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4476" r:id="rId5"/>
    <p:sldId id="4482" r:id="rId6"/>
    <p:sldId id="4480" r:id="rId7"/>
    <p:sldId id="4481" r:id="rId8"/>
    <p:sldId id="4484" r:id="rId9"/>
    <p:sldId id="4493" r:id="rId10"/>
    <p:sldId id="4487" r:id="rId11"/>
    <p:sldId id="4488" r:id="rId12"/>
    <p:sldId id="4495" r:id="rId13"/>
    <p:sldId id="4497" r:id="rId14"/>
    <p:sldId id="4499" r:id="rId15"/>
    <p:sldId id="4486" r:id="rId16"/>
    <p:sldId id="4477" r:id="rId17"/>
    <p:sldId id="4445" r:id="rId18"/>
    <p:sldId id="4463" r:id="rId19"/>
    <p:sldId id="4465" r:id="rId20"/>
    <p:sldId id="4392" r:id="rId21"/>
    <p:sldId id="4501" r:id="rId22"/>
    <p:sldId id="407" r:id="rId23"/>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626FF"/>
    <a:srgbClr val="004086"/>
    <a:srgbClr val="F79646"/>
    <a:srgbClr val="0D3E8B"/>
    <a:srgbClr val="00B050"/>
    <a:srgbClr val="E46C0A"/>
    <a:srgbClr val="0070C0"/>
    <a:srgbClr val="1F497D"/>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483184-B0DB-4648-A36A-49E505DF7758}" v="629" dt="2025-09-11T00:58:27.944"/>
    <p1510:client id="{A7688850-1375-4FA6-9488-00BDA41127B2}" v="1299" dt="2025-09-10T18:34:52.0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477" autoAdjust="0"/>
  </p:normalViewPr>
  <p:slideViewPr>
    <p:cSldViewPr snapToGrid="0">
      <p:cViewPr varScale="1">
        <p:scale>
          <a:sx n="86" d="100"/>
          <a:sy n="86" d="100"/>
        </p:scale>
        <p:origin x="1468" y="25"/>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mirez Romero, Carlos Francisco" userId="3e86da39-384c-4e3d-a25a-4066fa4af3e9" providerId="ADAL" clId="{A0483184-B0DB-4648-A36A-49E505DF7758}"/>
    <pc:docChg chg="undo custSel addSld delSld modSld">
      <pc:chgData name="Ramirez Romero, Carlos Francisco" userId="3e86da39-384c-4e3d-a25a-4066fa4af3e9" providerId="ADAL" clId="{A0483184-B0DB-4648-A36A-49E505DF7758}" dt="2025-09-11T00:58:27.944" v="1825"/>
      <pc:docMkLst>
        <pc:docMk/>
      </pc:docMkLst>
      <pc:sldChg chg="addSp delSp modSp add mod addAnim delAnim">
        <pc:chgData name="Ramirez Romero, Carlos Francisco" userId="3e86da39-384c-4e3d-a25a-4066fa4af3e9" providerId="ADAL" clId="{A0483184-B0DB-4648-A36A-49E505DF7758}" dt="2025-09-11T00:46:33.935" v="1714"/>
        <pc:sldMkLst>
          <pc:docMk/>
          <pc:sldMk cId="3121536117" sldId="407"/>
        </pc:sldMkLst>
        <pc:spChg chg="del">
          <ac:chgData name="Ramirez Romero, Carlos Francisco" userId="3e86da39-384c-4e3d-a25a-4066fa4af3e9" providerId="ADAL" clId="{A0483184-B0DB-4648-A36A-49E505DF7758}" dt="2025-09-10T23:11:05.419" v="682" actId="478"/>
          <ac:spMkLst>
            <pc:docMk/>
            <pc:sldMk cId="3121536117" sldId="407"/>
            <ac:spMk id="3" creationId="{A1C2A450-0B06-919E-0A9D-C815F10102FB}"/>
          </ac:spMkLst>
        </pc:spChg>
        <pc:spChg chg="mod">
          <ac:chgData name="Ramirez Romero, Carlos Francisco" userId="3e86da39-384c-4e3d-a25a-4066fa4af3e9" providerId="ADAL" clId="{A0483184-B0DB-4648-A36A-49E505DF7758}" dt="2025-09-10T23:10:57.713" v="681" actId="14100"/>
          <ac:spMkLst>
            <pc:docMk/>
            <pc:sldMk cId="3121536117" sldId="407"/>
            <ac:spMk id="7" creationId="{B84AADA9-B35E-70A8-4221-F8DE4DF2BEE9}"/>
          </ac:spMkLst>
        </pc:spChg>
        <pc:spChg chg="add del mod ord">
          <ac:chgData name="Ramirez Romero, Carlos Francisco" userId="3e86da39-384c-4e3d-a25a-4066fa4af3e9" providerId="ADAL" clId="{A0483184-B0DB-4648-A36A-49E505DF7758}" dt="2025-09-10T23:10:36.556" v="676" actId="478"/>
          <ac:spMkLst>
            <pc:docMk/>
            <pc:sldMk cId="3121536117" sldId="407"/>
            <ac:spMk id="8" creationId="{B0FAE996-F50D-44EF-BB0F-8782A9C3D823}"/>
          </ac:spMkLst>
        </pc:spChg>
        <pc:spChg chg="add mod">
          <ac:chgData name="Ramirez Romero, Carlos Francisco" userId="3e86da39-384c-4e3d-a25a-4066fa4af3e9" providerId="ADAL" clId="{A0483184-B0DB-4648-A36A-49E505DF7758}" dt="2025-09-11T00:46:33.935" v="1714"/>
          <ac:spMkLst>
            <pc:docMk/>
            <pc:sldMk cId="3121536117" sldId="407"/>
            <ac:spMk id="9" creationId="{52DCE5AA-1351-42A9-9E1A-ACE3D8E812C7}"/>
          </ac:spMkLst>
        </pc:spChg>
        <pc:spChg chg="add mod">
          <ac:chgData name="Ramirez Romero, Carlos Francisco" userId="3e86da39-384c-4e3d-a25a-4066fa4af3e9" providerId="ADAL" clId="{A0483184-B0DB-4648-A36A-49E505DF7758}" dt="2025-09-11T00:46:33.935" v="1714"/>
          <ac:spMkLst>
            <pc:docMk/>
            <pc:sldMk cId="3121536117" sldId="407"/>
            <ac:spMk id="10" creationId="{3BCC7BC3-3B00-4074-A17A-C2F3FD7FFF6C}"/>
          </ac:spMkLst>
        </pc:spChg>
        <pc:picChg chg="add mod ord">
          <ac:chgData name="Ramirez Romero, Carlos Francisco" userId="3e86da39-384c-4e3d-a25a-4066fa4af3e9" providerId="ADAL" clId="{A0483184-B0DB-4648-A36A-49E505DF7758}" dt="2025-09-10T23:10:44.578" v="678" actId="167"/>
          <ac:picMkLst>
            <pc:docMk/>
            <pc:sldMk cId="3121536117" sldId="407"/>
            <ac:picMk id="4" creationId="{C7AF02CF-F3C2-4512-9876-7FC0EA5F45F6}"/>
          </ac:picMkLst>
        </pc:picChg>
        <pc:picChg chg="add del mod">
          <ac:chgData name="Ramirez Romero, Carlos Francisco" userId="3e86da39-384c-4e3d-a25a-4066fa4af3e9" providerId="ADAL" clId="{A0483184-B0DB-4648-A36A-49E505DF7758}" dt="2025-09-10T23:10:23.184" v="671" actId="478"/>
          <ac:picMkLst>
            <pc:docMk/>
            <pc:sldMk cId="3121536117" sldId="407"/>
            <ac:picMk id="6" creationId="{59AD3805-0475-46FE-E299-9115E98239CC}"/>
          </ac:picMkLst>
        </pc:picChg>
      </pc:sldChg>
      <pc:sldChg chg="addSp delSp modSp add mod modNotesTx">
        <pc:chgData name="Ramirez Romero, Carlos Francisco" userId="3e86da39-384c-4e3d-a25a-4066fa4af3e9" providerId="ADAL" clId="{A0483184-B0DB-4648-A36A-49E505DF7758}" dt="2025-09-10T21:24:47.873" v="661" actId="1076"/>
        <pc:sldMkLst>
          <pc:docMk/>
          <pc:sldMk cId="3652177172" sldId="4392"/>
        </pc:sldMkLst>
        <pc:spChg chg="del">
          <ac:chgData name="Ramirez Romero, Carlos Francisco" userId="3e86da39-384c-4e3d-a25a-4066fa4af3e9" providerId="ADAL" clId="{A0483184-B0DB-4648-A36A-49E505DF7758}" dt="2025-09-09T19:44:53.553" v="26" actId="478"/>
          <ac:spMkLst>
            <pc:docMk/>
            <pc:sldMk cId="3652177172" sldId="4392"/>
            <ac:spMk id="4" creationId="{A0402D39-AECA-4B06-9062-F1A5E416CA47}"/>
          </ac:spMkLst>
        </pc:spChg>
        <pc:spChg chg="del">
          <ac:chgData name="Ramirez Romero, Carlos Francisco" userId="3e86da39-384c-4e3d-a25a-4066fa4af3e9" providerId="ADAL" clId="{A0483184-B0DB-4648-A36A-49E505DF7758}" dt="2025-09-09T19:44:53.553" v="26" actId="478"/>
          <ac:spMkLst>
            <pc:docMk/>
            <pc:sldMk cId="3652177172" sldId="4392"/>
            <ac:spMk id="16" creationId="{0B504FB3-6B80-4F3C-AE67-29D7DC8CAECB}"/>
          </ac:spMkLst>
        </pc:spChg>
        <pc:spChg chg="del mod">
          <ac:chgData name="Ramirez Romero, Carlos Francisco" userId="3e86da39-384c-4e3d-a25a-4066fa4af3e9" providerId="ADAL" clId="{A0483184-B0DB-4648-A36A-49E505DF7758}" dt="2025-09-09T19:44:53.553" v="26" actId="478"/>
          <ac:spMkLst>
            <pc:docMk/>
            <pc:sldMk cId="3652177172" sldId="4392"/>
            <ac:spMk id="19" creationId="{D7D98449-0E25-4FF6-BD38-CECFCA24E71A}"/>
          </ac:spMkLst>
        </pc:spChg>
        <pc:spChg chg="del mod">
          <ac:chgData name="Ramirez Romero, Carlos Francisco" userId="3e86da39-384c-4e3d-a25a-4066fa4af3e9" providerId="ADAL" clId="{A0483184-B0DB-4648-A36A-49E505DF7758}" dt="2025-09-09T19:44:57.619" v="27" actId="478"/>
          <ac:spMkLst>
            <pc:docMk/>
            <pc:sldMk cId="3652177172" sldId="4392"/>
            <ac:spMk id="20" creationId="{02E9A77C-A448-44A7-B426-755FA4CB0064}"/>
          </ac:spMkLst>
        </pc:spChg>
        <pc:spChg chg="del">
          <ac:chgData name="Ramirez Romero, Carlos Francisco" userId="3e86da39-384c-4e3d-a25a-4066fa4af3e9" providerId="ADAL" clId="{A0483184-B0DB-4648-A36A-49E505DF7758}" dt="2025-09-09T19:44:59.655" v="28" actId="478"/>
          <ac:spMkLst>
            <pc:docMk/>
            <pc:sldMk cId="3652177172" sldId="4392"/>
            <ac:spMk id="21" creationId="{F7C106B1-E74C-4E9F-A103-62BB03471E91}"/>
          </ac:spMkLst>
        </pc:spChg>
        <pc:spChg chg="mod">
          <ac:chgData name="Ramirez Romero, Carlos Francisco" userId="3e86da39-384c-4e3d-a25a-4066fa4af3e9" providerId="ADAL" clId="{A0483184-B0DB-4648-A36A-49E505DF7758}" dt="2025-09-10T21:24:39.123" v="660" actId="164"/>
          <ac:spMkLst>
            <pc:docMk/>
            <pc:sldMk cId="3652177172" sldId="4392"/>
            <ac:spMk id="22" creationId="{B76D5B07-F219-44FA-B2EF-2C4C0F800CF3}"/>
          </ac:spMkLst>
        </pc:spChg>
        <pc:spChg chg="del">
          <ac:chgData name="Ramirez Romero, Carlos Francisco" userId="3e86da39-384c-4e3d-a25a-4066fa4af3e9" providerId="ADAL" clId="{A0483184-B0DB-4648-A36A-49E505DF7758}" dt="2025-09-09T19:44:53.553" v="26" actId="478"/>
          <ac:spMkLst>
            <pc:docMk/>
            <pc:sldMk cId="3652177172" sldId="4392"/>
            <ac:spMk id="23" creationId="{B3CC8263-27C1-48FD-8B1E-E89035BE3F78}"/>
          </ac:spMkLst>
        </pc:spChg>
        <pc:spChg chg="mod">
          <ac:chgData name="Ramirez Romero, Carlos Francisco" userId="3e86da39-384c-4e3d-a25a-4066fa4af3e9" providerId="ADAL" clId="{A0483184-B0DB-4648-A36A-49E505DF7758}" dt="2025-09-10T21:24:39.123" v="660" actId="164"/>
          <ac:spMkLst>
            <pc:docMk/>
            <pc:sldMk cId="3652177172" sldId="4392"/>
            <ac:spMk id="24" creationId="{33EA90D2-6D21-4E55-AB3C-5FEAA661134F}"/>
          </ac:spMkLst>
        </pc:spChg>
        <pc:spChg chg="add mod">
          <ac:chgData name="Ramirez Romero, Carlos Francisco" userId="3e86da39-384c-4e3d-a25a-4066fa4af3e9" providerId="ADAL" clId="{A0483184-B0DB-4648-A36A-49E505DF7758}" dt="2025-09-10T18:47:28.768" v="568" actId="164"/>
          <ac:spMkLst>
            <pc:docMk/>
            <pc:sldMk cId="3652177172" sldId="4392"/>
            <ac:spMk id="26" creationId="{559F3966-2CBC-46E1-B3B3-E170024D4960}"/>
          </ac:spMkLst>
        </pc:spChg>
        <pc:spChg chg="del">
          <ac:chgData name="Ramirez Romero, Carlos Francisco" userId="3e86da39-384c-4e3d-a25a-4066fa4af3e9" providerId="ADAL" clId="{A0483184-B0DB-4648-A36A-49E505DF7758}" dt="2025-09-09T19:44:53.553" v="26" actId="478"/>
          <ac:spMkLst>
            <pc:docMk/>
            <pc:sldMk cId="3652177172" sldId="4392"/>
            <ac:spMk id="31" creationId="{3EF40052-2B39-4E65-9AC8-7C9A868B8E9D}"/>
          </ac:spMkLst>
        </pc:spChg>
        <pc:spChg chg="del">
          <ac:chgData name="Ramirez Romero, Carlos Francisco" userId="3e86da39-384c-4e3d-a25a-4066fa4af3e9" providerId="ADAL" clId="{A0483184-B0DB-4648-A36A-49E505DF7758}" dt="2025-09-09T19:44:53.553" v="26" actId="478"/>
          <ac:spMkLst>
            <pc:docMk/>
            <pc:sldMk cId="3652177172" sldId="4392"/>
            <ac:spMk id="33" creationId="{69B43212-4393-4787-8BB9-E3E0F8901162}"/>
          </ac:spMkLst>
        </pc:spChg>
        <pc:spChg chg="del">
          <ac:chgData name="Ramirez Romero, Carlos Francisco" userId="3e86da39-384c-4e3d-a25a-4066fa4af3e9" providerId="ADAL" clId="{A0483184-B0DB-4648-A36A-49E505DF7758}" dt="2025-09-09T19:44:53.553" v="26" actId="478"/>
          <ac:spMkLst>
            <pc:docMk/>
            <pc:sldMk cId="3652177172" sldId="4392"/>
            <ac:spMk id="34" creationId="{6311F729-AEDF-42A4-B4E6-480BBCAB554A}"/>
          </ac:spMkLst>
        </pc:spChg>
        <pc:spChg chg="del">
          <ac:chgData name="Ramirez Romero, Carlos Francisco" userId="3e86da39-384c-4e3d-a25a-4066fa4af3e9" providerId="ADAL" clId="{A0483184-B0DB-4648-A36A-49E505DF7758}" dt="2025-09-09T19:34:31.822" v="18" actId="478"/>
          <ac:spMkLst>
            <pc:docMk/>
            <pc:sldMk cId="3652177172" sldId="4392"/>
            <ac:spMk id="35" creationId="{F42B2695-3B0A-4DF9-96E6-CA046B7E01B1}"/>
          </ac:spMkLst>
        </pc:spChg>
        <pc:spChg chg="del">
          <ac:chgData name="Ramirez Romero, Carlos Francisco" userId="3e86da39-384c-4e3d-a25a-4066fa4af3e9" providerId="ADAL" clId="{A0483184-B0DB-4648-A36A-49E505DF7758}" dt="2025-09-09T19:44:53.553" v="26" actId="478"/>
          <ac:spMkLst>
            <pc:docMk/>
            <pc:sldMk cId="3652177172" sldId="4392"/>
            <ac:spMk id="36" creationId="{D3205CFB-5E0B-4CB0-9B26-D68CB97B5E50}"/>
          </ac:spMkLst>
        </pc:spChg>
        <pc:spChg chg="del">
          <ac:chgData name="Ramirez Romero, Carlos Francisco" userId="3e86da39-384c-4e3d-a25a-4066fa4af3e9" providerId="ADAL" clId="{A0483184-B0DB-4648-A36A-49E505DF7758}" dt="2025-09-09T19:44:53.553" v="26" actId="478"/>
          <ac:spMkLst>
            <pc:docMk/>
            <pc:sldMk cId="3652177172" sldId="4392"/>
            <ac:spMk id="37" creationId="{B7F2F849-7C05-4219-B21E-FAD94DF79F41}"/>
          </ac:spMkLst>
        </pc:spChg>
        <pc:spChg chg="add mod">
          <ac:chgData name="Ramirez Romero, Carlos Francisco" userId="3e86da39-384c-4e3d-a25a-4066fa4af3e9" providerId="ADAL" clId="{A0483184-B0DB-4648-A36A-49E505DF7758}" dt="2025-09-09T19:54:38.242" v="84" actId="1036"/>
          <ac:spMkLst>
            <pc:docMk/>
            <pc:sldMk cId="3652177172" sldId="4392"/>
            <ac:spMk id="40" creationId="{6A941B30-41E6-45F8-9D88-8230799B52C3}"/>
          </ac:spMkLst>
        </pc:spChg>
        <pc:spChg chg="mod">
          <ac:chgData name="Ramirez Romero, Carlos Francisco" userId="3e86da39-384c-4e3d-a25a-4066fa4af3e9" providerId="ADAL" clId="{A0483184-B0DB-4648-A36A-49E505DF7758}" dt="2025-09-09T19:45:23.780" v="29"/>
          <ac:spMkLst>
            <pc:docMk/>
            <pc:sldMk cId="3652177172" sldId="4392"/>
            <ac:spMk id="46" creationId="{4C688C9D-883E-42FF-B25F-1FCE4D3934F9}"/>
          </ac:spMkLst>
        </pc:spChg>
        <pc:spChg chg="mod">
          <ac:chgData name="Ramirez Romero, Carlos Francisco" userId="3e86da39-384c-4e3d-a25a-4066fa4af3e9" providerId="ADAL" clId="{A0483184-B0DB-4648-A36A-49E505DF7758}" dt="2025-09-09T19:45:23.780" v="29"/>
          <ac:spMkLst>
            <pc:docMk/>
            <pc:sldMk cId="3652177172" sldId="4392"/>
            <ac:spMk id="47" creationId="{B91BD14E-7EBA-4E88-8162-365C6146585D}"/>
          </ac:spMkLst>
        </pc:spChg>
        <pc:spChg chg="mod">
          <ac:chgData name="Ramirez Romero, Carlos Francisco" userId="3e86da39-384c-4e3d-a25a-4066fa4af3e9" providerId="ADAL" clId="{A0483184-B0DB-4648-A36A-49E505DF7758}" dt="2025-09-09T19:45:23.780" v="29"/>
          <ac:spMkLst>
            <pc:docMk/>
            <pc:sldMk cId="3652177172" sldId="4392"/>
            <ac:spMk id="58" creationId="{C9814A2B-4050-4356-BC30-98BE413A5E29}"/>
          </ac:spMkLst>
        </pc:spChg>
        <pc:spChg chg="mod">
          <ac:chgData name="Ramirez Romero, Carlos Francisco" userId="3e86da39-384c-4e3d-a25a-4066fa4af3e9" providerId="ADAL" clId="{A0483184-B0DB-4648-A36A-49E505DF7758}" dt="2025-09-09T19:45:23.780" v="29"/>
          <ac:spMkLst>
            <pc:docMk/>
            <pc:sldMk cId="3652177172" sldId="4392"/>
            <ac:spMk id="59" creationId="{8265107C-5794-4684-BF73-76F3B70FB98F}"/>
          </ac:spMkLst>
        </pc:spChg>
        <pc:spChg chg="mod">
          <ac:chgData name="Ramirez Romero, Carlos Francisco" userId="3e86da39-384c-4e3d-a25a-4066fa4af3e9" providerId="ADAL" clId="{A0483184-B0DB-4648-A36A-49E505DF7758}" dt="2025-09-09T19:45:23.780" v="29"/>
          <ac:spMkLst>
            <pc:docMk/>
            <pc:sldMk cId="3652177172" sldId="4392"/>
            <ac:spMk id="60" creationId="{2655D8CC-F69E-47CE-8F76-23DF51E19B99}"/>
          </ac:spMkLst>
        </pc:spChg>
        <pc:spChg chg="mod">
          <ac:chgData name="Ramirez Romero, Carlos Francisco" userId="3e86da39-384c-4e3d-a25a-4066fa4af3e9" providerId="ADAL" clId="{A0483184-B0DB-4648-A36A-49E505DF7758}" dt="2025-09-09T19:45:23.780" v="29"/>
          <ac:spMkLst>
            <pc:docMk/>
            <pc:sldMk cId="3652177172" sldId="4392"/>
            <ac:spMk id="61" creationId="{C590C823-7324-4282-9E14-10382DA87DE7}"/>
          </ac:spMkLst>
        </pc:spChg>
        <pc:spChg chg="mod">
          <ac:chgData name="Ramirez Romero, Carlos Francisco" userId="3e86da39-384c-4e3d-a25a-4066fa4af3e9" providerId="ADAL" clId="{A0483184-B0DB-4648-A36A-49E505DF7758}" dt="2025-09-09T19:45:23.780" v="29"/>
          <ac:spMkLst>
            <pc:docMk/>
            <pc:sldMk cId="3652177172" sldId="4392"/>
            <ac:spMk id="62" creationId="{E1484062-39EF-4E5E-8A35-E7874B4084D2}"/>
          </ac:spMkLst>
        </pc:spChg>
        <pc:spChg chg="mod">
          <ac:chgData name="Ramirez Romero, Carlos Francisco" userId="3e86da39-384c-4e3d-a25a-4066fa4af3e9" providerId="ADAL" clId="{A0483184-B0DB-4648-A36A-49E505DF7758}" dt="2025-09-09T19:45:23.780" v="29"/>
          <ac:spMkLst>
            <pc:docMk/>
            <pc:sldMk cId="3652177172" sldId="4392"/>
            <ac:spMk id="63" creationId="{052B2F30-6CF8-4B1F-B1F6-FFCD99C66D6C}"/>
          </ac:spMkLst>
        </pc:spChg>
        <pc:spChg chg="mod">
          <ac:chgData name="Ramirez Romero, Carlos Francisco" userId="3e86da39-384c-4e3d-a25a-4066fa4af3e9" providerId="ADAL" clId="{A0483184-B0DB-4648-A36A-49E505DF7758}" dt="2025-09-09T19:45:23.780" v="29"/>
          <ac:spMkLst>
            <pc:docMk/>
            <pc:sldMk cId="3652177172" sldId="4392"/>
            <ac:spMk id="64" creationId="{0DA8EB13-FE6A-4C40-B694-7DA952CA6DB4}"/>
          </ac:spMkLst>
        </pc:spChg>
        <pc:spChg chg="mod">
          <ac:chgData name="Ramirez Romero, Carlos Francisco" userId="3e86da39-384c-4e3d-a25a-4066fa4af3e9" providerId="ADAL" clId="{A0483184-B0DB-4648-A36A-49E505DF7758}" dt="2025-09-09T19:45:23.780" v="29"/>
          <ac:spMkLst>
            <pc:docMk/>
            <pc:sldMk cId="3652177172" sldId="4392"/>
            <ac:spMk id="65" creationId="{51893319-8CBC-44ED-8094-84D75D4D7561}"/>
          </ac:spMkLst>
        </pc:spChg>
        <pc:spChg chg="mod">
          <ac:chgData name="Ramirez Romero, Carlos Francisco" userId="3e86da39-384c-4e3d-a25a-4066fa4af3e9" providerId="ADAL" clId="{A0483184-B0DB-4648-A36A-49E505DF7758}" dt="2025-09-09T19:45:23.780" v="29"/>
          <ac:spMkLst>
            <pc:docMk/>
            <pc:sldMk cId="3652177172" sldId="4392"/>
            <ac:spMk id="66" creationId="{47C35911-8D57-488A-90CA-DDB0B397D517}"/>
          </ac:spMkLst>
        </pc:spChg>
        <pc:grpChg chg="add mod">
          <ac:chgData name="Ramirez Romero, Carlos Francisco" userId="3e86da39-384c-4e3d-a25a-4066fa4af3e9" providerId="ADAL" clId="{A0483184-B0DB-4648-A36A-49E505DF7758}" dt="2025-09-10T21:24:39.123" v="660" actId="164"/>
          <ac:grpSpMkLst>
            <pc:docMk/>
            <pc:sldMk cId="3652177172" sldId="4392"/>
            <ac:grpSpMk id="2" creationId="{4EA90B14-5D85-4BF2-9371-F6F953332C2A}"/>
          </ac:grpSpMkLst>
        </pc:grpChg>
        <pc:grpChg chg="add mod">
          <ac:chgData name="Ramirez Romero, Carlos Francisco" userId="3e86da39-384c-4e3d-a25a-4066fa4af3e9" providerId="ADAL" clId="{A0483184-B0DB-4648-A36A-49E505DF7758}" dt="2025-09-10T21:24:39.123" v="660" actId="164"/>
          <ac:grpSpMkLst>
            <pc:docMk/>
            <pc:sldMk cId="3652177172" sldId="4392"/>
            <ac:grpSpMk id="4" creationId="{27DA16EC-DF54-49C7-B65B-698BEF038F53}"/>
          </ac:grpSpMkLst>
        </pc:grpChg>
        <pc:grpChg chg="del">
          <ac:chgData name="Ramirez Romero, Carlos Francisco" userId="3e86da39-384c-4e3d-a25a-4066fa4af3e9" providerId="ADAL" clId="{A0483184-B0DB-4648-A36A-49E505DF7758}" dt="2025-09-09T19:46:07.961" v="43" actId="478"/>
          <ac:grpSpMkLst>
            <pc:docMk/>
            <pc:sldMk cId="3652177172" sldId="4392"/>
            <ac:grpSpMk id="39" creationId="{D3B8B7CB-1033-4E8E-B58A-3CDDFFCA0DCD}"/>
          </ac:grpSpMkLst>
        </pc:grpChg>
        <pc:grpChg chg="add mod">
          <ac:chgData name="Ramirez Romero, Carlos Francisco" userId="3e86da39-384c-4e3d-a25a-4066fa4af3e9" providerId="ADAL" clId="{A0483184-B0DB-4648-A36A-49E505DF7758}" dt="2025-09-10T21:24:39.123" v="660" actId="164"/>
          <ac:grpSpMkLst>
            <pc:docMk/>
            <pc:sldMk cId="3652177172" sldId="4392"/>
            <ac:grpSpMk id="45" creationId="{5EE6D92F-59BC-4991-8005-397DFF65D3F5}"/>
          </ac:grpSpMkLst>
        </pc:grpChg>
        <pc:grpChg chg="del">
          <ac:chgData name="Ramirez Romero, Carlos Francisco" userId="3e86da39-384c-4e3d-a25a-4066fa4af3e9" providerId="ADAL" clId="{A0483184-B0DB-4648-A36A-49E505DF7758}" dt="2025-09-09T19:44:53.553" v="26" actId="478"/>
          <ac:grpSpMkLst>
            <pc:docMk/>
            <pc:sldMk cId="3652177172" sldId="4392"/>
            <ac:grpSpMk id="48" creationId="{9A9FFE94-DF6B-4B4E-A2AD-F800E0F29AA8}"/>
          </ac:grpSpMkLst>
        </pc:grpChg>
        <pc:picChg chg="add mod">
          <ac:chgData name="Ramirez Romero, Carlos Francisco" userId="3e86da39-384c-4e3d-a25a-4066fa4af3e9" providerId="ADAL" clId="{A0483184-B0DB-4648-A36A-49E505DF7758}" dt="2025-09-10T21:24:39.123" v="660" actId="164"/>
          <ac:picMkLst>
            <pc:docMk/>
            <pc:sldMk cId="3652177172" sldId="4392"/>
            <ac:picMk id="3" creationId="{B1D16045-C26F-4437-906B-7E2847EBDACF}"/>
          </ac:picMkLst>
        </pc:picChg>
        <pc:picChg chg="add mod modCrop">
          <ac:chgData name="Ramirez Romero, Carlos Francisco" userId="3e86da39-384c-4e3d-a25a-4066fa4af3e9" providerId="ADAL" clId="{A0483184-B0DB-4648-A36A-49E505DF7758}" dt="2025-09-10T21:24:39.123" v="660" actId="164"/>
          <ac:picMkLst>
            <pc:docMk/>
            <pc:sldMk cId="3652177172" sldId="4392"/>
            <ac:picMk id="5" creationId="{8DB10770-8F16-4740-9C5F-27CEC1265D57}"/>
          </ac:picMkLst>
        </pc:picChg>
        <pc:picChg chg="mod">
          <ac:chgData name="Ramirez Romero, Carlos Francisco" userId="3e86da39-384c-4e3d-a25a-4066fa4af3e9" providerId="ADAL" clId="{A0483184-B0DB-4648-A36A-49E505DF7758}" dt="2025-09-10T21:24:47.873" v="661" actId="1076"/>
          <ac:picMkLst>
            <pc:docMk/>
            <pc:sldMk cId="3652177172" sldId="4392"/>
            <ac:picMk id="17" creationId="{F06F9C1D-F249-466A-B169-1BCB7E67F018}"/>
          </ac:picMkLst>
        </pc:picChg>
        <pc:picChg chg="del">
          <ac:chgData name="Ramirez Romero, Carlos Francisco" userId="3e86da39-384c-4e3d-a25a-4066fa4af3e9" providerId="ADAL" clId="{A0483184-B0DB-4648-A36A-49E505DF7758}" dt="2025-09-09T19:54:49.859" v="85" actId="478"/>
          <ac:picMkLst>
            <pc:docMk/>
            <pc:sldMk cId="3652177172" sldId="4392"/>
            <ac:picMk id="41" creationId="{2BE4D197-9C37-4129-BE72-F2CA3DA92294}"/>
          </ac:picMkLst>
        </pc:picChg>
        <pc:picChg chg="del">
          <ac:chgData name="Ramirez Romero, Carlos Francisco" userId="3e86da39-384c-4e3d-a25a-4066fa4af3e9" providerId="ADAL" clId="{A0483184-B0DB-4648-A36A-49E505DF7758}" dt="2025-09-09T19:40:02.386" v="19" actId="478"/>
          <ac:picMkLst>
            <pc:docMk/>
            <pc:sldMk cId="3652177172" sldId="4392"/>
            <ac:picMk id="44" creationId="{23FCB3A3-3564-429B-AD84-15211FDA5EE7}"/>
          </ac:picMkLst>
        </pc:picChg>
        <pc:picChg chg="mod">
          <ac:chgData name="Ramirez Romero, Carlos Francisco" userId="3e86da39-384c-4e3d-a25a-4066fa4af3e9" providerId="ADAL" clId="{A0483184-B0DB-4648-A36A-49E505DF7758}" dt="2025-09-10T18:47:28.768" v="568" actId="164"/>
          <ac:picMkLst>
            <pc:docMk/>
            <pc:sldMk cId="3652177172" sldId="4392"/>
            <ac:picMk id="57" creationId="{D085427F-A171-4F2B-B4AB-DCDAF199FF9F}"/>
          </ac:picMkLst>
        </pc:picChg>
        <pc:picChg chg="mod">
          <ac:chgData name="Ramirez Romero, Carlos Francisco" userId="3e86da39-384c-4e3d-a25a-4066fa4af3e9" providerId="ADAL" clId="{A0483184-B0DB-4648-A36A-49E505DF7758}" dt="2025-09-09T19:45:23.780" v="29"/>
          <ac:picMkLst>
            <pc:docMk/>
            <pc:sldMk cId="3652177172" sldId="4392"/>
            <ac:picMk id="67" creationId="{5E37A3DD-5B80-455F-82A2-8E1C3BBE2A74}"/>
          </ac:picMkLst>
        </pc:picChg>
        <pc:picChg chg="add mod">
          <ac:chgData name="Ramirez Romero, Carlos Francisco" userId="3e86da39-384c-4e3d-a25a-4066fa4af3e9" providerId="ADAL" clId="{A0483184-B0DB-4648-A36A-49E505DF7758}" dt="2025-09-09T19:54:50.361" v="86"/>
          <ac:picMkLst>
            <pc:docMk/>
            <pc:sldMk cId="3652177172" sldId="4392"/>
            <ac:picMk id="68" creationId="{6378EC6F-7923-484F-8657-A0D83D39641C}"/>
          </ac:picMkLst>
        </pc:picChg>
      </pc:sldChg>
      <pc:sldChg chg="modSp add mod">
        <pc:chgData name="Ramirez Romero, Carlos Francisco" userId="3e86da39-384c-4e3d-a25a-4066fa4af3e9" providerId="ADAL" clId="{A0483184-B0DB-4648-A36A-49E505DF7758}" dt="2025-09-10T16:59:42.877" v="245" actId="6549"/>
        <pc:sldMkLst>
          <pc:docMk/>
          <pc:sldMk cId="2160350595" sldId="4445"/>
        </pc:sldMkLst>
        <pc:spChg chg="mod">
          <ac:chgData name="Ramirez Romero, Carlos Francisco" userId="3e86da39-384c-4e3d-a25a-4066fa4af3e9" providerId="ADAL" clId="{A0483184-B0DB-4648-A36A-49E505DF7758}" dt="2025-09-10T16:59:42.877" v="245" actId="6549"/>
          <ac:spMkLst>
            <pc:docMk/>
            <pc:sldMk cId="2160350595" sldId="4445"/>
            <ac:spMk id="21" creationId="{1710A089-7CD0-421B-925D-6D0B4AB800C6}"/>
          </ac:spMkLst>
        </pc:spChg>
        <pc:graphicFrameChg chg="mod">
          <ac:chgData name="Ramirez Romero, Carlos Francisco" userId="3e86da39-384c-4e3d-a25a-4066fa4af3e9" providerId="ADAL" clId="{A0483184-B0DB-4648-A36A-49E505DF7758}" dt="2025-09-09T19:56:41.432" v="106" actId="403"/>
          <ac:graphicFrameMkLst>
            <pc:docMk/>
            <pc:sldMk cId="2160350595" sldId="4445"/>
            <ac:graphicFrameMk id="13" creationId="{4C645ACF-F81E-466D-8B93-CE0F2DC10FFD}"/>
          </ac:graphicFrameMkLst>
        </pc:graphicFrameChg>
      </pc:sldChg>
      <pc:sldChg chg="modSp add mod">
        <pc:chgData name="Ramirez Romero, Carlos Francisco" userId="3e86da39-384c-4e3d-a25a-4066fa4af3e9" providerId="ADAL" clId="{A0483184-B0DB-4648-A36A-49E505DF7758}" dt="2025-09-10T17:25:37.204" v="480" actId="1036"/>
        <pc:sldMkLst>
          <pc:docMk/>
          <pc:sldMk cId="214719539" sldId="4463"/>
        </pc:sldMkLst>
        <pc:spChg chg="mod">
          <ac:chgData name="Ramirez Romero, Carlos Francisco" userId="3e86da39-384c-4e3d-a25a-4066fa4af3e9" providerId="ADAL" clId="{A0483184-B0DB-4648-A36A-49E505DF7758}" dt="2025-09-10T17:25:28.185" v="475" actId="20577"/>
          <ac:spMkLst>
            <pc:docMk/>
            <pc:sldMk cId="214719539" sldId="4463"/>
            <ac:spMk id="38" creationId="{9A6D4EE2-916C-4D5E-A089-45E43978EE8D}"/>
          </ac:spMkLst>
        </pc:spChg>
        <pc:picChg chg="mod">
          <ac:chgData name="Ramirez Romero, Carlos Francisco" userId="3e86da39-384c-4e3d-a25a-4066fa4af3e9" providerId="ADAL" clId="{A0483184-B0DB-4648-A36A-49E505DF7758}" dt="2025-09-10T17:25:37.204" v="480" actId="1036"/>
          <ac:picMkLst>
            <pc:docMk/>
            <pc:sldMk cId="214719539" sldId="4463"/>
            <ac:picMk id="8" creationId="{B50CC3BC-ADE3-46B5-A301-3D064B339355}"/>
          </ac:picMkLst>
        </pc:picChg>
        <pc:picChg chg="mod">
          <ac:chgData name="Ramirez Romero, Carlos Francisco" userId="3e86da39-384c-4e3d-a25a-4066fa4af3e9" providerId="ADAL" clId="{A0483184-B0DB-4648-A36A-49E505DF7758}" dt="2025-09-10T17:25:37.204" v="480" actId="1036"/>
          <ac:picMkLst>
            <pc:docMk/>
            <pc:sldMk cId="214719539" sldId="4463"/>
            <ac:picMk id="9" creationId="{8822FA76-37B0-4393-87DD-1F7B3FE395DC}"/>
          </ac:picMkLst>
        </pc:picChg>
      </pc:sldChg>
      <pc:sldChg chg="modSp mod">
        <pc:chgData name="Ramirez Romero, Carlos Francisco" userId="3e86da39-384c-4e3d-a25a-4066fa4af3e9" providerId="ADAL" clId="{A0483184-B0DB-4648-A36A-49E505DF7758}" dt="2025-09-11T00:10:14.332" v="1380" actId="33524"/>
        <pc:sldMkLst>
          <pc:docMk/>
          <pc:sldMk cId="2490704612" sldId="4465"/>
        </pc:sldMkLst>
        <pc:spChg chg="mod">
          <ac:chgData name="Ramirez Romero, Carlos Francisco" userId="3e86da39-384c-4e3d-a25a-4066fa4af3e9" providerId="ADAL" clId="{A0483184-B0DB-4648-A36A-49E505DF7758}" dt="2025-09-10T21:24:20.268" v="642" actId="255"/>
          <ac:spMkLst>
            <pc:docMk/>
            <pc:sldMk cId="2490704612" sldId="4465"/>
            <ac:spMk id="46" creationId="{68BFEEF1-7788-4DEF-9A5F-B2B14C622198}"/>
          </ac:spMkLst>
        </pc:spChg>
        <pc:spChg chg="mod">
          <ac:chgData name="Ramirez Romero, Carlos Francisco" userId="3e86da39-384c-4e3d-a25a-4066fa4af3e9" providerId="ADAL" clId="{A0483184-B0DB-4648-A36A-49E505DF7758}" dt="2025-09-10T21:24:12.544" v="641" actId="255"/>
          <ac:spMkLst>
            <pc:docMk/>
            <pc:sldMk cId="2490704612" sldId="4465"/>
            <ac:spMk id="47" creationId="{B45FA8B4-56DE-4AE7-9DBC-7E5BC4310CD4}"/>
          </ac:spMkLst>
        </pc:spChg>
        <pc:spChg chg="mod">
          <ac:chgData name="Ramirez Romero, Carlos Francisco" userId="3e86da39-384c-4e3d-a25a-4066fa4af3e9" providerId="ADAL" clId="{A0483184-B0DB-4648-A36A-49E505DF7758}" dt="2025-09-11T00:10:14.332" v="1380" actId="33524"/>
          <ac:spMkLst>
            <pc:docMk/>
            <pc:sldMk cId="2490704612" sldId="4465"/>
            <ac:spMk id="58" creationId="{93DDE08A-C935-4388-A504-796228C95758}"/>
          </ac:spMkLst>
        </pc:spChg>
      </pc:sldChg>
      <pc:sldChg chg="del">
        <pc:chgData name="Ramirez Romero, Carlos Francisco" userId="3e86da39-384c-4e3d-a25a-4066fa4af3e9" providerId="ADAL" clId="{A0483184-B0DB-4648-A36A-49E505DF7758}" dt="2025-09-09T18:14:10.703" v="2" actId="47"/>
        <pc:sldMkLst>
          <pc:docMk/>
          <pc:sldMk cId="348308429" sldId="4466"/>
        </pc:sldMkLst>
      </pc:sldChg>
      <pc:sldChg chg="addSp delSp modSp mod">
        <pc:chgData name="Ramirez Romero, Carlos Francisco" userId="3e86da39-384c-4e3d-a25a-4066fa4af3e9" providerId="ADAL" clId="{A0483184-B0DB-4648-A36A-49E505DF7758}" dt="2025-09-11T00:58:27.944" v="1825"/>
        <pc:sldMkLst>
          <pc:docMk/>
          <pc:sldMk cId="2596509774" sldId="4476"/>
        </pc:sldMkLst>
        <pc:spChg chg="mod">
          <ac:chgData name="Ramirez Romero, Carlos Francisco" userId="3e86da39-384c-4e3d-a25a-4066fa4af3e9" providerId="ADAL" clId="{A0483184-B0DB-4648-A36A-49E505DF7758}" dt="2025-09-09T20:10:22.323" v="132" actId="207"/>
          <ac:spMkLst>
            <pc:docMk/>
            <pc:sldMk cId="2596509774" sldId="4476"/>
            <ac:spMk id="3" creationId="{078C9738-E708-A14A-287C-A3C62F5FF09E}"/>
          </ac:spMkLst>
        </pc:spChg>
        <pc:spChg chg="add mod">
          <ac:chgData name="Ramirez Romero, Carlos Francisco" userId="3e86da39-384c-4e3d-a25a-4066fa4af3e9" providerId="ADAL" clId="{A0483184-B0DB-4648-A36A-49E505DF7758}" dt="2025-09-11T00:58:27.944" v="1825"/>
          <ac:spMkLst>
            <pc:docMk/>
            <pc:sldMk cId="2596509774" sldId="4476"/>
            <ac:spMk id="10" creationId="{1D153743-0D43-4938-B35D-45830367506C}"/>
          </ac:spMkLst>
        </pc:spChg>
        <pc:spChg chg="add mod">
          <ac:chgData name="Ramirez Romero, Carlos Francisco" userId="3e86da39-384c-4e3d-a25a-4066fa4af3e9" providerId="ADAL" clId="{A0483184-B0DB-4648-A36A-49E505DF7758}" dt="2025-09-11T00:58:27.944" v="1825"/>
          <ac:spMkLst>
            <pc:docMk/>
            <pc:sldMk cId="2596509774" sldId="4476"/>
            <ac:spMk id="11" creationId="{BC1D7602-C366-47B6-9A74-C1928FA90287}"/>
          </ac:spMkLst>
        </pc:spChg>
        <pc:spChg chg="del">
          <ac:chgData name="Ramirez Romero, Carlos Francisco" userId="3e86da39-384c-4e3d-a25a-4066fa4af3e9" providerId="ADAL" clId="{A0483184-B0DB-4648-A36A-49E505DF7758}" dt="2025-09-11T00:58:27.414" v="1824" actId="478"/>
          <ac:spMkLst>
            <pc:docMk/>
            <pc:sldMk cId="2596509774" sldId="4476"/>
            <ac:spMk id="17" creationId="{8C0B9AB9-BADF-6BCB-67C2-095BD022E8F2}"/>
          </ac:spMkLst>
        </pc:spChg>
        <pc:spChg chg="del">
          <ac:chgData name="Ramirez Romero, Carlos Francisco" userId="3e86da39-384c-4e3d-a25a-4066fa4af3e9" providerId="ADAL" clId="{A0483184-B0DB-4648-A36A-49E505DF7758}" dt="2025-09-11T00:58:27.414" v="1824" actId="478"/>
          <ac:spMkLst>
            <pc:docMk/>
            <pc:sldMk cId="2596509774" sldId="4476"/>
            <ac:spMk id="18" creationId="{75F7EBB2-724B-CAAA-65C3-B52E5EBAA9D5}"/>
          </ac:spMkLst>
        </pc:spChg>
        <pc:picChg chg="mod">
          <ac:chgData name="Ramirez Romero, Carlos Francisco" userId="3e86da39-384c-4e3d-a25a-4066fa4af3e9" providerId="ADAL" clId="{A0483184-B0DB-4648-A36A-49E505DF7758}" dt="2025-09-10T17:27:47.788" v="491" actId="1035"/>
          <ac:picMkLst>
            <pc:docMk/>
            <pc:sldMk cId="2596509774" sldId="4476"/>
            <ac:picMk id="2" creationId="{E7501557-4921-A7D0-CFCD-9C34BABA063E}"/>
          </ac:picMkLst>
        </pc:picChg>
        <pc:picChg chg="mod">
          <ac:chgData name="Ramirez Romero, Carlos Francisco" userId="3e86da39-384c-4e3d-a25a-4066fa4af3e9" providerId="ADAL" clId="{A0483184-B0DB-4648-A36A-49E505DF7758}" dt="2025-09-10T17:27:47.788" v="491" actId="1035"/>
          <ac:picMkLst>
            <pc:docMk/>
            <pc:sldMk cId="2596509774" sldId="4476"/>
            <ac:picMk id="4" creationId="{76E42781-185E-4767-AED2-4F66125443B8}"/>
          </ac:picMkLst>
        </pc:picChg>
        <pc:picChg chg="mod">
          <ac:chgData name="Ramirez Romero, Carlos Francisco" userId="3e86da39-384c-4e3d-a25a-4066fa4af3e9" providerId="ADAL" clId="{A0483184-B0DB-4648-A36A-49E505DF7758}" dt="2025-09-09T20:11:03.813" v="133" actId="29295"/>
          <ac:picMkLst>
            <pc:docMk/>
            <pc:sldMk cId="2596509774" sldId="4476"/>
            <ac:picMk id="7" creationId="{32A5D5BE-65BC-327D-6A5A-0C44C2FBF346}"/>
          </ac:picMkLst>
        </pc:picChg>
        <pc:picChg chg="mod">
          <ac:chgData name="Ramirez Romero, Carlos Francisco" userId="3e86da39-384c-4e3d-a25a-4066fa4af3e9" providerId="ADAL" clId="{A0483184-B0DB-4648-A36A-49E505DF7758}" dt="2025-09-09T20:19:34.392" v="196" actId="1036"/>
          <ac:picMkLst>
            <pc:docMk/>
            <pc:sldMk cId="2596509774" sldId="4476"/>
            <ac:picMk id="9" creationId="{A1E65A47-432D-2626-CA32-C284833AD369}"/>
          </ac:picMkLst>
        </pc:picChg>
      </pc:sldChg>
      <pc:sldChg chg="addSp modSp">
        <pc:chgData name="Ramirez Romero, Carlos Francisco" userId="3e86da39-384c-4e3d-a25a-4066fa4af3e9" providerId="ADAL" clId="{A0483184-B0DB-4648-A36A-49E505DF7758}" dt="2025-09-11T00:58:02.669" v="1821"/>
        <pc:sldMkLst>
          <pc:docMk/>
          <pc:sldMk cId="1014707058" sldId="4477"/>
        </pc:sldMkLst>
        <pc:spChg chg="add mod">
          <ac:chgData name="Ramirez Romero, Carlos Francisco" userId="3e86da39-384c-4e3d-a25a-4066fa4af3e9" providerId="ADAL" clId="{A0483184-B0DB-4648-A36A-49E505DF7758}" dt="2025-09-11T00:58:02.669" v="1821"/>
          <ac:spMkLst>
            <pc:docMk/>
            <pc:sldMk cId="1014707058" sldId="4477"/>
            <ac:spMk id="6" creationId="{71EC2B15-4D6B-4257-9AD8-76A544414A4A}"/>
          </ac:spMkLst>
        </pc:spChg>
        <pc:spChg chg="add mod">
          <ac:chgData name="Ramirez Romero, Carlos Francisco" userId="3e86da39-384c-4e3d-a25a-4066fa4af3e9" providerId="ADAL" clId="{A0483184-B0DB-4648-A36A-49E505DF7758}" dt="2025-09-11T00:58:02.669" v="1821"/>
          <ac:spMkLst>
            <pc:docMk/>
            <pc:sldMk cId="1014707058" sldId="4477"/>
            <ac:spMk id="8" creationId="{A65422F1-475A-48B8-8091-214C5A359143}"/>
          </ac:spMkLst>
        </pc:spChg>
      </pc:sldChg>
      <pc:sldChg chg="addSp delSp modSp mod">
        <pc:chgData name="Ramirez Romero, Carlos Francisco" userId="3e86da39-384c-4e3d-a25a-4066fa4af3e9" providerId="ADAL" clId="{A0483184-B0DB-4648-A36A-49E505DF7758}" dt="2025-09-11T00:56:35.717" v="1818"/>
        <pc:sldMkLst>
          <pc:docMk/>
          <pc:sldMk cId="869628365" sldId="4480"/>
        </pc:sldMkLst>
        <pc:spChg chg="mod">
          <ac:chgData name="Ramirez Romero, Carlos Francisco" userId="3e86da39-384c-4e3d-a25a-4066fa4af3e9" providerId="ADAL" clId="{A0483184-B0DB-4648-A36A-49E505DF7758}" dt="2025-09-09T20:18:38.450" v="183" actId="14100"/>
          <ac:spMkLst>
            <pc:docMk/>
            <pc:sldMk cId="869628365" sldId="4480"/>
            <ac:spMk id="6" creationId="{3879C9D4-0531-452B-7858-5030E0AF59F7}"/>
          </ac:spMkLst>
        </pc:spChg>
        <pc:spChg chg="del">
          <ac:chgData name="Ramirez Romero, Carlos Francisco" userId="3e86da39-384c-4e3d-a25a-4066fa4af3e9" providerId="ADAL" clId="{A0483184-B0DB-4648-A36A-49E505DF7758}" dt="2025-09-10T17:02:17.866" v="247" actId="478"/>
          <ac:spMkLst>
            <pc:docMk/>
            <pc:sldMk cId="869628365" sldId="4480"/>
            <ac:spMk id="13" creationId="{EDC7A00B-9922-96BC-625A-9D63F82E4596}"/>
          </ac:spMkLst>
        </pc:spChg>
        <pc:spChg chg="mod">
          <ac:chgData name="Ramirez Romero, Carlos Francisco" userId="3e86da39-384c-4e3d-a25a-4066fa4af3e9" providerId="ADAL" clId="{A0483184-B0DB-4648-A36A-49E505DF7758}" dt="2025-09-11T00:55:07.590" v="1812" actId="12"/>
          <ac:spMkLst>
            <pc:docMk/>
            <pc:sldMk cId="869628365" sldId="4480"/>
            <ac:spMk id="19" creationId="{59AB429E-3088-574A-BCDC-2E81E0CC9D94}"/>
          </ac:spMkLst>
        </pc:spChg>
        <pc:picChg chg="del">
          <ac:chgData name="Ramirez Romero, Carlos Francisco" userId="3e86da39-384c-4e3d-a25a-4066fa4af3e9" providerId="ADAL" clId="{A0483184-B0DB-4648-A36A-49E505DF7758}" dt="2025-09-11T00:56:34.963" v="1817" actId="478"/>
          <ac:picMkLst>
            <pc:docMk/>
            <pc:sldMk cId="869628365" sldId="4480"/>
            <ac:picMk id="2" creationId="{E354A523-0D14-CD41-1D37-4E62DFFD6C93}"/>
          </ac:picMkLst>
        </pc:picChg>
        <pc:picChg chg="add mod">
          <ac:chgData name="Ramirez Romero, Carlos Francisco" userId="3e86da39-384c-4e3d-a25a-4066fa4af3e9" providerId="ADAL" clId="{A0483184-B0DB-4648-A36A-49E505DF7758}" dt="2025-09-10T21:11:16.898" v="639" actId="1076"/>
          <ac:picMkLst>
            <pc:docMk/>
            <pc:sldMk cId="869628365" sldId="4480"/>
            <ac:picMk id="4" creationId="{B771C0F9-7735-4C8A-993D-0EEFEEB4E279}"/>
          </ac:picMkLst>
        </pc:picChg>
        <pc:picChg chg="del mod">
          <ac:chgData name="Ramirez Romero, Carlos Francisco" userId="3e86da39-384c-4e3d-a25a-4066fa4af3e9" providerId="ADAL" clId="{A0483184-B0DB-4648-A36A-49E505DF7758}" dt="2025-09-10T21:11:00.026" v="634" actId="478"/>
          <ac:picMkLst>
            <pc:docMk/>
            <pc:sldMk cId="869628365" sldId="4480"/>
            <ac:picMk id="5" creationId="{4DC6051B-9191-73BB-1EF7-DE117ECF86C4}"/>
          </ac:picMkLst>
        </pc:picChg>
        <pc:picChg chg="add mod">
          <ac:chgData name="Ramirez Romero, Carlos Francisco" userId="3e86da39-384c-4e3d-a25a-4066fa4af3e9" providerId="ADAL" clId="{A0483184-B0DB-4648-A36A-49E505DF7758}" dt="2025-09-11T00:56:35.717" v="1818"/>
          <ac:picMkLst>
            <pc:docMk/>
            <pc:sldMk cId="869628365" sldId="4480"/>
            <ac:picMk id="9" creationId="{8344FF6A-C873-43EB-B3D3-BF0F3D337557}"/>
          </ac:picMkLst>
        </pc:picChg>
      </pc:sldChg>
      <pc:sldChg chg="addSp delSp modSp mod modNotesTx">
        <pc:chgData name="Ramirez Romero, Carlos Francisco" userId="3e86da39-384c-4e3d-a25a-4066fa4af3e9" providerId="ADAL" clId="{A0483184-B0DB-4648-A36A-49E505DF7758}" dt="2025-09-11T00:56:31.503" v="1816"/>
        <pc:sldMkLst>
          <pc:docMk/>
          <pc:sldMk cId="1196579084" sldId="4481"/>
        </pc:sldMkLst>
        <pc:spChg chg="mod">
          <ac:chgData name="Ramirez Romero, Carlos Francisco" userId="3e86da39-384c-4e3d-a25a-4066fa4af3e9" providerId="ADAL" clId="{A0483184-B0DB-4648-A36A-49E505DF7758}" dt="2025-09-09T20:18:31.408" v="182" actId="14100"/>
          <ac:spMkLst>
            <pc:docMk/>
            <pc:sldMk cId="1196579084" sldId="4481"/>
            <ac:spMk id="6" creationId="{27E46A6C-81D6-ABB7-7234-A504376B73DB}"/>
          </ac:spMkLst>
        </pc:spChg>
        <pc:spChg chg="mod">
          <ac:chgData name="Ramirez Romero, Carlos Francisco" userId="3e86da39-384c-4e3d-a25a-4066fa4af3e9" providerId="ADAL" clId="{A0483184-B0DB-4648-A36A-49E505DF7758}" dt="2025-09-11T00:52:50.235" v="1804" actId="1076"/>
          <ac:spMkLst>
            <pc:docMk/>
            <pc:sldMk cId="1196579084" sldId="4481"/>
            <ac:spMk id="9" creationId="{13470069-25A5-C168-62EA-17E5246A34B7}"/>
          </ac:spMkLst>
        </pc:spChg>
        <pc:spChg chg="del mod">
          <ac:chgData name="Ramirez Romero, Carlos Francisco" userId="3e86da39-384c-4e3d-a25a-4066fa4af3e9" providerId="ADAL" clId="{A0483184-B0DB-4648-A36A-49E505DF7758}" dt="2025-09-10T21:04:59.693" v="595" actId="478"/>
          <ac:spMkLst>
            <pc:docMk/>
            <pc:sldMk cId="1196579084" sldId="4481"/>
            <ac:spMk id="10" creationId="{07B1F25C-B06F-4800-9448-7A66E318B832}"/>
          </ac:spMkLst>
        </pc:spChg>
        <pc:spChg chg="add mod">
          <ac:chgData name="Ramirez Romero, Carlos Francisco" userId="3e86da39-384c-4e3d-a25a-4066fa4af3e9" providerId="ADAL" clId="{A0483184-B0DB-4648-A36A-49E505DF7758}" dt="2025-09-11T00:51:40.848" v="1797" actId="6549"/>
          <ac:spMkLst>
            <pc:docMk/>
            <pc:sldMk cId="1196579084" sldId="4481"/>
            <ac:spMk id="10" creationId="{F427B81E-A45B-4C0A-A821-1040AACD98B1}"/>
          </ac:spMkLst>
        </pc:spChg>
        <pc:picChg chg="del">
          <ac:chgData name="Ramirez Romero, Carlos Francisco" userId="3e86da39-384c-4e3d-a25a-4066fa4af3e9" providerId="ADAL" clId="{A0483184-B0DB-4648-A36A-49E505DF7758}" dt="2025-09-11T00:56:30.909" v="1815" actId="478"/>
          <ac:picMkLst>
            <pc:docMk/>
            <pc:sldMk cId="1196579084" sldId="4481"/>
            <ac:picMk id="2" creationId="{5AA23448-D06B-F78A-211A-8E80D9D5A700}"/>
          </ac:picMkLst>
        </pc:picChg>
        <pc:picChg chg="del mod">
          <ac:chgData name="Ramirez Romero, Carlos Francisco" userId="3e86da39-384c-4e3d-a25a-4066fa4af3e9" providerId="ADAL" clId="{A0483184-B0DB-4648-A36A-49E505DF7758}" dt="2025-09-10T21:02:20.483" v="582" actId="478"/>
          <ac:picMkLst>
            <pc:docMk/>
            <pc:sldMk cId="1196579084" sldId="4481"/>
            <ac:picMk id="5" creationId="{12A04B2A-5BED-9AA7-9379-13310ECAAF59}"/>
          </ac:picMkLst>
        </pc:picChg>
        <pc:picChg chg="add mod modCrop">
          <ac:chgData name="Ramirez Romero, Carlos Francisco" userId="3e86da39-384c-4e3d-a25a-4066fa4af3e9" providerId="ADAL" clId="{A0483184-B0DB-4648-A36A-49E505DF7758}" dt="2025-09-11T00:50:21.191" v="1794" actId="1035"/>
          <ac:picMkLst>
            <pc:docMk/>
            <pc:sldMk cId="1196579084" sldId="4481"/>
            <ac:picMk id="7" creationId="{F5D912ED-AA66-4F02-9776-6951A5674DB6}"/>
          </ac:picMkLst>
        </pc:picChg>
        <pc:picChg chg="add mod">
          <ac:chgData name="Ramirez Romero, Carlos Francisco" userId="3e86da39-384c-4e3d-a25a-4066fa4af3e9" providerId="ADAL" clId="{A0483184-B0DB-4648-A36A-49E505DF7758}" dt="2025-09-11T00:56:31.503" v="1816"/>
          <ac:picMkLst>
            <pc:docMk/>
            <pc:sldMk cId="1196579084" sldId="4481"/>
            <ac:picMk id="11" creationId="{F573EECD-DB8D-40DB-9FD7-B4CD6657AB89}"/>
          </ac:picMkLst>
        </pc:picChg>
      </pc:sldChg>
      <pc:sldChg chg="addSp delSp modSp mod">
        <pc:chgData name="Ramirez Romero, Carlos Francisco" userId="3e86da39-384c-4e3d-a25a-4066fa4af3e9" providerId="ADAL" clId="{A0483184-B0DB-4648-A36A-49E505DF7758}" dt="2025-09-11T00:56:39.319" v="1820"/>
        <pc:sldMkLst>
          <pc:docMk/>
          <pc:sldMk cId="1165452489" sldId="4482"/>
        </pc:sldMkLst>
        <pc:spChg chg="mod">
          <ac:chgData name="Ramirez Romero, Carlos Francisco" userId="3e86da39-384c-4e3d-a25a-4066fa4af3e9" providerId="ADAL" clId="{A0483184-B0DB-4648-A36A-49E505DF7758}" dt="2025-09-09T20:19:09.890" v="189" actId="14100"/>
          <ac:spMkLst>
            <pc:docMk/>
            <pc:sldMk cId="1165452489" sldId="4482"/>
            <ac:spMk id="6" creationId="{A5F6B2EA-1ACB-1A4E-0E0B-D01813368AA1}"/>
          </ac:spMkLst>
        </pc:spChg>
        <pc:spChg chg="mod">
          <ac:chgData name="Ramirez Romero, Carlos Francisco" userId="3e86da39-384c-4e3d-a25a-4066fa4af3e9" providerId="ADAL" clId="{A0483184-B0DB-4648-A36A-49E505DF7758}" dt="2025-09-10T17:14:37.244" v="342" actId="1076"/>
          <ac:spMkLst>
            <pc:docMk/>
            <pc:sldMk cId="1165452489" sldId="4482"/>
            <ac:spMk id="11" creationId="{3654A8CD-FB43-5A34-2513-FE3C43169F24}"/>
          </ac:spMkLst>
        </pc:spChg>
        <pc:picChg chg="del">
          <ac:chgData name="Ramirez Romero, Carlos Francisco" userId="3e86da39-384c-4e3d-a25a-4066fa4af3e9" providerId="ADAL" clId="{A0483184-B0DB-4648-A36A-49E505DF7758}" dt="2025-09-11T00:56:38.820" v="1819" actId="478"/>
          <ac:picMkLst>
            <pc:docMk/>
            <pc:sldMk cId="1165452489" sldId="4482"/>
            <ac:picMk id="2" creationId="{B2D9F432-2019-966B-E850-679D70B431AA}"/>
          </ac:picMkLst>
        </pc:picChg>
        <pc:picChg chg="del">
          <ac:chgData name="Ramirez Romero, Carlos Francisco" userId="3e86da39-384c-4e3d-a25a-4066fa4af3e9" providerId="ADAL" clId="{A0483184-B0DB-4648-A36A-49E505DF7758}" dt="2025-09-10T21:09:43.341" v="631" actId="478"/>
          <ac:picMkLst>
            <pc:docMk/>
            <pc:sldMk cId="1165452489" sldId="4482"/>
            <ac:picMk id="4" creationId="{4863F915-7AD7-2D96-EDF1-91442BBB8B42}"/>
          </ac:picMkLst>
        </pc:picChg>
        <pc:picChg chg="add mod modCrop">
          <ac:chgData name="Ramirez Romero, Carlos Francisco" userId="3e86da39-384c-4e3d-a25a-4066fa4af3e9" providerId="ADAL" clId="{A0483184-B0DB-4648-A36A-49E505DF7758}" dt="2025-09-10T21:10:00.973" v="633" actId="1076"/>
          <ac:picMkLst>
            <pc:docMk/>
            <pc:sldMk cId="1165452489" sldId="4482"/>
            <ac:picMk id="5" creationId="{EC60D9C9-1A42-4E8E-A34E-B7B540C4ED00}"/>
          </ac:picMkLst>
        </pc:picChg>
        <pc:picChg chg="del">
          <ac:chgData name="Ramirez Romero, Carlos Francisco" userId="3e86da39-384c-4e3d-a25a-4066fa4af3e9" providerId="ADAL" clId="{A0483184-B0DB-4648-A36A-49E505DF7758}" dt="2025-09-10T21:08:49.893" v="624" actId="478"/>
          <ac:picMkLst>
            <pc:docMk/>
            <pc:sldMk cId="1165452489" sldId="4482"/>
            <ac:picMk id="8" creationId="{AFDF97FE-FEEB-5FE2-67FD-F908CD8AEEBC}"/>
          </ac:picMkLst>
        </pc:picChg>
        <pc:picChg chg="add mod">
          <ac:chgData name="Ramirez Romero, Carlos Francisco" userId="3e86da39-384c-4e3d-a25a-4066fa4af3e9" providerId="ADAL" clId="{A0483184-B0DB-4648-A36A-49E505DF7758}" dt="2025-09-11T00:56:39.319" v="1820"/>
          <ac:picMkLst>
            <pc:docMk/>
            <pc:sldMk cId="1165452489" sldId="4482"/>
            <ac:picMk id="9" creationId="{50D0991C-D8AD-4AD2-9241-1E477E574195}"/>
          </ac:picMkLst>
        </pc:picChg>
      </pc:sldChg>
      <pc:sldChg chg="addSp delSp modSp mod">
        <pc:chgData name="Ramirez Romero, Carlos Francisco" userId="3e86da39-384c-4e3d-a25a-4066fa4af3e9" providerId="ADAL" clId="{A0483184-B0DB-4648-A36A-49E505DF7758}" dt="2025-09-10T23:12:33.094" v="688" actId="478"/>
        <pc:sldMkLst>
          <pc:docMk/>
          <pc:sldMk cId="3573075572" sldId="4484"/>
        </pc:sldMkLst>
        <pc:spChg chg="mod">
          <ac:chgData name="Ramirez Romero, Carlos Francisco" userId="3e86da39-384c-4e3d-a25a-4066fa4af3e9" providerId="ADAL" clId="{A0483184-B0DB-4648-A36A-49E505DF7758}" dt="2025-09-09T20:18:22.410" v="181" actId="14100"/>
          <ac:spMkLst>
            <pc:docMk/>
            <pc:sldMk cId="3573075572" sldId="4484"/>
            <ac:spMk id="6" creationId="{C263BBD4-B8EE-1176-3D38-F0E60E1654A5}"/>
          </ac:spMkLst>
        </pc:spChg>
        <pc:spChg chg="mod">
          <ac:chgData name="Ramirez Romero, Carlos Francisco" userId="3e86da39-384c-4e3d-a25a-4066fa4af3e9" providerId="ADAL" clId="{A0483184-B0DB-4648-A36A-49E505DF7758}" dt="2025-09-10T17:06:28.622" v="274" actId="14100"/>
          <ac:spMkLst>
            <pc:docMk/>
            <pc:sldMk cId="3573075572" sldId="4484"/>
            <ac:spMk id="8" creationId="{30FB90D7-1DBD-019D-6DEC-D065B70FA7CC}"/>
          </ac:spMkLst>
        </pc:spChg>
        <pc:picChg chg="del mod">
          <ac:chgData name="Ramirez Romero, Carlos Francisco" userId="3e86da39-384c-4e3d-a25a-4066fa4af3e9" providerId="ADAL" clId="{A0483184-B0DB-4648-A36A-49E505DF7758}" dt="2025-09-10T23:12:33.094" v="688" actId="478"/>
          <ac:picMkLst>
            <pc:docMk/>
            <pc:sldMk cId="3573075572" sldId="4484"/>
            <ac:picMk id="5" creationId="{40AD9F3C-5844-8BED-51A5-371ABCDF7588}"/>
          </ac:picMkLst>
        </pc:picChg>
        <pc:picChg chg="add mod">
          <ac:chgData name="Ramirez Romero, Carlos Francisco" userId="3e86da39-384c-4e3d-a25a-4066fa4af3e9" providerId="ADAL" clId="{A0483184-B0DB-4648-A36A-49E505DF7758}" dt="2025-09-10T23:12:28.818" v="687" actId="1076"/>
          <ac:picMkLst>
            <pc:docMk/>
            <pc:sldMk cId="3573075572" sldId="4484"/>
            <ac:picMk id="9" creationId="{4354CB92-0444-4298-B412-056252FD8F82}"/>
          </ac:picMkLst>
        </pc:picChg>
      </pc:sldChg>
      <pc:sldChg chg="addSp delSp modSp add mod">
        <pc:chgData name="Ramirez Romero, Carlos Francisco" userId="3e86da39-384c-4e3d-a25a-4066fa4af3e9" providerId="ADAL" clId="{A0483184-B0DB-4648-A36A-49E505DF7758}" dt="2025-09-11T00:56:21.782" v="1814"/>
        <pc:sldMkLst>
          <pc:docMk/>
          <pc:sldMk cId="3937559357" sldId="4486"/>
        </pc:sldMkLst>
        <pc:spChg chg="add mod">
          <ac:chgData name="Ramirez Romero, Carlos Francisco" userId="3e86da39-384c-4e3d-a25a-4066fa4af3e9" providerId="ADAL" clId="{A0483184-B0DB-4648-A36A-49E505DF7758}" dt="2025-09-10T17:13:04.716" v="321" actId="164"/>
          <ac:spMkLst>
            <pc:docMk/>
            <pc:sldMk cId="3937559357" sldId="4486"/>
            <ac:spMk id="5" creationId="{35AA2427-C6AA-462D-A5E3-04BE899E9B35}"/>
          </ac:spMkLst>
        </pc:spChg>
        <pc:spChg chg="mod">
          <ac:chgData name="Ramirez Romero, Carlos Francisco" userId="3e86da39-384c-4e3d-a25a-4066fa4af3e9" providerId="ADAL" clId="{A0483184-B0DB-4648-A36A-49E505DF7758}" dt="2025-09-09T20:17:46.998" v="176" actId="14100"/>
          <ac:spMkLst>
            <pc:docMk/>
            <pc:sldMk cId="3937559357" sldId="4486"/>
            <ac:spMk id="6" creationId="{3BE30779-BEF3-40E5-91A8-7C2D6F1B1824}"/>
          </ac:spMkLst>
        </pc:spChg>
        <pc:spChg chg="mod">
          <ac:chgData name="Ramirez Romero, Carlos Francisco" userId="3e86da39-384c-4e3d-a25a-4066fa4af3e9" providerId="ADAL" clId="{A0483184-B0DB-4648-A36A-49E505DF7758}" dt="2025-09-10T16:58:38.818" v="216" actId="115"/>
          <ac:spMkLst>
            <pc:docMk/>
            <pc:sldMk cId="3937559357" sldId="4486"/>
            <ac:spMk id="7" creationId="{06D4E7A8-651D-D77B-DA9F-D8F6FACBD907}"/>
          </ac:spMkLst>
        </pc:spChg>
        <pc:grpChg chg="add mod">
          <ac:chgData name="Ramirez Romero, Carlos Francisco" userId="3e86da39-384c-4e3d-a25a-4066fa4af3e9" providerId="ADAL" clId="{A0483184-B0DB-4648-A36A-49E505DF7758}" dt="2025-09-10T17:13:04.716" v="321" actId="164"/>
          <ac:grpSpMkLst>
            <pc:docMk/>
            <pc:sldMk cId="3937559357" sldId="4486"/>
            <ac:grpSpMk id="8" creationId="{B378A79D-D499-4AF7-868F-84F3836FB8FA}"/>
          </ac:grpSpMkLst>
        </pc:grpChg>
        <pc:picChg chg="del">
          <ac:chgData name="Ramirez Romero, Carlos Francisco" userId="3e86da39-384c-4e3d-a25a-4066fa4af3e9" providerId="ADAL" clId="{A0483184-B0DB-4648-A36A-49E505DF7758}" dt="2025-09-11T00:56:20.914" v="1813" actId="478"/>
          <ac:picMkLst>
            <pc:docMk/>
            <pc:sldMk cId="3937559357" sldId="4486"/>
            <ac:picMk id="2" creationId="{A38A8086-6132-2142-301A-346DD5B0BEE7}"/>
          </ac:picMkLst>
        </pc:picChg>
        <pc:picChg chg="mod">
          <ac:chgData name="Ramirez Romero, Carlos Francisco" userId="3e86da39-384c-4e3d-a25a-4066fa4af3e9" providerId="ADAL" clId="{A0483184-B0DB-4648-A36A-49E505DF7758}" dt="2025-09-10T17:13:04.716" v="321" actId="164"/>
          <ac:picMkLst>
            <pc:docMk/>
            <pc:sldMk cId="3937559357" sldId="4486"/>
            <ac:picMk id="4" creationId="{0D7F72FF-21BC-AAD4-14CD-2D192B37B8E1}"/>
          </ac:picMkLst>
        </pc:picChg>
        <pc:picChg chg="add mod">
          <ac:chgData name="Ramirez Romero, Carlos Francisco" userId="3e86da39-384c-4e3d-a25a-4066fa4af3e9" providerId="ADAL" clId="{A0483184-B0DB-4648-A36A-49E505DF7758}" dt="2025-09-10T17:13:04.716" v="321" actId="164"/>
          <ac:picMkLst>
            <pc:docMk/>
            <pc:sldMk cId="3937559357" sldId="4486"/>
            <ac:picMk id="9" creationId="{9F17CC4A-F539-44EC-8F85-03F07C4D262F}"/>
          </ac:picMkLst>
        </pc:picChg>
        <pc:picChg chg="add mod">
          <ac:chgData name="Ramirez Romero, Carlos Francisco" userId="3e86da39-384c-4e3d-a25a-4066fa4af3e9" providerId="ADAL" clId="{A0483184-B0DB-4648-A36A-49E505DF7758}" dt="2025-09-11T00:56:21.782" v="1814"/>
          <ac:picMkLst>
            <pc:docMk/>
            <pc:sldMk cId="3937559357" sldId="4486"/>
            <ac:picMk id="12" creationId="{DF979AF1-4C40-4BA6-8B0E-057CB4CFA01F}"/>
          </ac:picMkLst>
        </pc:picChg>
      </pc:sldChg>
      <pc:sldChg chg="modSp mod">
        <pc:chgData name="Ramirez Romero, Carlos Francisco" userId="3e86da39-384c-4e3d-a25a-4066fa4af3e9" providerId="ADAL" clId="{A0483184-B0DB-4648-A36A-49E505DF7758}" dt="2025-09-09T20:18:08.617" v="179" actId="14100"/>
        <pc:sldMkLst>
          <pc:docMk/>
          <pc:sldMk cId="1803138896" sldId="4487"/>
        </pc:sldMkLst>
        <pc:spChg chg="mod">
          <ac:chgData name="Ramirez Romero, Carlos Francisco" userId="3e86da39-384c-4e3d-a25a-4066fa4af3e9" providerId="ADAL" clId="{A0483184-B0DB-4648-A36A-49E505DF7758}" dt="2025-09-09T20:18:08.617" v="179" actId="14100"/>
          <ac:spMkLst>
            <pc:docMk/>
            <pc:sldMk cId="1803138896" sldId="4487"/>
            <ac:spMk id="6" creationId="{C263BBD4-B8EE-1176-3D38-F0E60E1654A5}"/>
          </ac:spMkLst>
        </pc:spChg>
      </pc:sldChg>
      <pc:sldChg chg="addSp delSp modSp mod">
        <pc:chgData name="Ramirez Romero, Carlos Francisco" userId="3e86da39-384c-4e3d-a25a-4066fa4af3e9" providerId="ADAL" clId="{A0483184-B0DB-4648-A36A-49E505DF7758}" dt="2025-09-11T00:45:33.573" v="1712" actId="20577"/>
        <pc:sldMkLst>
          <pc:docMk/>
          <pc:sldMk cId="2526838687" sldId="4488"/>
        </pc:sldMkLst>
        <pc:spChg chg="mod">
          <ac:chgData name="Ramirez Romero, Carlos Francisco" userId="3e86da39-384c-4e3d-a25a-4066fa4af3e9" providerId="ADAL" clId="{A0483184-B0DB-4648-A36A-49E505DF7758}" dt="2025-09-09T20:18:02.758" v="178" actId="14100"/>
          <ac:spMkLst>
            <pc:docMk/>
            <pc:sldMk cId="2526838687" sldId="4488"/>
            <ac:spMk id="6" creationId="{C263BBD4-B8EE-1176-3D38-F0E60E1654A5}"/>
          </ac:spMkLst>
        </pc:spChg>
        <pc:spChg chg="del mod">
          <ac:chgData name="Ramirez Romero, Carlos Francisco" userId="3e86da39-384c-4e3d-a25a-4066fa4af3e9" providerId="ADAL" clId="{A0483184-B0DB-4648-A36A-49E505DF7758}" dt="2025-09-10T23:35:13.375" v="722" actId="478"/>
          <ac:spMkLst>
            <pc:docMk/>
            <pc:sldMk cId="2526838687" sldId="4488"/>
            <ac:spMk id="8" creationId="{2B1792F1-FF03-4FA0-80F8-4862D94E8C89}"/>
          </ac:spMkLst>
        </pc:spChg>
        <pc:spChg chg="add del mod">
          <ac:chgData name="Ramirez Romero, Carlos Francisco" userId="3e86da39-384c-4e3d-a25a-4066fa4af3e9" providerId="ADAL" clId="{A0483184-B0DB-4648-A36A-49E505DF7758}" dt="2025-09-11T00:17:54.019" v="1496" actId="478"/>
          <ac:spMkLst>
            <pc:docMk/>
            <pc:sldMk cId="2526838687" sldId="4488"/>
            <ac:spMk id="9" creationId="{EB833F87-DE1B-47B7-90BD-125673B3D9E0}"/>
          </ac:spMkLst>
        </pc:spChg>
        <pc:spChg chg="mod">
          <ac:chgData name="Ramirez Romero, Carlos Francisco" userId="3e86da39-384c-4e3d-a25a-4066fa4af3e9" providerId="ADAL" clId="{A0483184-B0DB-4648-A36A-49E505DF7758}" dt="2025-09-11T00:06:56.064" v="1210"/>
          <ac:spMkLst>
            <pc:docMk/>
            <pc:sldMk cId="2526838687" sldId="4488"/>
            <ac:spMk id="13" creationId="{B2C4DDE0-B333-466F-848D-83BD048264BB}"/>
          </ac:spMkLst>
        </pc:spChg>
        <pc:spChg chg="add mod">
          <ac:chgData name="Ramirez Romero, Carlos Francisco" userId="3e86da39-384c-4e3d-a25a-4066fa4af3e9" providerId="ADAL" clId="{A0483184-B0DB-4648-A36A-49E505DF7758}" dt="2025-09-11T00:45:33.573" v="1712" actId="20577"/>
          <ac:spMkLst>
            <pc:docMk/>
            <pc:sldMk cId="2526838687" sldId="4488"/>
            <ac:spMk id="14" creationId="{D316DE27-A74A-4B91-8D29-59E9F1BFE43C}"/>
          </ac:spMkLst>
        </pc:spChg>
        <pc:spChg chg="add mod">
          <ac:chgData name="Ramirez Romero, Carlos Francisco" userId="3e86da39-384c-4e3d-a25a-4066fa4af3e9" providerId="ADAL" clId="{A0483184-B0DB-4648-A36A-49E505DF7758}" dt="2025-09-11T00:19:30.585" v="1537" actId="164"/>
          <ac:spMkLst>
            <pc:docMk/>
            <pc:sldMk cId="2526838687" sldId="4488"/>
            <ac:spMk id="19" creationId="{360D3A16-73AB-4EA5-AF5E-600897730CDD}"/>
          </ac:spMkLst>
        </pc:spChg>
        <pc:grpChg chg="add del mod">
          <ac:chgData name="Ramirez Romero, Carlos Francisco" userId="3e86da39-384c-4e3d-a25a-4066fa4af3e9" providerId="ADAL" clId="{A0483184-B0DB-4648-A36A-49E505DF7758}" dt="2025-09-11T00:15:28.601" v="1472" actId="165"/>
          <ac:grpSpMkLst>
            <pc:docMk/>
            <pc:sldMk cId="2526838687" sldId="4488"/>
            <ac:grpSpMk id="4" creationId="{EF1CA208-3291-466D-99C9-3D5478AEC261}"/>
          </ac:grpSpMkLst>
        </pc:grpChg>
        <pc:grpChg chg="add mod">
          <ac:chgData name="Ramirez Romero, Carlos Francisco" userId="3e86da39-384c-4e3d-a25a-4066fa4af3e9" providerId="ADAL" clId="{A0483184-B0DB-4648-A36A-49E505DF7758}" dt="2025-09-11T00:19:30.585" v="1537" actId="164"/>
          <ac:grpSpMkLst>
            <pc:docMk/>
            <pc:sldMk cId="2526838687" sldId="4488"/>
            <ac:grpSpMk id="10" creationId="{F539CA91-B854-49E8-B932-F16D60B1987A}"/>
          </ac:grpSpMkLst>
        </pc:grpChg>
        <pc:grpChg chg="add mod">
          <ac:chgData name="Ramirez Romero, Carlos Francisco" userId="3e86da39-384c-4e3d-a25a-4066fa4af3e9" providerId="ADAL" clId="{A0483184-B0DB-4648-A36A-49E505DF7758}" dt="2025-09-11T00:19:36.991" v="1538" actId="1076"/>
          <ac:grpSpMkLst>
            <pc:docMk/>
            <pc:sldMk cId="2526838687" sldId="4488"/>
            <ac:grpSpMk id="20" creationId="{8A9E9F13-0C39-4BF1-A07A-656F53E8554D}"/>
          </ac:grpSpMkLst>
        </pc:grpChg>
        <pc:picChg chg="add mod ord topLvl modCrop">
          <ac:chgData name="Ramirez Romero, Carlos Francisco" userId="3e86da39-384c-4e3d-a25a-4066fa4af3e9" providerId="ADAL" clId="{A0483184-B0DB-4648-A36A-49E505DF7758}" dt="2025-09-11T00:19:30.585" v="1537" actId="164"/>
          <ac:picMkLst>
            <pc:docMk/>
            <pc:sldMk cId="2526838687" sldId="4488"/>
            <ac:picMk id="3" creationId="{96C6C017-6CBB-4B9F-9EDF-76A53C583B9D}"/>
          </ac:picMkLst>
        </pc:picChg>
        <pc:picChg chg="add mod ord modCrop">
          <ac:chgData name="Ramirez Romero, Carlos Francisco" userId="3e86da39-384c-4e3d-a25a-4066fa4af3e9" providerId="ADAL" clId="{A0483184-B0DB-4648-A36A-49E505DF7758}" dt="2025-09-11T00:17:31.233" v="1494" actId="164"/>
          <ac:picMkLst>
            <pc:docMk/>
            <pc:sldMk cId="2526838687" sldId="4488"/>
            <ac:picMk id="7" creationId="{0725013A-EDB2-4789-9845-6F68A63405EB}"/>
          </ac:picMkLst>
        </pc:picChg>
        <pc:picChg chg="del">
          <ac:chgData name="Ramirez Romero, Carlos Francisco" userId="3e86da39-384c-4e3d-a25a-4066fa4af3e9" providerId="ADAL" clId="{A0483184-B0DB-4648-A36A-49E505DF7758}" dt="2025-09-09T20:07:20.434" v="107" actId="478"/>
          <ac:picMkLst>
            <pc:docMk/>
            <pc:sldMk cId="2526838687" sldId="4488"/>
            <ac:picMk id="10" creationId="{8E4734C0-7F96-411E-B892-02A96D5966FF}"/>
          </ac:picMkLst>
        </pc:picChg>
        <pc:picChg chg="mod topLvl">
          <ac:chgData name="Ramirez Romero, Carlos Francisco" userId="3e86da39-384c-4e3d-a25a-4066fa4af3e9" providerId="ADAL" clId="{A0483184-B0DB-4648-A36A-49E505DF7758}" dt="2025-09-11T00:19:30.585" v="1537" actId="164"/>
          <ac:picMkLst>
            <pc:docMk/>
            <pc:sldMk cId="2526838687" sldId="4488"/>
            <ac:picMk id="11" creationId="{E16596BF-0153-4A76-A867-1DC7DFE77867}"/>
          </ac:picMkLst>
        </pc:picChg>
        <pc:picChg chg="mod topLvl">
          <ac:chgData name="Ramirez Romero, Carlos Francisco" userId="3e86da39-384c-4e3d-a25a-4066fa4af3e9" providerId="ADAL" clId="{A0483184-B0DB-4648-A36A-49E505DF7758}" dt="2025-09-11T00:19:30.585" v="1537" actId="164"/>
          <ac:picMkLst>
            <pc:docMk/>
            <pc:sldMk cId="2526838687" sldId="4488"/>
            <ac:picMk id="12" creationId="{B4E5BF92-A152-42EA-9A54-53129B98A8A3}"/>
          </ac:picMkLst>
        </pc:picChg>
        <pc:picChg chg="add mod">
          <ac:chgData name="Ramirez Romero, Carlos Francisco" userId="3e86da39-384c-4e3d-a25a-4066fa4af3e9" providerId="ADAL" clId="{A0483184-B0DB-4648-A36A-49E505DF7758}" dt="2025-09-11T00:17:31.233" v="1494" actId="164"/>
          <ac:picMkLst>
            <pc:docMk/>
            <pc:sldMk cId="2526838687" sldId="4488"/>
            <ac:picMk id="16" creationId="{08EFD38B-3844-47D4-BB24-296947FE51A9}"/>
          </ac:picMkLst>
        </pc:picChg>
      </pc:sldChg>
      <pc:sldChg chg="modSp mod">
        <pc:chgData name="Ramirez Romero, Carlos Francisco" userId="3e86da39-384c-4e3d-a25a-4066fa4af3e9" providerId="ADAL" clId="{A0483184-B0DB-4648-A36A-49E505DF7758}" dt="2025-09-11T00:55:00.235" v="1811" actId="1076"/>
        <pc:sldMkLst>
          <pc:docMk/>
          <pc:sldMk cId="42550986" sldId="4493"/>
        </pc:sldMkLst>
        <pc:spChg chg="mod">
          <ac:chgData name="Ramirez Romero, Carlos Francisco" userId="3e86da39-384c-4e3d-a25a-4066fa4af3e9" providerId="ADAL" clId="{A0483184-B0DB-4648-A36A-49E505DF7758}" dt="2025-09-09T20:18:16.158" v="180" actId="14100"/>
          <ac:spMkLst>
            <pc:docMk/>
            <pc:sldMk cId="42550986" sldId="4493"/>
            <ac:spMk id="6" creationId="{C263BBD4-B8EE-1176-3D38-F0E60E1654A5}"/>
          </ac:spMkLst>
        </pc:spChg>
        <pc:spChg chg="mod">
          <ac:chgData name="Ramirez Romero, Carlos Francisco" userId="3e86da39-384c-4e3d-a25a-4066fa4af3e9" providerId="ADAL" clId="{A0483184-B0DB-4648-A36A-49E505DF7758}" dt="2025-09-11T00:55:00.235" v="1811" actId="1076"/>
          <ac:spMkLst>
            <pc:docMk/>
            <pc:sldMk cId="42550986" sldId="4493"/>
            <ac:spMk id="12" creationId="{E57459EC-F928-424E-8E31-6C77963D8482}"/>
          </ac:spMkLst>
        </pc:spChg>
        <pc:grpChg chg="mod">
          <ac:chgData name="Ramirez Romero, Carlos Francisco" userId="3e86da39-384c-4e3d-a25a-4066fa4af3e9" providerId="ADAL" clId="{A0483184-B0DB-4648-A36A-49E505DF7758}" dt="2025-09-10T17:08:06.872" v="291" actId="1076"/>
          <ac:grpSpMkLst>
            <pc:docMk/>
            <pc:sldMk cId="42550986" sldId="4493"/>
            <ac:grpSpMk id="4" creationId="{D5A0F62B-4902-4BAC-BA01-31CBE8D826AC}"/>
          </ac:grpSpMkLst>
        </pc:grpChg>
        <pc:picChg chg="mod modCrop">
          <ac:chgData name="Ramirez Romero, Carlos Francisco" userId="3e86da39-384c-4e3d-a25a-4066fa4af3e9" providerId="ADAL" clId="{A0483184-B0DB-4648-A36A-49E505DF7758}" dt="2025-09-10T23:36:59.945" v="733" actId="1076"/>
          <ac:picMkLst>
            <pc:docMk/>
            <pc:sldMk cId="42550986" sldId="4493"/>
            <ac:picMk id="10" creationId="{3FCA9BF0-F069-4086-80F4-7120F18B57A4}"/>
          </ac:picMkLst>
        </pc:picChg>
      </pc:sldChg>
      <pc:sldChg chg="modSp del mod">
        <pc:chgData name="Ramirez Romero, Carlos Francisco" userId="3e86da39-384c-4e3d-a25a-4066fa4af3e9" providerId="ADAL" clId="{A0483184-B0DB-4648-A36A-49E505DF7758}" dt="2025-09-11T00:19:57.879" v="1540" actId="47"/>
        <pc:sldMkLst>
          <pc:docMk/>
          <pc:sldMk cId="387433932" sldId="4494"/>
        </pc:sldMkLst>
        <pc:spChg chg="mod">
          <ac:chgData name="Ramirez Romero, Carlos Francisco" userId="3e86da39-384c-4e3d-a25a-4066fa4af3e9" providerId="ADAL" clId="{A0483184-B0DB-4648-A36A-49E505DF7758}" dt="2025-09-10T23:40:40.780" v="751" actId="21"/>
          <ac:spMkLst>
            <pc:docMk/>
            <pc:sldMk cId="387433932" sldId="4494"/>
            <ac:spMk id="8" creationId="{80FCB0DC-FF0E-4ED5-BB32-929210F8D755}"/>
          </ac:spMkLst>
        </pc:spChg>
        <pc:grpChg chg="mod">
          <ac:chgData name="Ramirez Romero, Carlos Francisco" userId="3e86da39-384c-4e3d-a25a-4066fa4af3e9" providerId="ADAL" clId="{A0483184-B0DB-4648-A36A-49E505DF7758}" dt="2025-09-10T17:09:02.066" v="298" actId="1076"/>
          <ac:grpSpMkLst>
            <pc:docMk/>
            <pc:sldMk cId="387433932" sldId="4494"/>
            <ac:grpSpMk id="3" creationId="{92013C53-6271-4114-9D2F-DCFF9803DB73}"/>
          </ac:grpSpMkLst>
        </pc:grpChg>
      </pc:sldChg>
      <pc:sldChg chg="addSp modSp mod">
        <pc:chgData name="Ramirez Romero, Carlos Francisco" userId="3e86da39-384c-4e3d-a25a-4066fa4af3e9" providerId="ADAL" clId="{A0483184-B0DB-4648-A36A-49E505DF7758}" dt="2025-09-11T00:43:57.661" v="1707" actId="14100"/>
        <pc:sldMkLst>
          <pc:docMk/>
          <pc:sldMk cId="423528708" sldId="4495"/>
        </pc:sldMkLst>
        <pc:spChg chg="mod">
          <ac:chgData name="Ramirez Romero, Carlos Francisco" userId="3e86da39-384c-4e3d-a25a-4066fa4af3e9" providerId="ADAL" clId="{A0483184-B0DB-4648-A36A-49E505DF7758}" dt="2025-09-09T20:17:54.173" v="177" actId="14100"/>
          <ac:spMkLst>
            <pc:docMk/>
            <pc:sldMk cId="423528708" sldId="4495"/>
            <ac:spMk id="6" creationId="{C263BBD4-B8EE-1176-3D38-F0E60E1654A5}"/>
          </ac:spMkLst>
        </pc:spChg>
        <pc:spChg chg="mod">
          <ac:chgData name="Ramirez Romero, Carlos Francisco" userId="3e86da39-384c-4e3d-a25a-4066fa4af3e9" providerId="ADAL" clId="{A0483184-B0DB-4648-A36A-49E505DF7758}" dt="2025-09-11T00:43:57.661" v="1707" actId="14100"/>
          <ac:spMkLst>
            <pc:docMk/>
            <pc:sldMk cId="423528708" sldId="4495"/>
            <ac:spMk id="11" creationId="{43118FC9-7DB7-4CE2-B506-69A6F0472E52}"/>
          </ac:spMkLst>
        </pc:spChg>
        <pc:spChg chg="add mod">
          <ac:chgData name="Ramirez Romero, Carlos Francisco" userId="3e86da39-384c-4e3d-a25a-4066fa4af3e9" providerId="ADAL" clId="{A0483184-B0DB-4648-A36A-49E505DF7758}" dt="2025-09-10T23:58:30.623" v="1178" actId="6549"/>
          <ac:spMkLst>
            <pc:docMk/>
            <pc:sldMk cId="423528708" sldId="4495"/>
            <ac:spMk id="13" creationId="{A899FDF8-9D7F-4C51-B21A-51CCFEA6D72D}"/>
          </ac:spMkLst>
        </pc:spChg>
        <pc:picChg chg="mod modCrop">
          <ac:chgData name="Ramirez Romero, Carlos Francisco" userId="3e86da39-384c-4e3d-a25a-4066fa4af3e9" providerId="ADAL" clId="{A0483184-B0DB-4648-A36A-49E505DF7758}" dt="2025-09-10T23:48:04.593" v="858" actId="732"/>
          <ac:picMkLst>
            <pc:docMk/>
            <pc:sldMk cId="423528708" sldId="4495"/>
            <ac:picMk id="8" creationId="{C631499B-4166-42AB-9BDD-21E96AB9EB89}"/>
          </ac:picMkLst>
        </pc:picChg>
        <pc:picChg chg="mod">
          <ac:chgData name="Ramirez Romero, Carlos Francisco" userId="3e86da39-384c-4e3d-a25a-4066fa4af3e9" providerId="ADAL" clId="{A0483184-B0DB-4648-A36A-49E505DF7758}" dt="2025-09-10T23:47:47.758" v="835" actId="1036"/>
          <ac:picMkLst>
            <pc:docMk/>
            <pc:sldMk cId="423528708" sldId="4495"/>
            <ac:picMk id="9" creationId="{EAD69271-3812-41A9-A828-7425E204B306}"/>
          </ac:picMkLst>
        </pc:picChg>
      </pc:sldChg>
      <pc:sldChg chg="addSp delSp modSp mod">
        <pc:chgData name="Ramirez Romero, Carlos Francisco" userId="3e86da39-384c-4e3d-a25a-4066fa4af3e9" providerId="ADAL" clId="{A0483184-B0DB-4648-A36A-49E505DF7758}" dt="2025-09-11T00:58:13.649" v="1823"/>
        <pc:sldMkLst>
          <pc:docMk/>
          <pc:sldMk cId="3544068161" sldId="4497"/>
        </pc:sldMkLst>
        <pc:spChg chg="del">
          <ac:chgData name="Ramirez Romero, Carlos Francisco" userId="3e86da39-384c-4e3d-a25a-4066fa4af3e9" providerId="ADAL" clId="{A0483184-B0DB-4648-A36A-49E505DF7758}" dt="2025-09-11T00:58:12.523" v="1822" actId="478"/>
          <ac:spMkLst>
            <pc:docMk/>
            <pc:sldMk cId="3544068161" sldId="4497"/>
            <ac:spMk id="17" creationId="{9892798B-3F7C-7BF2-C1F3-00AAEDF3704F}"/>
          </ac:spMkLst>
        </pc:spChg>
        <pc:spChg chg="del">
          <ac:chgData name="Ramirez Romero, Carlos Francisco" userId="3e86da39-384c-4e3d-a25a-4066fa4af3e9" providerId="ADAL" clId="{A0483184-B0DB-4648-A36A-49E505DF7758}" dt="2025-09-11T00:58:12.523" v="1822" actId="478"/>
          <ac:spMkLst>
            <pc:docMk/>
            <pc:sldMk cId="3544068161" sldId="4497"/>
            <ac:spMk id="18" creationId="{0F011DD6-8F24-1B81-67FD-1A23635F5B77}"/>
          </ac:spMkLst>
        </pc:spChg>
        <pc:spChg chg="del">
          <ac:chgData name="Ramirez Romero, Carlos Francisco" userId="3e86da39-384c-4e3d-a25a-4066fa4af3e9" providerId="ADAL" clId="{A0483184-B0DB-4648-A36A-49E505DF7758}" dt="2025-09-11T00:58:12.523" v="1822" actId="478"/>
          <ac:spMkLst>
            <pc:docMk/>
            <pc:sldMk cId="3544068161" sldId="4497"/>
            <ac:spMk id="20" creationId="{018BF470-E599-45F3-8950-05BA22CB85C1}"/>
          </ac:spMkLst>
        </pc:spChg>
        <pc:spChg chg="del">
          <ac:chgData name="Ramirez Romero, Carlos Francisco" userId="3e86da39-384c-4e3d-a25a-4066fa4af3e9" providerId="ADAL" clId="{A0483184-B0DB-4648-A36A-49E505DF7758}" dt="2025-09-11T00:58:12.523" v="1822" actId="478"/>
          <ac:spMkLst>
            <pc:docMk/>
            <pc:sldMk cId="3544068161" sldId="4497"/>
            <ac:spMk id="21" creationId="{B0492F64-4DBB-4DB6-B551-EC760129E112}"/>
          </ac:spMkLst>
        </pc:spChg>
        <pc:spChg chg="add mod">
          <ac:chgData name="Ramirez Romero, Carlos Francisco" userId="3e86da39-384c-4e3d-a25a-4066fa4af3e9" providerId="ADAL" clId="{A0483184-B0DB-4648-A36A-49E505DF7758}" dt="2025-09-11T00:03:02.540" v="1198" actId="108"/>
          <ac:spMkLst>
            <pc:docMk/>
            <pc:sldMk cId="3544068161" sldId="4497"/>
            <ac:spMk id="22" creationId="{EBF437F6-226A-436F-B9DF-651A708B32EF}"/>
          </ac:spMkLst>
        </pc:spChg>
        <pc:spChg chg="mod">
          <ac:chgData name="Ramirez Romero, Carlos Francisco" userId="3e86da39-384c-4e3d-a25a-4066fa4af3e9" providerId="ADAL" clId="{A0483184-B0DB-4648-A36A-49E505DF7758}" dt="2025-09-11T00:05:30.657" v="1201"/>
          <ac:spMkLst>
            <pc:docMk/>
            <pc:sldMk cId="3544068161" sldId="4497"/>
            <ac:spMk id="23" creationId="{706D4BCE-C04C-4239-9B4D-6286C8B926B0}"/>
          </ac:spMkLst>
        </pc:spChg>
        <pc:spChg chg="add mod">
          <ac:chgData name="Ramirez Romero, Carlos Francisco" userId="3e86da39-384c-4e3d-a25a-4066fa4af3e9" providerId="ADAL" clId="{A0483184-B0DB-4648-A36A-49E505DF7758}" dt="2025-09-11T00:58:13.649" v="1823"/>
          <ac:spMkLst>
            <pc:docMk/>
            <pc:sldMk cId="3544068161" sldId="4497"/>
            <ac:spMk id="35" creationId="{808110BC-4A33-4163-851B-081BCF7DCB8C}"/>
          </ac:spMkLst>
        </pc:spChg>
        <pc:spChg chg="add mod">
          <ac:chgData name="Ramirez Romero, Carlos Francisco" userId="3e86da39-384c-4e3d-a25a-4066fa4af3e9" providerId="ADAL" clId="{A0483184-B0DB-4648-A36A-49E505DF7758}" dt="2025-09-11T00:58:13.649" v="1823"/>
          <ac:spMkLst>
            <pc:docMk/>
            <pc:sldMk cId="3544068161" sldId="4497"/>
            <ac:spMk id="36" creationId="{0DDA4D66-9565-4BAF-A98E-491FC6D292D0}"/>
          </ac:spMkLst>
        </pc:spChg>
        <pc:picChg chg="mod">
          <ac:chgData name="Ramirez Romero, Carlos Francisco" userId="3e86da39-384c-4e3d-a25a-4066fa4af3e9" providerId="ADAL" clId="{A0483184-B0DB-4648-A36A-49E505DF7758}" dt="2025-09-09T20:21:14.413" v="202"/>
          <ac:picMkLst>
            <pc:docMk/>
            <pc:sldMk cId="3544068161" sldId="4497"/>
            <ac:picMk id="25" creationId="{BF649766-A135-475C-8191-ED24BDF6E9DD}"/>
          </ac:picMkLst>
        </pc:picChg>
        <pc:picChg chg="mod">
          <ac:chgData name="Ramirez Romero, Carlos Francisco" userId="3e86da39-384c-4e3d-a25a-4066fa4af3e9" providerId="ADAL" clId="{A0483184-B0DB-4648-A36A-49E505DF7758}" dt="2025-09-10T17:09:50.078" v="306" actId="1076"/>
          <ac:picMkLst>
            <pc:docMk/>
            <pc:sldMk cId="3544068161" sldId="4497"/>
            <ac:picMk id="31" creationId="{B1F19443-6FF4-427D-ACAD-73D8901BA3F4}"/>
          </ac:picMkLst>
        </pc:picChg>
      </pc:sldChg>
      <pc:sldChg chg="addSp delSp modSp mod">
        <pc:chgData name="Ramirez Romero, Carlos Francisco" userId="3e86da39-384c-4e3d-a25a-4066fa4af3e9" providerId="ADAL" clId="{A0483184-B0DB-4648-A36A-49E505DF7758}" dt="2025-09-11T00:39:56.715" v="1692" actId="1076"/>
        <pc:sldMkLst>
          <pc:docMk/>
          <pc:sldMk cId="2468844806" sldId="4499"/>
        </pc:sldMkLst>
        <pc:spChg chg="mod">
          <ac:chgData name="Ramirez Romero, Carlos Francisco" userId="3e86da39-384c-4e3d-a25a-4066fa4af3e9" providerId="ADAL" clId="{A0483184-B0DB-4648-A36A-49E505DF7758}" dt="2025-09-09T20:17:36.541" v="175" actId="14100"/>
          <ac:spMkLst>
            <pc:docMk/>
            <pc:sldMk cId="2468844806" sldId="4499"/>
            <ac:spMk id="6" creationId="{C263BBD4-B8EE-1176-3D38-F0E60E1654A5}"/>
          </ac:spMkLst>
        </pc:spChg>
        <pc:spChg chg="mod">
          <ac:chgData name="Ramirez Romero, Carlos Francisco" userId="3e86da39-384c-4e3d-a25a-4066fa4af3e9" providerId="ADAL" clId="{A0483184-B0DB-4648-A36A-49E505DF7758}" dt="2025-09-11T00:05:53.954" v="1207"/>
          <ac:spMkLst>
            <pc:docMk/>
            <pc:sldMk cId="2468844806" sldId="4499"/>
            <ac:spMk id="7" creationId="{B226D641-1886-4D8D-A29D-18912BB9C372}"/>
          </ac:spMkLst>
        </pc:spChg>
        <pc:spChg chg="add mod">
          <ac:chgData name="Ramirez Romero, Carlos Francisco" userId="3e86da39-384c-4e3d-a25a-4066fa4af3e9" providerId="ADAL" clId="{A0483184-B0DB-4648-A36A-49E505DF7758}" dt="2025-09-11T00:39:06.712" v="1686" actId="14100"/>
          <ac:spMkLst>
            <pc:docMk/>
            <pc:sldMk cId="2468844806" sldId="4499"/>
            <ac:spMk id="10" creationId="{1DD5D4BF-84D0-4635-A6AA-4AAA68C61834}"/>
          </ac:spMkLst>
        </pc:spChg>
        <pc:spChg chg="add del">
          <ac:chgData name="Ramirez Romero, Carlos Francisco" userId="3e86da39-384c-4e3d-a25a-4066fa4af3e9" providerId="ADAL" clId="{A0483184-B0DB-4648-A36A-49E505DF7758}" dt="2025-09-11T00:32:31.266" v="1651" actId="478"/>
          <ac:spMkLst>
            <pc:docMk/>
            <pc:sldMk cId="2468844806" sldId="4499"/>
            <ac:spMk id="15" creationId="{7F9AE961-C3F0-48F4-BAF6-39552146DAA3}"/>
          </ac:spMkLst>
        </pc:spChg>
        <pc:spChg chg="add del">
          <ac:chgData name="Ramirez Romero, Carlos Francisco" userId="3e86da39-384c-4e3d-a25a-4066fa4af3e9" providerId="ADAL" clId="{A0483184-B0DB-4648-A36A-49E505DF7758}" dt="2025-09-11T00:33:38.297" v="1660" actId="478"/>
          <ac:spMkLst>
            <pc:docMk/>
            <pc:sldMk cId="2468844806" sldId="4499"/>
            <ac:spMk id="19" creationId="{F5359354-BC32-4C44-A185-36658ACC1178}"/>
          </ac:spMkLst>
        </pc:spChg>
        <pc:spChg chg="add del mod ord topLvl">
          <ac:chgData name="Ramirez Romero, Carlos Francisco" userId="3e86da39-384c-4e3d-a25a-4066fa4af3e9" providerId="ADAL" clId="{A0483184-B0DB-4648-A36A-49E505DF7758}" dt="2025-09-11T00:38:19.901" v="1675" actId="478"/>
          <ac:spMkLst>
            <pc:docMk/>
            <pc:sldMk cId="2468844806" sldId="4499"/>
            <ac:spMk id="20" creationId="{1DE3D0BC-655C-4B4D-B75D-16822FC40A3D}"/>
          </ac:spMkLst>
        </pc:spChg>
        <pc:grpChg chg="add mod">
          <ac:chgData name="Ramirez Romero, Carlos Francisco" userId="3e86da39-384c-4e3d-a25a-4066fa4af3e9" providerId="ADAL" clId="{A0483184-B0DB-4648-A36A-49E505DF7758}" dt="2025-09-11T00:38:54.548" v="1682" actId="164"/>
          <ac:grpSpMkLst>
            <pc:docMk/>
            <pc:sldMk cId="2468844806" sldId="4499"/>
            <ac:grpSpMk id="16" creationId="{5B6EC536-65E2-443B-8510-2B852009DF97}"/>
          </ac:grpSpMkLst>
        </pc:grpChg>
        <pc:grpChg chg="add del mod">
          <ac:chgData name="Ramirez Romero, Carlos Francisco" userId="3e86da39-384c-4e3d-a25a-4066fa4af3e9" providerId="ADAL" clId="{A0483184-B0DB-4648-A36A-49E505DF7758}" dt="2025-09-11T00:38:19.901" v="1675" actId="478"/>
          <ac:grpSpMkLst>
            <pc:docMk/>
            <pc:sldMk cId="2468844806" sldId="4499"/>
            <ac:grpSpMk id="21" creationId="{CE31435B-37FC-4F74-83BE-42B31725090B}"/>
          </ac:grpSpMkLst>
        </pc:grpChg>
        <pc:grpChg chg="add del mod">
          <ac:chgData name="Ramirez Romero, Carlos Francisco" userId="3e86da39-384c-4e3d-a25a-4066fa4af3e9" providerId="ADAL" clId="{A0483184-B0DB-4648-A36A-49E505DF7758}" dt="2025-09-11T00:39:49.280" v="1691" actId="478"/>
          <ac:grpSpMkLst>
            <pc:docMk/>
            <pc:sldMk cId="2468844806" sldId="4499"/>
            <ac:grpSpMk id="22" creationId="{C9DE69CB-E565-4743-9CD4-3F3A41A11712}"/>
          </ac:grpSpMkLst>
        </pc:grpChg>
        <pc:picChg chg="add del mod modCrop">
          <ac:chgData name="Ramirez Romero, Carlos Francisco" userId="3e86da39-384c-4e3d-a25a-4066fa4af3e9" providerId="ADAL" clId="{A0483184-B0DB-4648-A36A-49E505DF7758}" dt="2025-09-11T00:23:58.961" v="1570" actId="478"/>
          <ac:picMkLst>
            <pc:docMk/>
            <pc:sldMk cId="2468844806" sldId="4499"/>
            <ac:picMk id="4" creationId="{115D6626-91DB-4A5E-80F5-1700EB46AC88}"/>
          </ac:picMkLst>
        </pc:picChg>
        <pc:picChg chg="add mod ord topLvl modCrop">
          <ac:chgData name="Ramirez Romero, Carlos Francisco" userId="3e86da39-384c-4e3d-a25a-4066fa4af3e9" providerId="ADAL" clId="{A0483184-B0DB-4648-A36A-49E505DF7758}" dt="2025-09-11T00:38:54.548" v="1682" actId="164"/>
          <ac:picMkLst>
            <pc:docMk/>
            <pc:sldMk cId="2468844806" sldId="4499"/>
            <ac:picMk id="5" creationId="{C4F01DFA-BF47-423B-83D6-BDFA4EB5D3DC}"/>
          </ac:picMkLst>
        </pc:picChg>
        <pc:picChg chg="del">
          <ac:chgData name="Ramirez Romero, Carlos Francisco" userId="3e86da39-384c-4e3d-a25a-4066fa4af3e9" providerId="ADAL" clId="{A0483184-B0DB-4648-A36A-49E505DF7758}" dt="2025-09-09T18:28:35.966" v="6" actId="478"/>
          <ac:picMkLst>
            <pc:docMk/>
            <pc:sldMk cId="2468844806" sldId="4499"/>
            <ac:picMk id="8" creationId="{F6EF9203-0194-47A8-B07C-5D8FD6A1D559}"/>
          </ac:picMkLst>
        </pc:picChg>
        <pc:picChg chg="del mod">
          <ac:chgData name="Ramirez Romero, Carlos Francisco" userId="3e86da39-384c-4e3d-a25a-4066fa4af3e9" providerId="ADAL" clId="{A0483184-B0DB-4648-A36A-49E505DF7758}" dt="2025-09-10T23:56:04.074" v="1155" actId="478"/>
          <ac:picMkLst>
            <pc:docMk/>
            <pc:sldMk cId="2468844806" sldId="4499"/>
            <ac:picMk id="9" creationId="{3C4F157D-F5EE-4AA3-9834-EEB49AD4C809}"/>
          </ac:picMkLst>
        </pc:picChg>
        <pc:picChg chg="add mod">
          <ac:chgData name="Ramirez Romero, Carlos Francisco" userId="3e86da39-384c-4e3d-a25a-4066fa4af3e9" providerId="ADAL" clId="{A0483184-B0DB-4648-A36A-49E505DF7758}" dt="2025-09-11T00:32:50.170" v="1654" actId="164"/>
          <ac:picMkLst>
            <pc:docMk/>
            <pc:sldMk cId="2468844806" sldId="4499"/>
            <ac:picMk id="11" creationId="{044EBEA7-17AB-4559-AA7A-EEFA933C6D94}"/>
          </ac:picMkLst>
        </pc:picChg>
        <pc:picChg chg="add mod">
          <ac:chgData name="Ramirez Romero, Carlos Francisco" userId="3e86da39-384c-4e3d-a25a-4066fa4af3e9" providerId="ADAL" clId="{A0483184-B0DB-4648-A36A-49E505DF7758}" dt="2025-09-11T00:32:50.170" v="1654" actId="164"/>
          <ac:picMkLst>
            <pc:docMk/>
            <pc:sldMk cId="2468844806" sldId="4499"/>
            <ac:picMk id="14" creationId="{96C19DAC-C8A5-4D86-937B-2CCA91BC20A5}"/>
          </ac:picMkLst>
        </pc:picChg>
        <pc:picChg chg="add mod">
          <ac:chgData name="Ramirez Romero, Carlos Francisco" userId="3e86da39-384c-4e3d-a25a-4066fa4af3e9" providerId="ADAL" clId="{A0483184-B0DB-4648-A36A-49E505DF7758}" dt="2025-09-11T00:39:56.715" v="1692" actId="1076"/>
          <ac:picMkLst>
            <pc:docMk/>
            <pc:sldMk cId="2468844806" sldId="4499"/>
            <ac:picMk id="24" creationId="{D0E64484-5C09-4766-A2A4-9B1FFA4DF409}"/>
          </ac:picMkLst>
        </pc:picChg>
      </pc:sldChg>
      <pc:sldChg chg="del">
        <pc:chgData name="Ramirez Romero, Carlos Francisco" userId="3e86da39-384c-4e3d-a25a-4066fa4af3e9" providerId="ADAL" clId="{A0483184-B0DB-4648-A36A-49E505DF7758}" dt="2025-09-09T18:27:42.967" v="5" actId="47"/>
        <pc:sldMkLst>
          <pc:docMk/>
          <pc:sldMk cId="1659387808" sldId="4500"/>
        </pc:sldMkLst>
      </pc:sldChg>
      <pc:sldChg chg="addSp delSp modSp mod">
        <pc:chgData name="Ramirez Romero, Carlos Francisco" userId="3e86da39-384c-4e3d-a25a-4066fa4af3e9" providerId="ADAL" clId="{A0483184-B0DB-4648-A36A-49E505DF7758}" dt="2025-09-11T00:46:30.451" v="1713"/>
        <pc:sldMkLst>
          <pc:docMk/>
          <pc:sldMk cId="1098026620" sldId="4501"/>
        </pc:sldMkLst>
        <pc:spChg chg="add del mod">
          <ac:chgData name="Ramirez Romero, Carlos Francisco" userId="3e86da39-384c-4e3d-a25a-4066fa4af3e9" providerId="ADAL" clId="{A0483184-B0DB-4648-A36A-49E505DF7758}" dt="2025-09-09T20:12:43.772" v="138" actId="14100"/>
          <ac:spMkLst>
            <pc:docMk/>
            <pc:sldMk cId="1098026620" sldId="4501"/>
            <ac:spMk id="6" creationId="{9109266F-2BDE-548E-DC15-EE4654A99A9E}"/>
          </ac:spMkLst>
        </pc:spChg>
        <pc:spChg chg="mod">
          <ac:chgData name="Ramirez Romero, Carlos Francisco" userId="3e86da39-384c-4e3d-a25a-4066fa4af3e9" providerId="ADAL" clId="{A0483184-B0DB-4648-A36A-49E505DF7758}" dt="2025-09-10T17:22:57.085" v="451" actId="114"/>
          <ac:spMkLst>
            <pc:docMk/>
            <pc:sldMk cId="1098026620" sldId="4501"/>
            <ac:spMk id="12" creationId="{535A2B2B-D270-47EC-B68F-5A3E35D9BDAD}"/>
          </ac:spMkLst>
        </pc:spChg>
        <pc:spChg chg="add mod">
          <ac:chgData name="Ramirez Romero, Carlos Francisco" userId="3e86da39-384c-4e3d-a25a-4066fa4af3e9" providerId="ADAL" clId="{A0483184-B0DB-4648-A36A-49E505DF7758}" dt="2025-09-09T20:16:19.928" v="168" actId="1076"/>
          <ac:spMkLst>
            <pc:docMk/>
            <pc:sldMk cId="1098026620" sldId="4501"/>
            <ac:spMk id="13" creationId="{D96AB73F-A5D9-495E-BED7-BFD8F421A854}"/>
          </ac:spMkLst>
        </pc:spChg>
        <pc:spChg chg="add mod">
          <ac:chgData name="Ramirez Romero, Carlos Francisco" userId="3e86da39-384c-4e3d-a25a-4066fa4af3e9" providerId="ADAL" clId="{A0483184-B0DB-4648-A36A-49E505DF7758}" dt="2025-09-11T00:46:30.451" v="1713"/>
          <ac:spMkLst>
            <pc:docMk/>
            <pc:sldMk cId="1098026620" sldId="4501"/>
            <ac:spMk id="14" creationId="{236489F2-4F2D-4AA9-A3D3-5F60AC56C965}"/>
          </ac:spMkLst>
        </pc:spChg>
        <pc:spChg chg="add mod">
          <ac:chgData name="Ramirez Romero, Carlos Francisco" userId="3e86da39-384c-4e3d-a25a-4066fa4af3e9" providerId="ADAL" clId="{A0483184-B0DB-4648-A36A-49E505DF7758}" dt="2025-09-11T00:46:30.451" v="1713"/>
          <ac:spMkLst>
            <pc:docMk/>
            <pc:sldMk cId="1098026620" sldId="4501"/>
            <ac:spMk id="15" creationId="{305F0DD7-7367-4583-9195-C17B52EA5EC4}"/>
          </ac:spMkLst>
        </pc:spChg>
        <pc:spChg chg="del">
          <ac:chgData name="Ramirez Romero, Carlos Francisco" userId="3e86da39-384c-4e3d-a25a-4066fa4af3e9" providerId="ADAL" clId="{A0483184-B0DB-4648-A36A-49E505DF7758}" dt="2025-09-09T20:12:50.413" v="139" actId="478"/>
          <ac:spMkLst>
            <pc:docMk/>
            <pc:sldMk cId="1098026620" sldId="4501"/>
            <ac:spMk id="17" creationId="{8C0B9AB9-BADF-6BCB-67C2-095BD022E8F2}"/>
          </ac:spMkLst>
        </pc:spChg>
        <pc:spChg chg="del">
          <ac:chgData name="Ramirez Romero, Carlos Francisco" userId="3e86da39-384c-4e3d-a25a-4066fa4af3e9" providerId="ADAL" clId="{A0483184-B0DB-4648-A36A-49E505DF7758}" dt="2025-09-09T20:16:06.237" v="164" actId="478"/>
          <ac:spMkLst>
            <pc:docMk/>
            <pc:sldMk cId="1098026620" sldId="4501"/>
            <ac:spMk id="18" creationId="{75F7EBB2-724B-CAAA-65C3-B52E5EBAA9D5}"/>
          </ac:spMkLst>
        </pc:spChg>
        <pc:grpChg chg="add mod">
          <ac:chgData name="Ramirez Romero, Carlos Francisco" userId="3e86da39-384c-4e3d-a25a-4066fa4af3e9" providerId="ADAL" clId="{A0483184-B0DB-4648-A36A-49E505DF7758}" dt="2025-09-10T17:23:08.097" v="462" actId="1035"/>
          <ac:grpSpMkLst>
            <pc:docMk/>
            <pc:sldMk cId="1098026620" sldId="4501"/>
            <ac:grpSpMk id="3" creationId="{F283D5A8-0030-40AE-8048-63D6D2F666CF}"/>
          </ac:grpSpMkLst>
        </pc:grpChg>
        <pc:picChg chg="mod">
          <ac:chgData name="Ramirez Romero, Carlos Francisco" userId="3e86da39-384c-4e3d-a25a-4066fa4af3e9" providerId="ADAL" clId="{A0483184-B0DB-4648-A36A-49E505DF7758}" dt="2025-09-09T20:15:43.860" v="160" actId="1076"/>
          <ac:picMkLst>
            <pc:docMk/>
            <pc:sldMk cId="1098026620" sldId="4501"/>
            <ac:picMk id="2" creationId="{E7501557-4921-A7D0-CFCD-9C34BABA063E}"/>
          </ac:picMkLst>
        </pc:picChg>
        <pc:picChg chg="mod">
          <ac:chgData name="Ramirez Romero, Carlos Francisco" userId="3e86da39-384c-4e3d-a25a-4066fa4af3e9" providerId="ADAL" clId="{A0483184-B0DB-4648-A36A-49E505DF7758}" dt="2025-09-09T20:15:40.316" v="159" actId="1076"/>
          <ac:picMkLst>
            <pc:docMk/>
            <pc:sldMk cId="1098026620" sldId="4501"/>
            <ac:picMk id="9" creationId="{A6DBDE27-D27F-4414-BCF9-9C95125820D6}"/>
          </ac:picMkLst>
        </pc:picChg>
        <pc:picChg chg="mod">
          <ac:chgData name="Ramirez Romero, Carlos Francisco" userId="3e86da39-384c-4e3d-a25a-4066fa4af3e9" providerId="ADAL" clId="{A0483184-B0DB-4648-A36A-49E505DF7758}" dt="2025-09-09T20:15:30.171" v="157" actId="164"/>
          <ac:picMkLst>
            <pc:docMk/>
            <pc:sldMk cId="1098026620" sldId="4501"/>
            <ac:picMk id="10" creationId="{F2FD5850-66B3-43E3-AD19-E60FB52F2FDA}"/>
          </ac:picMkLst>
        </pc:picChg>
        <pc:picChg chg="mod">
          <ac:chgData name="Ramirez Romero, Carlos Francisco" userId="3e86da39-384c-4e3d-a25a-4066fa4af3e9" providerId="ADAL" clId="{A0483184-B0DB-4648-A36A-49E505DF7758}" dt="2025-09-09T20:15:30.171" v="157" actId="164"/>
          <ac:picMkLst>
            <pc:docMk/>
            <pc:sldMk cId="1098026620" sldId="4501"/>
            <ac:picMk id="11" creationId="{577F702A-26C0-4C57-9067-EAC4DF599A2C}"/>
          </ac:picMkLst>
        </pc:picChg>
      </pc:sldChg>
      <pc:sldChg chg="delSp modSp del mod">
        <pc:chgData name="Ramirez Romero, Carlos Francisco" userId="3e86da39-384c-4e3d-a25a-4066fa4af3e9" providerId="ADAL" clId="{A0483184-B0DB-4648-A36A-49E505DF7758}" dt="2025-09-09T20:16:23.216" v="169" actId="47"/>
        <pc:sldMkLst>
          <pc:docMk/>
          <pc:sldMk cId="2777167236" sldId="4502"/>
        </pc:sldMkLst>
        <pc:spChg chg="mod">
          <ac:chgData name="Ramirez Romero, Carlos Francisco" userId="3e86da39-384c-4e3d-a25a-4066fa4af3e9" providerId="ADAL" clId="{A0483184-B0DB-4648-A36A-49E505DF7758}" dt="2025-09-09T20:11:25.355" v="135" actId="207"/>
          <ac:spMkLst>
            <pc:docMk/>
            <pc:sldMk cId="2777167236" sldId="4502"/>
            <ac:spMk id="3" creationId="{D37CA81D-3FA2-424F-AAC2-DCF8911629F1}"/>
          </ac:spMkLst>
        </pc:spChg>
        <pc:picChg chg="del mod">
          <ac:chgData name="Ramirez Romero, Carlos Francisco" userId="3e86da39-384c-4e3d-a25a-4066fa4af3e9" providerId="ADAL" clId="{A0483184-B0DB-4648-A36A-49E505DF7758}" dt="2025-09-09T20:11:19.450" v="134" actId="478"/>
          <ac:picMkLst>
            <pc:docMk/>
            <pc:sldMk cId="2777167236" sldId="4502"/>
            <ac:picMk id="7" creationId="{32A5D5BE-65BC-327D-6A5A-0C44C2FBF346}"/>
          </ac:picMkLst>
        </pc:picChg>
      </pc:sldChg>
    </pc:docChg>
  </pc:docChgLst>
  <pc:docChgLst>
    <pc:chgData name="Rodriguez, Monica Itzel" userId="13db4424-aeaf-4bbe-b926-d703e6bcf8bf" providerId="ADAL" clId="{49A75AC7-E673-415D-ADD4-808D7D06CC74}"/>
    <pc:docChg chg="custSel modSld">
      <pc:chgData name="Rodriguez, Monica Itzel" userId="13db4424-aeaf-4bbe-b926-d703e6bcf8bf" providerId="ADAL" clId="{49A75AC7-E673-415D-ADD4-808D7D06CC74}" dt="2025-09-04T15:09:05.389" v="12" actId="1076"/>
      <pc:docMkLst>
        <pc:docMk/>
      </pc:docMkLst>
      <pc:sldChg chg="addSp delSp modSp mod">
        <pc:chgData name="Rodriguez, Monica Itzel" userId="13db4424-aeaf-4bbe-b926-d703e6bcf8bf" providerId="ADAL" clId="{49A75AC7-E673-415D-ADD4-808D7D06CC74}" dt="2025-09-04T15:09:05.389" v="12" actId="1076"/>
        <pc:sldMkLst>
          <pc:docMk/>
          <pc:sldMk cId="2596509774" sldId="4476"/>
        </pc:sldMkLst>
        <pc:spChg chg="add mod">
          <ac:chgData name="Rodriguez, Monica Itzel" userId="13db4424-aeaf-4bbe-b926-d703e6bcf8bf" providerId="ADAL" clId="{49A75AC7-E673-415D-ADD4-808D7D06CC74}" dt="2025-09-04T15:09:05.389" v="12" actId="1076"/>
          <ac:spMkLst>
            <pc:docMk/>
            <pc:sldMk cId="2596509774" sldId="4476"/>
            <ac:spMk id="3" creationId="{078C9738-E708-A14A-287C-A3C62F5FF09E}"/>
          </ac:spMkLst>
        </pc:spChg>
        <pc:picChg chg="mod">
          <ac:chgData name="Rodriguez, Monica Itzel" userId="13db4424-aeaf-4bbe-b926-d703e6bcf8bf" providerId="ADAL" clId="{49A75AC7-E673-415D-ADD4-808D7D06CC74}" dt="2025-09-04T15:08:38.852" v="8" actId="1076"/>
          <ac:picMkLst>
            <pc:docMk/>
            <pc:sldMk cId="2596509774" sldId="4476"/>
            <ac:picMk id="7" creationId="{32A5D5BE-65BC-327D-6A5A-0C44C2FBF346}"/>
          </ac:picMkLst>
        </pc:picChg>
        <pc:picChg chg="mod">
          <ac:chgData name="Rodriguez, Monica Itzel" userId="13db4424-aeaf-4bbe-b926-d703e6bcf8bf" providerId="ADAL" clId="{49A75AC7-E673-415D-ADD4-808D7D06CC74}" dt="2025-09-04T15:08:47.309" v="10" actId="1076"/>
          <ac:picMkLst>
            <pc:docMk/>
            <pc:sldMk cId="2596509774" sldId="4476"/>
            <ac:picMk id="9" creationId="{A1E65A47-432D-2626-CA32-C284833AD369}"/>
          </ac:picMkLst>
        </pc:picChg>
        <pc:picChg chg="del mod">
          <ac:chgData name="Rodriguez, Monica Itzel" userId="13db4424-aeaf-4bbe-b926-d703e6bcf8bf" providerId="ADAL" clId="{49A75AC7-E673-415D-ADD4-808D7D06CC74}" dt="2025-09-04T15:08:12.728" v="2" actId="478"/>
          <ac:picMkLst>
            <pc:docMk/>
            <pc:sldMk cId="2596509774" sldId="4476"/>
            <ac:picMk id="10" creationId="{4273FAF2-A16A-2624-9273-6167977737A6}"/>
          </ac:picMkLst>
        </pc:picChg>
      </pc:sldChg>
    </pc:docChg>
  </pc:docChgLst>
  <pc:docChgLst>
    <pc:chgData name="Morales, Filiberto" userId="e848cc28-eb2c-43b0-862a-7506fda83dd8" providerId="ADAL" clId="{DAF134F6-7F8E-4408-A213-698B793A12FE}"/>
    <pc:docChg chg="custSel modSld">
      <pc:chgData name="Morales, Filiberto" userId="e848cc28-eb2c-43b0-862a-7506fda83dd8" providerId="ADAL" clId="{DAF134F6-7F8E-4408-A213-698B793A12FE}" dt="2025-09-10T18:34:52.090" v="1298" actId="478"/>
      <pc:docMkLst>
        <pc:docMk/>
      </pc:docMkLst>
      <pc:sldChg chg="delSp modSp mod">
        <pc:chgData name="Morales, Filiberto" userId="e848cc28-eb2c-43b0-862a-7506fda83dd8" providerId="ADAL" clId="{DAF134F6-7F8E-4408-A213-698B793A12FE}" dt="2025-09-10T18:34:52.090" v="1298" actId="478"/>
        <pc:sldMkLst>
          <pc:docMk/>
          <pc:sldMk cId="3652177172" sldId="4392"/>
        </pc:sldMkLst>
        <pc:spChg chg="del">
          <ac:chgData name="Morales, Filiberto" userId="e848cc28-eb2c-43b0-862a-7506fda83dd8" providerId="ADAL" clId="{DAF134F6-7F8E-4408-A213-698B793A12FE}" dt="2025-09-10T18:34:52.090" v="1298" actId="478"/>
          <ac:spMkLst>
            <pc:docMk/>
            <pc:sldMk cId="3652177172" sldId="4392"/>
            <ac:spMk id="40" creationId="{6A941B30-41E6-45F8-9D88-8230799B52C3}"/>
          </ac:spMkLst>
        </pc:spChg>
        <pc:spChg chg="mod">
          <ac:chgData name="Morales, Filiberto" userId="e848cc28-eb2c-43b0-862a-7506fda83dd8" providerId="ADAL" clId="{DAF134F6-7F8E-4408-A213-698B793A12FE}" dt="2025-09-10T18:34:22.313" v="1297" actId="6549"/>
          <ac:spMkLst>
            <pc:docMk/>
            <pc:sldMk cId="3652177172" sldId="4392"/>
            <ac:spMk id="56" creationId="{1640272D-DC64-4F97-9EAA-970DFC378BAF}"/>
          </ac:spMkLst>
        </pc:spChg>
      </pc:sldChg>
      <pc:sldChg chg="modSp">
        <pc:chgData name="Morales, Filiberto" userId="e848cc28-eb2c-43b0-862a-7506fda83dd8" providerId="ADAL" clId="{DAF134F6-7F8E-4408-A213-698B793A12FE}" dt="2025-09-10T17:55:22.214" v="482" actId="20577"/>
        <pc:sldMkLst>
          <pc:docMk/>
          <pc:sldMk cId="2160350595" sldId="4445"/>
        </pc:sldMkLst>
        <pc:graphicFrameChg chg="mod">
          <ac:chgData name="Morales, Filiberto" userId="e848cc28-eb2c-43b0-862a-7506fda83dd8" providerId="ADAL" clId="{DAF134F6-7F8E-4408-A213-698B793A12FE}" dt="2025-09-10T17:55:22.214" v="482" actId="20577"/>
          <ac:graphicFrameMkLst>
            <pc:docMk/>
            <pc:sldMk cId="2160350595" sldId="4445"/>
            <ac:graphicFrameMk id="13" creationId="{4C645ACF-F81E-466D-8B93-CE0F2DC10FFD}"/>
          </ac:graphicFrameMkLst>
        </pc:graphicFrameChg>
      </pc:sldChg>
      <pc:sldChg chg="modSp mod">
        <pc:chgData name="Morales, Filiberto" userId="e848cc28-eb2c-43b0-862a-7506fda83dd8" providerId="ADAL" clId="{DAF134F6-7F8E-4408-A213-698B793A12FE}" dt="2025-09-10T18:13:48.034" v="1077" actId="20577"/>
        <pc:sldMkLst>
          <pc:docMk/>
          <pc:sldMk cId="214719539" sldId="4463"/>
        </pc:sldMkLst>
        <pc:spChg chg="mod">
          <ac:chgData name="Morales, Filiberto" userId="e848cc28-eb2c-43b0-862a-7506fda83dd8" providerId="ADAL" clId="{DAF134F6-7F8E-4408-A213-698B793A12FE}" dt="2025-09-10T17:57:42.660" v="500" actId="20577"/>
          <ac:spMkLst>
            <pc:docMk/>
            <pc:sldMk cId="214719539" sldId="4463"/>
            <ac:spMk id="20" creationId="{00000000-0000-0000-0000-000000000000}"/>
          </ac:spMkLst>
        </pc:spChg>
        <pc:spChg chg="mod">
          <ac:chgData name="Morales, Filiberto" userId="e848cc28-eb2c-43b0-862a-7506fda83dd8" providerId="ADAL" clId="{DAF134F6-7F8E-4408-A213-698B793A12FE}" dt="2025-09-10T18:13:48.034" v="1077" actId="20577"/>
          <ac:spMkLst>
            <pc:docMk/>
            <pc:sldMk cId="214719539" sldId="4463"/>
            <ac:spMk id="38" creationId="{9A6D4EE2-916C-4D5E-A089-45E43978EE8D}"/>
          </ac:spMkLst>
        </pc:spChg>
        <pc:picChg chg="mod">
          <ac:chgData name="Morales, Filiberto" userId="e848cc28-eb2c-43b0-862a-7506fda83dd8" providerId="ADAL" clId="{DAF134F6-7F8E-4408-A213-698B793A12FE}" dt="2025-09-10T18:10:58.516" v="927" actId="1036"/>
          <ac:picMkLst>
            <pc:docMk/>
            <pc:sldMk cId="214719539" sldId="4463"/>
            <ac:picMk id="8" creationId="{B50CC3BC-ADE3-46B5-A301-3D064B339355}"/>
          </ac:picMkLst>
        </pc:picChg>
        <pc:picChg chg="mod">
          <ac:chgData name="Morales, Filiberto" userId="e848cc28-eb2c-43b0-862a-7506fda83dd8" providerId="ADAL" clId="{DAF134F6-7F8E-4408-A213-698B793A12FE}" dt="2025-09-10T18:11:04.545" v="943" actId="1036"/>
          <ac:picMkLst>
            <pc:docMk/>
            <pc:sldMk cId="214719539" sldId="4463"/>
            <ac:picMk id="9" creationId="{8822FA76-37B0-4393-87DD-1F7B3FE395DC}"/>
          </ac:picMkLst>
        </pc:picChg>
      </pc:sldChg>
      <pc:sldChg chg="modSp mod">
        <pc:chgData name="Morales, Filiberto" userId="e848cc28-eb2c-43b0-862a-7506fda83dd8" providerId="ADAL" clId="{DAF134F6-7F8E-4408-A213-698B793A12FE}" dt="2025-09-10T18:29:35.060" v="1294" actId="20577"/>
        <pc:sldMkLst>
          <pc:docMk/>
          <pc:sldMk cId="2490704612" sldId="4465"/>
        </pc:sldMkLst>
        <pc:spChg chg="mod">
          <ac:chgData name="Morales, Filiberto" userId="e848cc28-eb2c-43b0-862a-7506fda83dd8" providerId="ADAL" clId="{DAF134F6-7F8E-4408-A213-698B793A12FE}" dt="2025-09-10T18:24:56.630" v="1119" actId="20577"/>
          <ac:spMkLst>
            <pc:docMk/>
            <pc:sldMk cId="2490704612" sldId="4465"/>
            <ac:spMk id="46" creationId="{68BFEEF1-7788-4DEF-9A5F-B2B14C622198}"/>
          </ac:spMkLst>
        </pc:spChg>
        <pc:spChg chg="mod">
          <ac:chgData name="Morales, Filiberto" userId="e848cc28-eb2c-43b0-862a-7506fda83dd8" providerId="ADAL" clId="{DAF134F6-7F8E-4408-A213-698B793A12FE}" dt="2025-09-10T18:26:07.969" v="1174" actId="20577"/>
          <ac:spMkLst>
            <pc:docMk/>
            <pc:sldMk cId="2490704612" sldId="4465"/>
            <ac:spMk id="47" creationId="{B45FA8B4-56DE-4AE7-9DBC-7E5BC4310CD4}"/>
          </ac:spMkLst>
        </pc:spChg>
        <pc:spChg chg="mod">
          <ac:chgData name="Morales, Filiberto" userId="e848cc28-eb2c-43b0-862a-7506fda83dd8" providerId="ADAL" clId="{DAF134F6-7F8E-4408-A213-698B793A12FE}" dt="2025-09-10T18:29:35.060" v="1294" actId="20577"/>
          <ac:spMkLst>
            <pc:docMk/>
            <pc:sldMk cId="2490704612" sldId="4465"/>
            <ac:spMk id="58" creationId="{93DDE08A-C935-4388-A504-796228C95758}"/>
          </ac:spMkLst>
        </pc:spChg>
      </pc:sldChg>
      <pc:sldChg chg="addSp modSp mod">
        <pc:chgData name="Morales, Filiberto" userId="e848cc28-eb2c-43b0-862a-7506fda83dd8" providerId="ADAL" clId="{DAF134F6-7F8E-4408-A213-698B793A12FE}" dt="2025-09-10T17:52:19.353" v="408" actId="255"/>
        <pc:sldMkLst>
          <pc:docMk/>
          <pc:sldMk cId="1014707058" sldId="4477"/>
        </pc:sldMkLst>
        <pc:spChg chg="add mod">
          <ac:chgData name="Morales, Filiberto" userId="e848cc28-eb2c-43b0-862a-7506fda83dd8" providerId="ADAL" clId="{DAF134F6-7F8E-4408-A213-698B793A12FE}" dt="2025-09-10T17:52:19.353" v="408" actId="255"/>
          <ac:spMkLst>
            <pc:docMk/>
            <pc:sldMk cId="1014707058" sldId="4477"/>
            <ac:spMk id="2" creationId="{F0790136-E204-47D7-1D2B-8E389F68FFB8}"/>
          </ac:spMkLst>
        </pc:spChg>
        <pc:spChg chg="mod">
          <ac:chgData name="Morales, Filiberto" userId="e848cc28-eb2c-43b0-862a-7506fda83dd8" providerId="ADAL" clId="{DAF134F6-7F8E-4408-A213-698B793A12FE}" dt="2025-09-10T17:51:00.559" v="281" actId="1035"/>
          <ac:spMkLst>
            <pc:docMk/>
            <pc:sldMk cId="1014707058" sldId="4477"/>
            <ac:spMk id="7" creationId="{87805C94-8536-066E-4550-20A9C6CB9917}"/>
          </ac:spMkLst>
        </pc:spChg>
      </pc:sldChg>
      <pc:sldChg chg="modNotesTx">
        <pc:chgData name="Morales, Filiberto" userId="e848cc28-eb2c-43b0-862a-7506fda83dd8" providerId="ADAL" clId="{DAF134F6-7F8E-4408-A213-698B793A12FE}" dt="2025-09-10T17:44:54.947" v="217" actId="313"/>
        <pc:sldMkLst>
          <pc:docMk/>
          <pc:sldMk cId="869628365" sldId="4480"/>
        </pc:sldMkLst>
      </pc:sldChg>
      <pc:sldChg chg="modSp mod">
        <pc:chgData name="Morales, Filiberto" userId="e848cc28-eb2c-43b0-862a-7506fda83dd8" providerId="ADAL" clId="{DAF134F6-7F8E-4408-A213-698B793A12FE}" dt="2025-09-10T17:49:22.883" v="222" actId="115"/>
        <pc:sldMkLst>
          <pc:docMk/>
          <pc:sldMk cId="2526838687" sldId="4488"/>
        </pc:sldMkLst>
        <pc:spChg chg="mod">
          <ac:chgData name="Morales, Filiberto" userId="e848cc28-eb2c-43b0-862a-7506fda83dd8" providerId="ADAL" clId="{DAF134F6-7F8E-4408-A213-698B793A12FE}" dt="2025-09-10T17:49:22.883" v="222" actId="115"/>
          <ac:spMkLst>
            <pc:docMk/>
            <pc:sldMk cId="2526838687" sldId="4488"/>
            <ac:spMk id="9" creationId="{EB833F87-DE1B-47B7-90BD-125673B3D9E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400"/>
              <a:t>SAFETY PERFORMANCE AT</a:t>
            </a:r>
            <a:r>
              <a:rPr lang="en-US" sz="1400" baseline="0"/>
              <a:t> A </a:t>
            </a:r>
            <a:r>
              <a:rPr lang="en-US" sz="1400"/>
              <a:t>TMS SITE</a:t>
            </a:r>
            <a:r>
              <a:rPr lang="en-US" sz="1400" baseline="0"/>
              <a:t> IN MEXICO</a:t>
            </a:r>
            <a:r>
              <a:rPr lang="en-US" sz="1400"/>
              <a:t>, AFTER WOMBATT FATIGUE MANAGEMENT IMPLEMENTATION</a:t>
            </a:r>
            <a:endParaRPr lang="es-MX" sz="1400"/>
          </a:p>
        </c:rich>
      </c:tx>
      <c:layout>
        <c:manualLayout>
          <c:xMode val="edge"/>
          <c:yMode val="edge"/>
          <c:x val="0.12070734414408288"/>
          <c:y val="3.177562903079014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s-MX"/>
        </a:p>
      </c:txPr>
    </c:title>
    <c:autoTitleDeleted val="0"/>
    <c:plotArea>
      <c:layout>
        <c:manualLayout>
          <c:layoutTarget val="inner"/>
          <c:xMode val="edge"/>
          <c:yMode val="edge"/>
          <c:x val="0.11533840995685264"/>
          <c:y val="0.18839610588849157"/>
          <c:w val="0.86323590962442487"/>
          <c:h val="0.65834974370353161"/>
        </c:manualLayout>
      </c:layout>
      <c:lineChart>
        <c:grouping val="stacke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'SAFETY TREND WITH WOMBATT'!$B$15:$B$19</c:f>
              <c:numCache>
                <c:formatCode>General</c:formatCode>
                <c:ptCount val="5"/>
                <c:pt idx="0">
                  <c:v>2020</c:v>
                </c:pt>
                <c:pt idx="1">
                  <c:v>2021</c:v>
                </c:pt>
                <c:pt idx="2">
                  <c:v>2022</c:v>
                </c:pt>
                <c:pt idx="3">
                  <c:v>2023</c:v>
                </c:pt>
                <c:pt idx="4">
                  <c:v>2024</c:v>
                </c:pt>
              </c:numCache>
            </c:numRef>
          </c:cat>
          <c:val>
            <c:numRef>
              <c:f>'SAFETY TREND WITH WOMBATT'!$O$15:$O$19</c:f>
              <c:numCache>
                <c:formatCode>General</c:formatCode>
                <c:ptCount val="5"/>
                <c:pt idx="0">
                  <c:v>28</c:v>
                </c:pt>
                <c:pt idx="1">
                  <c:v>25</c:v>
                </c:pt>
                <c:pt idx="2">
                  <c:v>22</c:v>
                </c:pt>
                <c:pt idx="3">
                  <c:v>16</c:v>
                </c:pt>
                <c:pt idx="4">
                  <c:v>3</c:v>
                </c:pt>
              </c:numCache>
            </c:numRef>
          </c:val>
          <c:smooth val="0"/>
          <c:extLst>
            <c:ext xmlns:c16="http://schemas.microsoft.com/office/drawing/2014/chart" uri="{C3380CC4-5D6E-409C-BE32-E72D297353CC}">
              <c16:uniqueId val="{00000000-BE70-41D0-B2CB-BBC5A1488735}"/>
            </c:ext>
          </c:extLst>
        </c:ser>
        <c:dLbls>
          <c:dLblPos val="ctr"/>
          <c:showLegendKey val="0"/>
          <c:showVal val="1"/>
          <c:showCatName val="0"/>
          <c:showSerName val="0"/>
          <c:showPercent val="0"/>
          <c:showBubbleSize val="0"/>
        </c:dLbls>
        <c:marker val="1"/>
        <c:smooth val="0"/>
        <c:axId val="678989704"/>
        <c:axId val="678991664"/>
      </c:lineChart>
      <c:catAx>
        <c:axId val="678989704"/>
        <c:scaling>
          <c:orientation val="minMax"/>
        </c:scaling>
        <c:delete val="0"/>
        <c:axPos val="b"/>
        <c:title>
          <c:tx>
            <c:rich>
              <a:bodyPr rot="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r>
                  <a:rPr lang="es-MX"/>
                  <a:t>YEAR</a:t>
                </a:r>
              </a:p>
            </c:rich>
          </c:tx>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crossAx val="678991664"/>
        <c:crosses val="autoZero"/>
        <c:auto val="1"/>
        <c:lblAlgn val="ctr"/>
        <c:lblOffset val="100"/>
        <c:noMultiLvlLbl val="0"/>
      </c:catAx>
      <c:valAx>
        <c:axId val="678991664"/>
        <c:scaling>
          <c:orientation val="minMax"/>
          <c:max val="3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r>
                  <a:rPr lang="es-MX"/>
                  <a:t>NUMBER OF SAFETY INCIDENTS PER YEAR</a:t>
                </a:r>
              </a:p>
            </c:rich>
          </c:tx>
          <c:overlay val="0"/>
          <c:spPr>
            <a:noFill/>
            <a:ln>
              <a:noFill/>
            </a:ln>
            <a:effectLst/>
          </c:spPr>
          <c:txPr>
            <a:bodyPr rot="-54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crossAx val="678989704"/>
        <c:crosses val="autoZero"/>
        <c:crossBetween val="between"/>
      </c:valAx>
      <c:spPr>
        <a:noFill/>
        <a:ln>
          <a:noFill/>
        </a:ln>
        <a:effectLst/>
      </c:spPr>
    </c:plotArea>
    <c:plotVisOnly val="1"/>
    <c:dispBlanksAs val="zero"/>
    <c:showDLblsOverMax val="0"/>
  </c:chart>
  <c:spPr>
    <a:noFill/>
    <a:ln>
      <a:noFill/>
    </a:ln>
    <a:effectLst/>
  </c:spPr>
  <c:txPr>
    <a:bodyPr/>
    <a:lstStyle/>
    <a:p>
      <a:pPr>
        <a:defRPr sz="1050" b="1">
          <a:solidFill>
            <a:schemeClr val="tx1"/>
          </a:solidFill>
          <a:latin typeface="Arial" panose="020B0604020202020204" pitchFamily="34" charset="0"/>
          <a:cs typeface="Arial" panose="020B0604020202020204" pitchFamily="34" charset="0"/>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37D4AA-9CC1-4E93-8B87-559E749F38D0}" type="datetimeFigureOut">
              <a:rPr lang="es-MX" smtClean="0"/>
              <a:t>10/09/2025</a:t>
            </a:fld>
            <a:endParaRPr lang="es-MX"/>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5A3E7A-C93C-42AC-AF5D-9E724CE559D0}" type="slidenum">
              <a:rPr lang="es-MX" smtClean="0"/>
              <a:t>‹Nº›</a:t>
            </a:fld>
            <a:endParaRPr lang="es-MX"/>
          </a:p>
        </p:txBody>
      </p:sp>
    </p:spTree>
    <p:extLst>
      <p:ext uri="{BB962C8B-B14F-4D97-AF65-F5344CB8AC3E}">
        <p14:creationId xmlns:p14="http://schemas.microsoft.com/office/powerpoint/2010/main" val="1379530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Consider how our workers normally get into an accident because of bad decision making. The bad decision making is exacerbated due to impaired judgment and reduced focus caused by fatigue. </a:t>
            </a:r>
          </a:p>
        </p:txBody>
      </p:sp>
      <p:sp>
        <p:nvSpPr>
          <p:cNvPr id="4" name="Slide Number Placeholder 3"/>
          <p:cNvSpPr>
            <a:spLocks noGrp="1"/>
          </p:cNvSpPr>
          <p:nvPr>
            <p:ph type="sldNum" sz="quarter" idx="5"/>
          </p:nvPr>
        </p:nvSpPr>
        <p:spPr/>
        <p:txBody>
          <a:bodyPr/>
          <a:lstStyle/>
          <a:p>
            <a:fld id="{FC5A3E7A-C93C-42AC-AF5D-9E724CE559D0}" type="slidenum">
              <a:rPr lang="es-MX" smtClean="0"/>
              <a:t>3</a:t>
            </a:fld>
            <a:endParaRPr lang="es-MX"/>
          </a:p>
        </p:txBody>
      </p:sp>
    </p:spTree>
    <p:extLst>
      <p:ext uri="{BB962C8B-B14F-4D97-AF65-F5344CB8AC3E}">
        <p14:creationId xmlns:p14="http://schemas.microsoft.com/office/powerpoint/2010/main" val="3215830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FC5A3E7A-C93C-42AC-AF5D-9E724CE559D0}" type="slidenum">
              <a:rPr lang="es-MX" smtClean="0"/>
              <a:t>4</a:t>
            </a:fld>
            <a:endParaRPr lang="es-MX"/>
          </a:p>
        </p:txBody>
      </p:sp>
    </p:spTree>
    <p:extLst>
      <p:ext uri="{BB962C8B-B14F-4D97-AF65-F5344CB8AC3E}">
        <p14:creationId xmlns:p14="http://schemas.microsoft.com/office/powerpoint/2010/main" val="3491930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n-US"/>
          </a:p>
        </p:txBody>
      </p:sp>
      <p:sp>
        <p:nvSpPr>
          <p:cNvPr id="4" name="Marcador de número de diapositiva 3"/>
          <p:cNvSpPr>
            <a:spLocks noGrp="1"/>
          </p:cNvSpPr>
          <p:nvPr>
            <p:ph type="sldNum" sz="quarter" idx="5"/>
          </p:nvPr>
        </p:nvSpPr>
        <p:spPr/>
        <p:txBody>
          <a:bodyPr/>
          <a:lstStyle/>
          <a:p>
            <a:fld id="{FC5A3E7A-C93C-42AC-AF5D-9E724CE559D0}" type="slidenum">
              <a:rPr lang="es-MX" smtClean="0"/>
              <a:t>14</a:t>
            </a:fld>
            <a:endParaRPr lang="es-MX"/>
          </a:p>
        </p:txBody>
      </p:sp>
    </p:spTree>
    <p:extLst>
      <p:ext uri="{BB962C8B-B14F-4D97-AF65-F5344CB8AC3E}">
        <p14:creationId xmlns:p14="http://schemas.microsoft.com/office/powerpoint/2010/main" val="3543465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n-US"/>
          </a:p>
        </p:txBody>
      </p:sp>
      <p:sp>
        <p:nvSpPr>
          <p:cNvPr id="4" name="Marcador de número de diapositiva 3"/>
          <p:cNvSpPr>
            <a:spLocks noGrp="1"/>
          </p:cNvSpPr>
          <p:nvPr>
            <p:ph type="sldNum" sz="quarter" idx="5"/>
          </p:nvPr>
        </p:nvSpPr>
        <p:spPr/>
        <p:txBody>
          <a:bodyPr/>
          <a:lstStyle/>
          <a:p>
            <a:fld id="{FC5A3E7A-C93C-42AC-AF5D-9E724CE559D0}" type="slidenum">
              <a:rPr lang="es-MX" smtClean="0"/>
              <a:t>15</a:t>
            </a:fld>
            <a:endParaRPr lang="es-MX"/>
          </a:p>
        </p:txBody>
      </p:sp>
    </p:spTree>
    <p:extLst>
      <p:ext uri="{BB962C8B-B14F-4D97-AF65-F5344CB8AC3E}">
        <p14:creationId xmlns:p14="http://schemas.microsoft.com/office/powerpoint/2010/main" val="586280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FC5A3E7A-C93C-42AC-AF5D-9E724CE559D0}" type="slidenum">
              <a:rPr lang="es-MX" smtClean="0"/>
              <a:t>17</a:t>
            </a:fld>
            <a:endParaRPr lang="es-MX"/>
          </a:p>
        </p:txBody>
      </p:sp>
    </p:spTree>
    <p:extLst>
      <p:ext uri="{BB962C8B-B14F-4D97-AF65-F5344CB8AC3E}">
        <p14:creationId xmlns:p14="http://schemas.microsoft.com/office/powerpoint/2010/main" val="1072797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s-MX"/>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MX"/>
          </a:p>
        </p:txBody>
      </p:sp>
      <p:sp>
        <p:nvSpPr>
          <p:cNvPr id="4" name="Date Placeholder 3"/>
          <p:cNvSpPr>
            <a:spLocks noGrp="1"/>
          </p:cNvSpPr>
          <p:nvPr>
            <p:ph type="dt" sz="half" idx="10"/>
          </p:nvPr>
        </p:nvSpPr>
        <p:spPr/>
        <p:txBody>
          <a:bodyPr/>
          <a:lstStyle/>
          <a:p>
            <a:fld id="{956D65D5-8DF6-4C8F-8C61-D292AC780A10}" type="datetimeFigureOut">
              <a:rPr lang="es-MX" smtClean="0"/>
              <a:t>10/09/2025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E6D91CF-3DE8-42A1-BDAA-9607CA1B3295}" type="slidenum">
              <a:rPr lang="es-MX" smtClean="0"/>
              <a:t>‹Nº›</a:t>
            </a:fld>
            <a:endParaRPr lang="es-MX"/>
          </a:p>
        </p:txBody>
      </p:sp>
    </p:spTree>
    <p:extLst>
      <p:ext uri="{BB962C8B-B14F-4D97-AF65-F5344CB8AC3E}">
        <p14:creationId xmlns:p14="http://schemas.microsoft.com/office/powerpoint/2010/main" val="791670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10"/>
          </p:nvPr>
        </p:nvSpPr>
        <p:spPr/>
        <p:txBody>
          <a:bodyPr/>
          <a:lstStyle/>
          <a:p>
            <a:fld id="{956D65D5-8DF6-4C8F-8C61-D292AC780A10}" type="datetimeFigureOut">
              <a:rPr lang="es-MX" smtClean="0"/>
              <a:t>10/09/2025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E6D91CF-3DE8-42A1-BDAA-9607CA1B3295}" type="slidenum">
              <a:rPr lang="es-MX" smtClean="0"/>
              <a:t>‹Nº›</a:t>
            </a:fld>
            <a:endParaRPr lang="es-MX"/>
          </a:p>
        </p:txBody>
      </p:sp>
    </p:spTree>
    <p:extLst>
      <p:ext uri="{BB962C8B-B14F-4D97-AF65-F5344CB8AC3E}">
        <p14:creationId xmlns:p14="http://schemas.microsoft.com/office/powerpoint/2010/main" val="2372344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s-MX"/>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10"/>
          </p:nvPr>
        </p:nvSpPr>
        <p:spPr/>
        <p:txBody>
          <a:bodyPr/>
          <a:lstStyle/>
          <a:p>
            <a:fld id="{956D65D5-8DF6-4C8F-8C61-D292AC780A10}" type="datetimeFigureOut">
              <a:rPr lang="es-MX" smtClean="0"/>
              <a:t>10/09/2025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E6D91CF-3DE8-42A1-BDAA-9607CA1B3295}" type="slidenum">
              <a:rPr lang="es-MX" smtClean="0"/>
              <a:t>‹Nº›</a:t>
            </a:fld>
            <a:endParaRPr lang="es-MX"/>
          </a:p>
        </p:txBody>
      </p:sp>
    </p:spTree>
    <p:extLst>
      <p:ext uri="{BB962C8B-B14F-4D97-AF65-F5344CB8AC3E}">
        <p14:creationId xmlns:p14="http://schemas.microsoft.com/office/powerpoint/2010/main" val="77600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10"/>
          </p:nvPr>
        </p:nvSpPr>
        <p:spPr/>
        <p:txBody>
          <a:bodyPr/>
          <a:lstStyle/>
          <a:p>
            <a:fld id="{956D65D5-8DF6-4C8F-8C61-D292AC780A10}" type="datetimeFigureOut">
              <a:rPr lang="es-MX" smtClean="0"/>
              <a:t>10/09/2025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E6D91CF-3DE8-42A1-BDAA-9607CA1B3295}" type="slidenum">
              <a:rPr lang="es-MX" smtClean="0"/>
              <a:t>‹Nº›</a:t>
            </a:fld>
            <a:endParaRPr lang="es-MX"/>
          </a:p>
        </p:txBody>
      </p:sp>
    </p:spTree>
    <p:extLst>
      <p:ext uri="{BB962C8B-B14F-4D97-AF65-F5344CB8AC3E}">
        <p14:creationId xmlns:p14="http://schemas.microsoft.com/office/powerpoint/2010/main" val="3330772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s-MX"/>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6D65D5-8DF6-4C8F-8C61-D292AC780A10}" type="datetimeFigureOut">
              <a:rPr lang="es-MX" smtClean="0"/>
              <a:t>10/09/2025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E6D91CF-3DE8-42A1-BDAA-9607CA1B3295}" type="slidenum">
              <a:rPr lang="es-MX" smtClean="0"/>
              <a:t>‹Nº›</a:t>
            </a:fld>
            <a:endParaRPr lang="es-MX"/>
          </a:p>
        </p:txBody>
      </p:sp>
    </p:spTree>
    <p:extLst>
      <p:ext uri="{BB962C8B-B14F-4D97-AF65-F5344CB8AC3E}">
        <p14:creationId xmlns:p14="http://schemas.microsoft.com/office/powerpoint/2010/main" val="3077263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Date Placeholder 4"/>
          <p:cNvSpPr>
            <a:spLocks noGrp="1"/>
          </p:cNvSpPr>
          <p:nvPr>
            <p:ph type="dt" sz="half" idx="10"/>
          </p:nvPr>
        </p:nvSpPr>
        <p:spPr/>
        <p:txBody>
          <a:bodyPr/>
          <a:lstStyle/>
          <a:p>
            <a:fld id="{956D65D5-8DF6-4C8F-8C61-D292AC780A10}" type="datetimeFigureOut">
              <a:rPr lang="es-MX" smtClean="0"/>
              <a:t>10/09/2025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E6D91CF-3DE8-42A1-BDAA-9607CA1B3295}" type="slidenum">
              <a:rPr lang="es-MX" smtClean="0"/>
              <a:t>‹Nº›</a:t>
            </a:fld>
            <a:endParaRPr lang="es-MX"/>
          </a:p>
        </p:txBody>
      </p:sp>
    </p:spTree>
    <p:extLst>
      <p:ext uri="{BB962C8B-B14F-4D97-AF65-F5344CB8AC3E}">
        <p14:creationId xmlns:p14="http://schemas.microsoft.com/office/powerpoint/2010/main" val="740796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MX"/>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7" name="Date Placeholder 6"/>
          <p:cNvSpPr>
            <a:spLocks noGrp="1"/>
          </p:cNvSpPr>
          <p:nvPr>
            <p:ph type="dt" sz="half" idx="10"/>
          </p:nvPr>
        </p:nvSpPr>
        <p:spPr/>
        <p:txBody>
          <a:bodyPr/>
          <a:lstStyle/>
          <a:p>
            <a:fld id="{956D65D5-8DF6-4C8F-8C61-D292AC780A10}" type="datetimeFigureOut">
              <a:rPr lang="es-MX" smtClean="0"/>
              <a:t>10/09/2025</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FE6D91CF-3DE8-42A1-BDAA-9607CA1B3295}" type="slidenum">
              <a:rPr lang="es-MX" smtClean="0"/>
              <a:t>‹Nº›</a:t>
            </a:fld>
            <a:endParaRPr lang="es-MX"/>
          </a:p>
        </p:txBody>
      </p:sp>
    </p:spTree>
    <p:extLst>
      <p:ext uri="{BB962C8B-B14F-4D97-AF65-F5344CB8AC3E}">
        <p14:creationId xmlns:p14="http://schemas.microsoft.com/office/powerpoint/2010/main" val="1526469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Date Placeholder 2"/>
          <p:cNvSpPr>
            <a:spLocks noGrp="1"/>
          </p:cNvSpPr>
          <p:nvPr>
            <p:ph type="dt" sz="half" idx="10"/>
          </p:nvPr>
        </p:nvSpPr>
        <p:spPr/>
        <p:txBody>
          <a:bodyPr/>
          <a:lstStyle/>
          <a:p>
            <a:fld id="{956D65D5-8DF6-4C8F-8C61-D292AC780A10}" type="datetimeFigureOut">
              <a:rPr lang="es-MX" smtClean="0"/>
              <a:t>10/09/2025</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FE6D91CF-3DE8-42A1-BDAA-9607CA1B3295}" type="slidenum">
              <a:rPr lang="es-MX" smtClean="0"/>
              <a:t>‹Nº›</a:t>
            </a:fld>
            <a:endParaRPr lang="es-MX"/>
          </a:p>
        </p:txBody>
      </p:sp>
    </p:spTree>
    <p:extLst>
      <p:ext uri="{BB962C8B-B14F-4D97-AF65-F5344CB8AC3E}">
        <p14:creationId xmlns:p14="http://schemas.microsoft.com/office/powerpoint/2010/main" val="3498058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6D65D5-8DF6-4C8F-8C61-D292AC780A10}" type="datetimeFigureOut">
              <a:rPr lang="es-MX" smtClean="0"/>
              <a:t>10/09/2025</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FE6D91CF-3DE8-42A1-BDAA-9607CA1B3295}" type="slidenum">
              <a:rPr lang="es-MX" smtClean="0"/>
              <a:t>‹Nº›</a:t>
            </a:fld>
            <a:endParaRPr lang="es-MX"/>
          </a:p>
        </p:txBody>
      </p:sp>
    </p:spTree>
    <p:extLst>
      <p:ext uri="{BB962C8B-B14F-4D97-AF65-F5344CB8AC3E}">
        <p14:creationId xmlns:p14="http://schemas.microsoft.com/office/powerpoint/2010/main" val="2367102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s-MX"/>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6D65D5-8DF6-4C8F-8C61-D292AC780A10}" type="datetimeFigureOut">
              <a:rPr lang="es-MX" smtClean="0"/>
              <a:t>10/09/2025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E6D91CF-3DE8-42A1-BDAA-9607CA1B3295}" type="slidenum">
              <a:rPr lang="es-MX" smtClean="0"/>
              <a:t>‹Nº›</a:t>
            </a:fld>
            <a:endParaRPr lang="es-MX"/>
          </a:p>
        </p:txBody>
      </p:sp>
    </p:spTree>
    <p:extLst>
      <p:ext uri="{BB962C8B-B14F-4D97-AF65-F5344CB8AC3E}">
        <p14:creationId xmlns:p14="http://schemas.microsoft.com/office/powerpoint/2010/main" val="1158388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MX"/>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6D65D5-8DF6-4C8F-8C61-D292AC780A10}" type="datetimeFigureOut">
              <a:rPr lang="es-MX" smtClean="0"/>
              <a:t>10/09/2025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E6D91CF-3DE8-42A1-BDAA-9607CA1B3295}" type="slidenum">
              <a:rPr lang="es-MX" smtClean="0"/>
              <a:t>‹Nº›</a:t>
            </a:fld>
            <a:endParaRPr lang="es-MX"/>
          </a:p>
        </p:txBody>
      </p:sp>
    </p:spTree>
    <p:extLst>
      <p:ext uri="{BB962C8B-B14F-4D97-AF65-F5344CB8AC3E}">
        <p14:creationId xmlns:p14="http://schemas.microsoft.com/office/powerpoint/2010/main" val="1006008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s-MX"/>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6D65D5-8DF6-4C8F-8C61-D292AC780A10}" type="datetimeFigureOut">
              <a:rPr lang="es-MX" smtClean="0"/>
              <a:t>10/09/2025</a:t>
            </a:fld>
            <a:endParaRPr lang="es-MX"/>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D91CF-3DE8-42A1-BDAA-9607CA1B3295}" type="slidenum">
              <a:rPr lang="es-MX" smtClean="0"/>
              <a:t>‹Nº›</a:t>
            </a:fld>
            <a:endParaRPr lang="es-MX"/>
          </a:p>
        </p:txBody>
      </p:sp>
      <p:pic>
        <p:nvPicPr>
          <p:cNvPr id="10" name="Picture 9"/>
          <p:cNvPicPr>
            <a:picLocks noChangeAspect="1"/>
          </p:cNvPicPr>
          <p:nvPr userDrawn="1"/>
        </p:nvPicPr>
        <p:blipFill>
          <a:blip r:embed="rId13"/>
          <a:stretch>
            <a:fillRect/>
          </a:stretch>
        </p:blipFill>
        <p:spPr>
          <a:xfrm>
            <a:off x="0" y="0"/>
            <a:ext cx="9144000" cy="935266"/>
          </a:xfrm>
          <a:prstGeom prst="rect">
            <a:avLst/>
          </a:prstGeom>
        </p:spPr>
      </p:pic>
    </p:spTree>
    <p:extLst>
      <p:ext uri="{BB962C8B-B14F-4D97-AF65-F5344CB8AC3E}">
        <p14:creationId xmlns:p14="http://schemas.microsoft.com/office/powerpoint/2010/main" val="3671805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microsoft.com/office/2007/relationships/hdphoto" Target="../media/hdphoto1.wdp"/><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3.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2.xml.rels><?xml version="1.0" encoding="UTF-8" standalone="yes"?>
<Relationships xmlns="http://schemas.openxmlformats.org/package/2006/relationships"><Relationship Id="rId3" Type="http://schemas.openxmlformats.org/officeDocument/2006/relationships/hyperlink" Target="https://www.osha.gov/worker-fatigue/hazards" TargetMode="External"/><Relationship Id="rId7" Type="http://schemas.openxmlformats.org/officeDocument/2006/relationships/image" Target="../media/image7.png"/><Relationship Id="rId2" Type="http://schemas.openxmlformats.org/officeDocument/2006/relationships/hyperlink" Target="https://www.nsc.org/workplace/safety-topics/fatigue/fatigue-reports?srsltid=AfmBOoocVDIFetSUwD_bmKpASzUyaLaDgylhBQtKLUdQwbDNtE8C1Bfr"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www.nsc.org/workplace/safety-topics/fatigue/fatigue-whos-at-risk" TargetMode="External"/><Relationship Id="rId4" Type="http://schemas.openxmlformats.org/officeDocument/2006/relationships/hyperlink" Target="https://www.safeworkaustralia.gov.au/system/files/documents/1702/managing-the-risk-of-fatigue.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hyperlink" Target="https://worldsteel.org/safety-and-health/safety-and-health-in-the-steel-industry-data-reports/safety-and-health-in-the-steel-industry-data-report-2024/?utm_source=chatgpt.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hyperlink" Target="https://pmc.ncbi.nlm.nih.gov/articles/PMC9325913/" TargetMode="External"/><Relationship Id="rId7" Type="http://schemas.openxmlformats.org/officeDocument/2006/relationships/image" Target="../media/image10.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www.esa.int/Science_Exploration/Human_and_Robotic_Exploration/Mars500" TargetMode="External"/><Relationship Id="rId5" Type="http://schemas.openxmlformats.org/officeDocument/2006/relationships/hyperlink" Target="https://www.tobiasdengel.com/" TargetMode="External"/><Relationship Id="rId4" Type="http://schemas.openxmlformats.org/officeDocument/2006/relationships/hyperlink" Target="https://www.nsc.org/getmedia/a4f3a4ac-0e45-4b1f-a8ce-bccb13e4f7d2/report-wearables.pdf?srsltid=AfmBOoqV-ePgtiweehafFzpUausGt_QjdBMQtVwEh3QHC5uHa_JvygF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643B9-FD43-1ADA-7D33-4B1F46FCAAC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109266F-2BDE-548E-DC15-EE4654A99A9E}"/>
              </a:ext>
            </a:extLst>
          </p:cNvPr>
          <p:cNvSpPr/>
          <p:nvPr/>
        </p:nvSpPr>
        <p:spPr>
          <a:xfrm>
            <a:off x="0" y="-1"/>
            <a:ext cx="9144000" cy="10268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2A5D5BE-65BC-327D-6A5A-0C44C2FBF346}"/>
              </a:ext>
            </a:extLst>
          </p:cNvPr>
          <p:cNvPicPr>
            <a:picLocks noChangeAspect="1"/>
          </p:cNvPicPr>
          <p:nvPr/>
        </p:nvPicPr>
        <p:blipFill>
          <a:blip r:embed="rId2">
            <a:alphaModFix/>
          </a:blip>
          <a:stretch>
            <a:fillRect/>
          </a:stretch>
        </p:blipFill>
        <p:spPr>
          <a:xfrm>
            <a:off x="-152400" y="2057400"/>
            <a:ext cx="9448800" cy="4953000"/>
          </a:xfrm>
          <a:prstGeom prst="rect">
            <a:avLst/>
          </a:prstGeom>
        </p:spPr>
      </p:pic>
      <p:pic>
        <p:nvPicPr>
          <p:cNvPr id="9" name="Picture 8">
            <a:extLst>
              <a:ext uri="{FF2B5EF4-FFF2-40B4-BE49-F238E27FC236}">
                <a16:creationId xmlns:a16="http://schemas.microsoft.com/office/drawing/2014/main" id="{A1E65A47-432D-2626-CA32-C284833AD369}"/>
              </a:ext>
            </a:extLst>
          </p:cNvPr>
          <p:cNvPicPr>
            <a:picLocks noChangeAspect="1"/>
          </p:cNvPicPr>
          <p:nvPr/>
        </p:nvPicPr>
        <p:blipFill>
          <a:blip r:embed="rId3"/>
          <a:stretch>
            <a:fillRect/>
          </a:stretch>
        </p:blipFill>
        <p:spPr>
          <a:xfrm>
            <a:off x="0" y="2316351"/>
            <a:ext cx="7910784" cy="1493649"/>
          </a:xfrm>
          <a:prstGeom prst="rect">
            <a:avLst/>
          </a:prstGeom>
        </p:spPr>
      </p:pic>
      <p:pic>
        <p:nvPicPr>
          <p:cNvPr id="2" name="Picture 1">
            <a:extLst>
              <a:ext uri="{FF2B5EF4-FFF2-40B4-BE49-F238E27FC236}">
                <a16:creationId xmlns:a16="http://schemas.microsoft.com/office/drawing/2014/main" id="{E7501557-4921-A7D0-CFCD-9C34BABA063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47419" y="564654"/>
            <a:ext cx="4190025" cy="1087832"/>
          </a:xfrm>
          <a:prstGeom prst="rect">
            <a:avLst/>
          </a:prstGeom>
        </p:spPr>
      </p:pic>
      <p:pic>
        <p:nvPicPr>
          <p:cNvPr id="4" name="Imagen 3" descr="Logotipo, nombre de la empresa&#10;&#10;El contenido generado por IA puede ser incorrecto.">
            <a:extLst>
              <a:ext uri="{FF2B5EF4-FFF2-40B4-BE49-F238E27FC236}">
                <a16:creationId xmlns:a16="http://schemas.microsoft.com/office/drawing/2014/main" id="{76E42781-185E-4767-AED2-4F66125443B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410200" y="461410"/>
            <a:ext cx="3581400" cy="1295571"/>
          </a:xfrm>
          <a:prstGeom prst="rect">
            <a:avLst/>
          </a:prstGeom>
        </p:spPr>
      </p:pic>
      <p:sp>
        <p:nvSpPr>
          <p:cNvPr id="3" name="TextBox 2">
            <a:extLst>
              <a:ext uri="{FF2B5EF4-FFF2-40B4-BE49-F238E27FC236}">
                <a16:creationId xmlns:a16="http://schemas.microsoft.com/office/drawing/2014/main" id="{078C9738-E708-A14A-287C-A3C62F5FF09E}"/>
              </a:ext>
            </a:extLst>
          </p:cNvPr>
          <p:cNvSpPr txBox="1"/>
          <p:nvPr/>
        </p:nvSpPr>
        <p:spPr>
          <a:xfrm>
            <a:off x="347764" y="5269499"/>
            <a:ext cx="8648700" cy="1261884"/>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i="1" noProof="0">
                <a:solidFill>
                  <a:schemeClr val="bg1"/>
                </a:solidFill>
              </a:rPr>
              <a:t>Scott McCormick, Chairman, WOMBATT Fatigue Management</a:t>
            </a:r>
            <a:br>
              <a:rPr lang="en-US" sz="2400" b="1" i="1" noProof="0">
                <a:solidFill>
                  <a:schemeClr val="bg1"/>
                </a:solidFill>
              </a:rPr>
            </a:br>
            <a:endParaRPr lang="en-US" sz="500" b="1" i="1" noProof="0">
              <a:solidFill>
                <a:schemeClr val="bg1"/>
              </a:solidFill>
            </a:endParaRPr>
          </a:p>
          <a:p>
            <a:r>
              <a:rPr lang="en-US" sz="2400" b="1" i="1" noProof="0">
                <a:solidFill>
                  <a:schemeClr val="bg1"/>
                </a:solidFill>
              </a:rPr>
              <a:t>Filiberto Morales, V.P. Operations, TMS International</a:t>
            </a:r>
          </a:p>
          <a:p>
            <a:endParaRPr lang="en-US" sz="500" b="1" i="1">
              <a:solidFill>
                <a:schemeClr val="bg1"/>
              </a:solidFill>
            </a:endParaRPr>
          </a:p>
          <a:p>
            <a:r>
              <a:rPr lang="en-US" b="1" i="1" noProof="0">
                <a:solidFill>
                  <a:schemeClr val="bg1"/>
                </a:solidFill>
              </a:rPr>
              <a:t>National Slag Association Conference | September 15</a:t>
            </a:r>
            <a:r>
              <a:rPr lang="en-US" b="1" i="1" baseline="30000" noProof="0">
                <a:solidFill>
                  <a:schemeClr val="bg1"/>
                </a:solidFill>
              </a:rPr>
              <a:t>th</a:t>
            </a:r>
            <a:r>
              <a:rPr lang="en-US" b="1" i="1" noProof="0">
                <a:solidFill>
                  <a:schemeClr val="bg1"/>
                </a:solidFill>
              </a:rPr>
              <a:t> to 18</a:t>
            </a:r>
            <a:r>
              <a:rPr lang="en-US" b="1" i="1" baseline="30000" noProof="0">
                <a:solidFill>
                  <a:schemeClr val="bg1"/>
                </a:solidFill>
              </a:rPr>
              <a:t>th </a:t>
            </a:r>
            <a:r>
              <a:rPr lang="en-US" b="1" i="1">
                <a:solidFill>
                  <a:schemeClr val="bg1"/>
                </a:solidFill>
              </a:rPr>
              <a:t>, 2025, Naples, Fl.</a:t>
            </a:r>
          </a:p>
        </p:txBody>
      </p:sp>
      <p:sp>
        <p:nvSpPr>
          <p:cNvPr id="10" name="Slide Number Placeholder 2">
            <a:extLst>
              <a:ext uri="{FF2B5EF4-FFF2-40B4-BE49-F238E27FC236}">
                <a16:creationId xmlns:a16="http://schemas.microsoft.com/office/drawing/2014/main" id="{1D153743-0D43-4938-B35D-45830367506C}"/>
              </a:ext>
            </a:extLst>
          </p:cNvPr>
          <p:cNvSpPr>
            <a:spLocks noGrp="1"/>
          </p:cNvSpPr>
          <p:nvPr>
            <p:ph type="sldNum" sz="quarter" idx="12"/>
          </p:nvPr>
        </p:nvSpPr>
        <p:spPr>
          <a:xfrm>
            <a:off x="7543800" y="6584156"/>
            <a:ext cx="1600200" cy="273844"/>
          </a:xfrm>
        </p:spPr>
        <p:txBody>
          <a:bodyPr/>
          <a:lstStyle/>
          <a:p>
            <a:fld id="{FE6D91CF-3DE8-42A1-BDAA-9607CA1B3295}" type="slidenum">
              <a:rPr lang="es-MX" smtClean="0"/>
              <a:t>1</a:t>
            </a:fld>
            <a:endParaRPr lang="es-MX"/>
          </a:p>
        </p:txBody>
      </p:sp>
      <p:sp>
        <p:nvSpPr>
          <p:cNvPr id="11" name="Google Shape;100;p9">
            <a:extLst>
              <a:ext uri="{FF2B5EF4-FFF2-40B4-BE49-F238E27FC236}">
                <a16:creationId xmlns:a16="http://schemas.microsoft.com/office/drawing/2014/main" id="{BC1D7602-C366-47B6-9A74-C1928FA90287}"/>
              </a:ext>
            </a:extLst>
          </p:cNvPr>
          <p:cNvSpPr txBox="1"/>
          <p:nvPr/>
        </p:nvSpPr>
        <p:spPr>
          <a:xfrm>
            <a:off x="3048000" y="6596913"/>
            <a:ext cx="2778888" cy="230979"/>
          </a:xfrm>
          <a:prstGeom prst="rect">
            <a:avLst/>
          </a:prstGeom>
          <a:noFill/>
          <a:ln>
            <a:noFill/>
          </a:ln>
        </p:spPr>
        <p:txBody>
          <a:bodyPr spcFirstLastPara="1" lIns="91424" tIns="45700" rIns="91424" bIns="45700"/>
          <a:lstStyle/>
          <a:p>
            <a:pPr algn="ctr" defTabSz="685796">
              <a:buClr>
                <a:srgbClr val="000000"/>
              </a:buClr>
              <a:buSzPts val="900"/>
              <a:defRPr/>
            </a:pPr>
            <a:r>
              <a:rPr lang="en-US" sz="900">
                <a:solidFill>
                  <a:prstClr val="white">
                    <a:lumMod val="50000"/>
                  </a:prstClr>
                </a:solidFill>
                <a:latin typeface="Manrope" pitchFamily="2" charset="0"/>
                <a:sym typeface="Arial"/>
              </a:rPr>
              <a:t>© 2025 Confidential</a:t>
            </a:r>
            <a:endParaRPr sz="1400">
              <a:solidFill>
                <a:prstClr val="white">
                  <a:lumMod val="50000"/>
                </a:prstClr>
              </a:solidFill>
              <a:latin typeface="Manrope" pitchFamily="2" charset="0"/>
              <a:sym typeface="Arial"/>
            </a:endParaRPr>
          </a:p>
        </p:txBody>
      </p:sp>
    </p:spTree>
    <p:extLst>
      <p:ext uri="{BB962C8B-B14F-4D97-AF65-F5344CB8AC3E}">
        <p14:creationId xmlns:p14="http://schemas.microsoft.com/office/powerpoint/2010/main" val="2596509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B759E-7E5E-D37D-8E5E-3ADCDD51AB0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263BBD4-B8EE-1176-3D38-F0E60E1654A5}"/>
              </a:ext>
            </a:extLst>
          </p:cNvPr>
          <p:cNvSpPr/>
          <p:nvPr/>
        </p:nvSpPr>
        <p:spPr>
          <a:xfrm>
            <a:off x="0" y="-1"/>
            <a:ext cx="9144000" cy="82359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94B407D-28F7-966D-9B23-47BCA4938DC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957095" y="145873"/>
            <a:ext cx="2018812" cy="524133"/>
          </a:xfrm>
          <a:prstGeom prst="rect">
            <a:avLst/>
          </a:prstGeom>
        </p:spPr>
      </p:pic>
      <p:sp>
        <p:nvSpPr>
          <p:cNvPr id="23" name="TextBox 13">
            <a:extLst>
              <a:ext uri="{FF2B5EF4-FFF2-40B4-BE49-F238E27FC236}">
                <a16:creationId xmlns:a16="http://schemas.microsoft.com/office/drawing/2014/main" id="{706D4BCE-C04C-4239-9B4D-6286C8B926B0}"/>
              </a:ext>
            </a:extLst>
          </p:cNvPr>
          <p:cNvSpPr txBox="1"/>
          <p:nvPr/>
        </p:nvSpPr>
        <p:spPr>
          <a:xfrm>
            <a:off x="163428" y="196718"/>
            <a:ext cx="6477000" cy="353943"/>
          </a:xfrm>
          <a:prstGeom prst="rect">
            <a:avLst/>
          </a:prstGeom>
          <a:noFill/>
        </p:spPr>
        <p:txBody>
          <a:bodyPr wrap="square">
            <a:spAutoFit/>
          </a:bodyPr>
          <a:lstStyle/>
          <a:p>
            <a:r>
              <a:rPr lang="en-US" sz="1700" b="1" kern="0" dirty="0">
                <a:solidFill>
                  <a:srgbClr val="002060"/>
                </a:solidFill>
                <a:latin typeface="Verdana" pitchFamily="34" charset="0"/>
                <a:cs typeface="Arial" charset="0"/>
              </a:rPr>
              <a:t>HOW DOES THE SYSTEM COMMUNICATE?</a:t>
            </a:r>
          </a:p>
        </p:txBody>
      </p:sp>
      <p:pic>
        <p:nvPicPr>
          <p:cNvPr id="24" name="Picture 1">
            <a:extLst>
              <a:ext uri="{FF2B5EF4-FFF2-40B4-BE49-F238E27FC236}">
                <a16:creationId xmlns:a16="http://schemas.microsoft.com/office/drawing/2014/main" id="{EA93815A-5703-4222-9C23-36760E5FB1CC}"/>
              </a:ext>
            </a:extLst>
          </p:cNvPr>
          <p:cNvPicPr>
            <a:picLocks noChangeAspect="1"/>
          </p:cNvPicPr>
          <p:nvPr/>
        </p:nvPicPr>
        <p:blipFill>
          <a:blip r:embed="rId3"/>
          <a:stretch>
            <a:fillRect/>
          </a:stretch>
        </p:blipFill>
        <p:spPr>
          <a:xfrm>
            <a:off x="6399816" y="1020312"/>
            <a:ext cx="2744183" cy="5583618"/>
          </a:xfrm>
          <a:prstGeom prst="rect">
            <a:avLst/>
          </a:prstGeom>
        </p:spPr>
      </p:pic>
      <p:pic>
        <p:nvPicPr>
          <p:cNvPr id="25" name="Picture 3">
            <a:extLst>
              <a:ext uri="{FF2B5EF4-FFF2-40B4-BE49-F238E27FC236}">
                <a16:creationId xmlns:a16="http://schemas.microsoft.com/office/drawing/2014/main" id="{BF649766-A135-475C-8191-ED24BDF6E9D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59" b="89706" l="9630" r="91111">
                        <a14:foregroundMark x1="41481" y1="46324" x2="41481" y2="46324"/>
                        <a14:foregroundMark x1="53333" y1="72059" x2="53333" y2="72059"/>
                        <a14:foregroundMark x1="91111" y1="41176" x2="91111" y2="41176"/>
                      </a14:backgroundRemoval>
                    </a14:imgEffect>
                  </a14:imgLayer>
                </a14:imgProps>
              </a:ext>
            </a:extLst>
          </a:blip>
          <a:stretch>
            <a:fillRect/>
          </a:stretch>
        </p:blipFill>
        <p:spPr>
          <a:xfrm>
            <a:off x="7076000" y="1173948"/>
            <a:ext cx="1268928" cy="1278329"/>
          </a:xfrm>
          <a:prstGeom prst="rect">
            <a:avLst/>
          </a:prstGeom>
        </p:spPr>
      </p:pic>
      <p:pic>
        <p:nvPicPr>
          <p:cNvPr id="26" name="Picture 6">
            <a:extLst>
              <a:ext uri="{FF2B5EF4-FFF2-40B4-BE49-F238E27FC236}">
                <a16:creationId xmlns:a16="http://schemas.microsoft.com/office/drawing/2014/main" id="{2A005E57-6770-4579-BC76-EF8843CDEB05}"/>
              </a:ext>
            </a:extLst>
          </p:cNvPr>
          <p:cNvPicPr>
            <a:picLocks noChangeAspect="1"/>
          </p:cNvPicPr>
          <p:nvPr/>
        </p:nvPicPr>
        <p:blipFill>
          <a:blip r:embed="rId6"/>
          <a:stretch>
            <a:fillRect/>
          </a:stretch>
        </p:blipFill>
        <p:spPr>
          <a:xfrm>
            <a:off x="6524551" y="3017715"/>
            <a:ext cx="2529420" cy="1330475"/>
          </a:xfrm>
          <a:prstGeom prst="rect">
            <a:avLst/>
          </a:prstGeom>
        </p:spPr>
      </p:pic>
      <p:pic>
        <p:nvPicPr>
          <p:cNvPr id="27" name="Picture 9">
            <a:extLst>
              <a:ext uri="{FF2B5EF4-FFF2-40B4-BE49-F238E27FC236}">
                <a16:creationId xmlns:a16="http://schemas.microsoft.com/office/drawing/2014/main" id="{0C31B521-93A2-4048-9A6B-251D74181E96}"/>
              </a:ext>
            </a:extLst>
          </p:cNvPr>
          <p:cNvPicPr>
            <a:picLocks noChangeAspect="1"/>
          </p:cNvPicPr>
          <p:nvPr/>
        </p:nvPicPr>
        <p:blipFill>
          <a:blip r:embed="rId7"/>
          <a:stretch>
            <a:fillRect/>
          </a:stretch>
        </p:blipFill>
        <p:spPr>
          <a:xfrm>
            <a:off x="6868685" y="5077625"/>
            <a:ext cx="1841152" cy="1383912"/>
          </a:xfrm>
          <a:prstGeom prst="rect">
            <a:avLst/>
          </a:prstGeom>
        </p:spPr>
      </p:pic>
      <p:pic>
        <p:nvPicPr>
          <p:cNvPr id="28" name="Picture 10">
            <a:extLst>
              <a:ext uri="{FF2B5EF4-FFF2-40B4-BE49-F238E27FC236}">
                <a16:creationId xmlns:a16="http://schemas.microsoft.com/office/drawing/2014/main" id="{E3422068-A88A-42AF-B1DA-3BBFEC4A769C}"/>
              </a:ext>
            </a:extLst>
          </p:cNvPr>
          <p:cNvPicPr>
            <a:picLocks noChangeAspect="1"/>
          </p:cNvPicPr>
          <p:nvPr/>
        </p:nvPicPr>
        <p:blipFill>
          <a:blip r:embed="rId8"/>
          <a:stretch>
            <a:fillRect/>
          </a:stretch>
        </p:blipFill>
        <p:spPr>
          <a:xfrm>
            <a:off x="7356865" y="2348154"/>
            <a:ext cx="707197" cy="493819"/>
          </a:xfrm>
          <a:prstGeom prst="rect">
            <a:avLst/>
          </a:prstGeom>
        </p:spPr>
      </p:pic>
      <p:pic>
        <p:nvPicPr>
          <p:cNvPr id="29" name="Picture 11">
            <a:extLst>
              <a:ext uri="{FF2B5EF4-FFF2-40B4-BE49-F238E27FC236}">
                <a16:creationId xmlns:a16="http://schemas.microsoft.com/office/drawing/2014/main" id="{A84FFF47-8D9C-46EE-BC34-B5816B01180D}"/>
              </a:ext>
            </a:extLst>
          </p:cNvPr>
          <p:cNvPicPr>
            <a:picLocks noChangeAspect="1"/>
          </p:cNvPicPr>
          <p:nvPr/>
        </p:nvPicPr>
        <p:blipFill>
          <a:blip r:embed="rId9"/>
          <a:stretch>
            <a:fillRect/>
          </a:stretch>
        </p:blipFill>
        <p:spPr>
          <a:xfrm>
            <a:off x="6814242" y="4462950"/>
            <a:ext cx="1981372" cy="499915"/>
          </a:xfrm>
          <a:prstGeom prst="rect">
            <a:avLst/>
          </a:prstGeom>
        </p:spPr>
      </p:pic>
      <p:pic>
        <p:nvPicPr>
          <p:cNvPr id="30" name="Picture 12">
            <a:extLst>
              <a:ext uri="{FF2B5EF4-FFF2-40B4-BE49-F238E27FC236}">
                <a16:creationId xmlns:a16="http://schemas.microsoft.com/office/drawing/2014/main" id="{7BDAEFAD-A972-4438-BBBC-5465F79429B6}"/>
              </a:ext>
            </a:extLst>
          </p:cNvPr>
          <p:cNvPicPr>
            <a:picLocks noChangeAspect="1"/>
          </p:cNvPicPr>
          <p:nvPr/>
        </p:nvPicPr>
        <p:blipFill>
          <a:blip r:embed="rId10"/>
          <a:stretch>
            <a:fillRect/>
          </a:stretch>
        </p:blipFill>
        <p:spPr>
          <a:xfrm>
            <a:off x="6964965" y="5969481"/>
            <a:ext cx="1609483" cy="755970"/>
          </a:xfrm>
          <a:prstGeom prst="rect">
            <a:avLst/>
          </a:prstGeom>
        </p:spPr>
      </p:pic>
      <p:pic>
        <p:nvPicPr>
          <p:cNvPr id="31" name="Picture 15">
            <a:extLst>
              <a:ext uri="{FF2B5EF4-FFF2-40B4-BE49-F238E27FC236}">
                <a16:creationId xmlns:a16="http://schemas.microsoft.com/office/drawing/2014/main" id="{B1F19443-6FF4-427D-ACAD-73D8901BA3F4}"/>
              </a:ext>
            </a:extLst>
          </p:cNvPr>
          <p:cNvPicPr>
            <a:picLocks noChangeAspect="1"/>
          </p:cNvPicPr>
          <p:nvPr/>
        </p:nvPicPr>
        <p:blipFill>
          <a:blip r:embed="rId11"/>
          <a:stretch>
            <a:fillRect/>
          </a:stretch>
        </p:blipFill>
        <p:spPr>
          <a:xfrm>
            <a:off x="0" y="1571379"/>
            <a:ext cx="6346818" cy="4223146"/>
          </a:xfrm>
          <a:prstGeom prst="rect">
            <a:avLst/>
          </a:prstGeom>
        </p:spPr>
      </p:pic>
      <p:pic>
        <p:nvPicPr>
          <p:cNvPr id="32" name="Picture 18">
            <a:extLst>
              <a:ext uri="{FF2B5EF4-FFF2-40B4-BE49-F238E27FC236}">
                <a16:creationId xmlns:a16="http://schemas.microsoft.com/office/drawing/2014/main" id="{88865E82-CFDC-4D2B-ABED-B831EFD56206}"/>
              </a:ext>
            </a:extLst>
          </p:cNvPr>
          <p:cNvPicPr>
            <a:picLocks noChangeAspect="1"/>
          </p:cNvPicPr>
          <p:nvPr/>
        </p:nvPicPr>
        <p:blipFill>
          <a:blip r:embed="rId12"/>
          <a:stretch>
            <a:fillRect/>
          </a:stretch>
        </p:blipFill>
        <p:spPr>
          <a:xfrm>
            <a:off x="3247183" y="3446258"/>
            <a:ext cx="2930829" cy="663493"/>
          </a:xfrm>
          <a:prstGeom prst="rect">
            <a:avLst/>
          </a:prstGeom>
        </p:spPr>
      </p:pic>
      <p:pic>
        <p:nvPicPr>
          <p:cNvPr id="33" name="Picture 19">
            <a:extLst>
              <a:ext uri="{FF2B5EF4-FFF2-40B4-BE49-F238E27FC236}">
                <a16:creationId xmlns:a16="http://schemas.microsoft.com/office/drawing/2014/main" id="{13BA6FFC-261F-4EF1-8BE0-54A0F06F4F57}"/>
              </a:ext>
            </a:extLst>
          </p:cNvPr>
          <p:cNvPicPr>
            <a:picLocks noChangeAspect="1"/>
          </p:cNvPicPr>
          <p:nvPr/>
        </p:nvPicPr>
        <p:blipFill>
          <a:blip r:embed="rId13"/>
          <a:stretch>
            <a:fillRect/>
          </a:stretch>
        </p:blipFill>
        <p:spPr>
          <a:xfrm>
            <a:off x="3037181" y="4348190"/>
            <a:ext cx="1012238" cy="584337"/>
          </a:xfrm>
          <a:prstGeom prst="rect">
            <a:avLst/>
          </a:prstGeom>
        </p:spPr>
      </p:pic>
      <p:pic>
        <p:nvPicPr>
          <p:cNvPr id="34" name="Picture 20">
            <a:extLst>
              <a:ext uri="{FF2B5EF4-FFF2-40B4-BE49-F238E27FC236}">
                <a16:creationId xmlns:a16="http://schemas.microsoft.com/office/drawing/2014/main" id="{A3E2CE14-1E36-4638-909E-3986969A8212}"/>
              </a:ext>
            </a:extLst>
          </p:cNvPr>
          <p:cNvPicPr>
            <a:picLocks noChangeAspect="1"/>
          </p:cNvPicPr>
          <p:nvPr/>
        </p:nvPicPr>
        <p:blipFill>
          <a:blip r:embed="rId14"/>
          <a:stretch>
            <a:fillRect/>
          </a:stretch>
        </p:blipFill>
        <p:spPr>
          <a:xfrm>
            <a:off x="1699396" y="3017715"/>
            <a:ext cx="609600" cy="645694"/>
          </a:xfrm>
          <a:prstGeom prst="rect">
            <a:avLst/>
          </a:prstGeom>
        </p:spPr>
      </p:pic>
      <p:sp>
        <p:nvSpPr>
          <p:cNvPr id="22" name="CuadroTexto 21">
            <a:extLst>
              <a:ext uri="{FF2B5EF4-FFF2-40B4-BE49-F238E27FC236}">
                <a16:creationId xmlns:a16="http://schemas.microsoft.com/office/drawing/2014/main" id="{EBF437F6-226A-436F-B9DF-651A708B32EF}"/>
              </a:ext>
            </a:extLst>
          </p:cNvPr>
          <p:cNvSpPr txBox="1"/>
          <p:nvPr/>
        </p:nvSpPr>
        <p:spPr>
          <a:xfrm>
            <a:off x="297951" y="1156477"/>
            <a:ext cx="5880061" cy="459741"/>
          </a:xfrm>
          <a:prstGeom prst="rect">
            <a:avLst/>
          </a:prstGeom>
          <a:noFill/>
        </p:spPr>
        <p:txBody>
          <a:bodyPr wrap="square">
            <a:spAutoFit/>
          </a:bodyPr>
          <a:lstStyle/>
          <a:p>
            <a:pPr algn="just">
              <a:lnSpc>
                <a:spcPts val="3150"/>
              </a:lnSpc>
            </a:pPr>
            <a:r>
              <a:rPr lang="en-US" b="1" dirty="0">
                <a:solidFill>
                  <a:schemeClr val="tx1">
                    <a:lumMod val="95000"/>
                    <a:lumOff val="5000"/>
                  </a:schemeClr>
                </a:solidFill>
                <a:latin typeface="Open Sans" panose="020B0604020202020204" charset="0"/>
                <a:ea typeface="Open Sans" panose="020B0604020202020204" charset="0"/>
                <a:cs typeface="Open Sans" panose="020B0604020202020204" charset="0"/>
              </a:rPr>
              <a:t>Voice data recorded and transmitted to the cloud</a:t>
            </a:r>
          </a:p>
        </p:txBody>
      </p:sp>
      <p:sp>
        <p:nvSpPr>
          <p:cNvPr id="35" name="Slide Number Placeholder 2">
            <a:extLst>
              <a:ext uri="{FF2B5EF4-FFF2-40B4-BE49-F238E27FC236}">
                <a16:creationId xmlns:a16="http://schemas.microsoft.com/office/drawing/2014/main" id="{808110BC-4A33-4163-851B-081BCF7DCB8C}"/>
              </a:ext>
            </a:extLst>
          </p:cNvPr>
          <p:cNvSpPr>
            <a:spLocks noGrp="1"/>
          </p:cNvSpPr>
          <p:nvPr>
            <p:ph type="sldNum" sz="quarter" idx="12"/>
          </p:nvPr>
        </p:nvSpPr>
        <p:spPr>
          <a:xfrm>
            <a:off x="7543800" y="6584156"/>
            <a:ext cx="1600200" cy="273844"/>
          </a:xfrm>
        </p:spPr>
        <p:txBody>
          <a:bodyPr/>
          <a:lstStyle/>
          <a:p>
            <a:fld id="{FE6D91CF-3DE8-42A1-BDAA-9607CA1B3295}" type="slidenum">
              <a:rPr lang="es-MX" smtClean="0"/>
              <a:t>10</a:t>
            </a:fld>
            <a:endParaRPr lang="es-MX"/>
          </a:p>
        </p:txBody>
      </p:sp>
      <p:sp>
        <p:nvSpPr>
          <p:cNvPr id="36" name="Google Shape;100;p9">
            <a:extLst>
              <a:ext uri="{FF2B5EF4-FFF2-40B4-BE49-F238E27FC236}">
                <a16:creationId xmlns:a16="http://schemas.microsoft.com/office/drawing/2014/main" id="{0DDA4D66-9565-4BAF-A98E-491FC6D292D0}"/>
              </a:ext>
            </a:extLst>
          </p:cNvPr>
          <p:cNvSpPr txBox="1"/>
          <p:nvPr/>
        </p:nvSpPr>
        <p:spPr>
          <a:xfrm>
            <a:off x="3048000" y="6596913"/>
            <a:ext cx="2778888" cy="230979"/>
          </a:xfrm>
          <a:prstGeom prst="rect">
            <a:avLst/>
          </a:prstGeom>
          <a:noFill/>
          <a:ln>
            <a:noFill/>
          </a:ln>
        </p:spPr>
        <p:txBody>
          <a:bodyPr spcFirstLastPara="1" lIns="91424" tIns="45700" rIns="91424" bIns="45700"/>
          <a:lstStyle/>
          <a:p>
            <a:pPr algn="ctr" defTabSz="685796">
              <a:buClr>
                <a:srgbClr val="000000"/>
              </a:buClr>
              <a:buSzPts val="900"/>
              <a:defRPr/>
            </a:pPr>
            <a:r>
              <a:rPr lang="en-US" sz="900">
                <a:solidFill>
                  <a:prstClr val="white">
                    <a:lumMod val="50000"/>
                  </a:prstClr>
                </a:solidFill>
                <a:latin typeface="Manrope" pitchFamily="2" charset="0"/>
                <a:sym typeface="Arial"/>
              </a:rPr>
              <a:t>© 2025 Confidential</a:t>
            </a:r>
            <a:endParaRPr sz="1400">
              <a:solidFill>
                <a:prstClr val="white">
                  <a:lumMod val="50000"/>
                </a:prstClr>
              </a:solidFill>
              <a:latin typeface="Manrope" pitchFamily="2" charset="0"/>
              <a:sym typeface="Arial"/>
            </a:endParaRPr>
          </a:p>
        </p:txBody>
      </p:sp>
    </p:spTree>
    <p:extLst>
      <p:ext uri="{BB962C8B-B14F-4D97-AF65-F5344CB8AC3E}">
        <p14:creationId xmlns:p14="http://schemas.microsoft.com/office/powerpoint/2010/main" val="3544068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B759E-7E5E-D37D-8E5E-3ADCDD51AB08}"/>
            </a:ext>
          </a:extLst>
        </p:cNvPr>
        <p:cNvGrpSpPr/>
        <p:nvPr/>
      </p:nvGrpSpPr>
      <p:grpSpPr>
        <a:xfrm>
          <a:off x="0" y="0"/>
          <a:ext cx="0" cy="0"/>
          <a:chOff x="0" y="0"/>
          <a:chExt cx="0" cy="0"/>
        </a:xfrm>
      </p:grpSpPr>
      <p:sp>
        <p:nvSpPr>
          <p:cNvPr id="17" name="Slide Number Placeholder 2">
            <a:extLst>
              <a:ext uri="{FF2B5EF4-FFF2-40B4-BE49-F238E27FC236}">
                <a16:creationId xmlns:a16="http://schemas.microsoft.com/office/drawing/2014/main" id="{9892798B-3F7C-7BF2-C1F3-00AAEDF3704F}"/>
              </a:ext>
            </a:extLst>
          </p:cNvPr>
          <p:cNvSpPr>
            <a:spLocks noGrp="1"/>
          </p:cNvSpPr>
          <p:nvPr>
            <p:ph type="sldNum" sz="quarter" idx="12"/>
          </p:nvPr>
        </p:nvSpPr>
        <p:spPr>
          <a:xfrm>
            <a:off x="7543800" y="6584156"/>
            <a:ext cx="1600200" cy="273844"/>
          </a:xfrm>
        </p:spPr>
        <p:txBody>
          <a:bodyPr/>
          <a:lstStyle/>
          <a:p>
            <a:fld id="{FE6D91CF-3DE8-42A1-BDAA-9607CA1B3295}" type="slidenum">
              <a:rPr lang="es-MX" smtClean="0"/>
              <a:t>11</a:t>
            </a:fld>
            <a:endParaRPr lang="es-MX"/>
          </a:p>
        </p:txBody>
      </p:sp>
      <p:sp>
        <p:nvSpPr>
          <p:cNvPr id="6" name="Rectangle 5">
            <a:extLst>
              <a:ext uri="{FF2B5EF4-FFF2-40B4-BE49-F238E27FC236}">
                <a16:creationId xmlns:a16="http://schemas.microsoft.com/office/drawing/2014/main" id="{C263BBD4-B8EE-1176-3D38-F0E60E1654A5}"/>
              </a:ext>
            </a:extLst>
          </p:cNvPr>
          <p:cNvSpPr/>
          <p:nvPr/>
        </p:nvSpPr>
        <p:spPr>
          <a:xfrm>
            <a:off x="0" y="-1"/>
            <a:ext cx="9144000" cy="83820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100;p9">
            <a:extLst>
              <a:ext uri="{FF2B5EF4-FFF2-40B4-BE49-F238E27FC236}">
                <a16:creationId xmlns:a16="http://schemas.microsoft.com/office/drawing/2014/main" id="{0F011DD6-8F24-1B81-67FD-1A23635F5B77}"/>
              </a:ext>
            </a:extLst>
          </p:cNvPr>
          <p:cNvSpPr txBox="1"/>
          <p:nvPr/>
        </p:nvSpPr>
        <p:spPr>
          <a:xfrm>
            <a:off x="3048000" y="6596913"/>
            <a:ext cx="2778888" cy="230979"/>
          </a:xfrm>
          <a:prstGeom prst="rect">
            <a:avLst/>
          </a:prstGeom>
          <a:noFill/>
          <a:ln>
            <a:noFill/>
          </a:ln>
        </p:spPr>
        <p:txBody>
          <a:bodyPr spcFirstLastPara="1" lIns="91424" tIns="45700" rIns="91424" bIns="45700"/>
          <a:lstStyle/>
          <a:p>
            <a:pPr algn="ctr" defTabSz="685796">
              <a:buClr>
                <a:srgbClr val="000000"/>
              </a:buClr>
              <a:buSzPts val="900"/>
              <a:defRPr/>
            </a:pPr>
            <a:r>
              <a:rPr lang="en-US" sz="900">
                <a:solidFill>
                  <a:prstClr val="white">
                    <a:lumMod val="50000"/>
                  </a:prstClr>
                </a:solidFill>
                <a:latin typeface="Manrope" pitchFamily="2" charset="0"/>
                <a:sym typeface="Arial"/>
              </a:rPr>
              <a:t>© 2025 Confidential</a:t>
            </a:r>
            <a:endParaRPr sz="1400">
              <a:solidFill>
                <a:prstClr val="white">
                  <a:lumMod val="50000"/>
                </a:prstClr>
              </a:solidFill>
              <a:latin typeface="Manrope" pitchFamily="2" charset="0"/>
              <a:sym typeface="Arial"/>
            </a:endParaRPr>
          </a:p>
        </p:txBody>
      </p:sp>
      <p:pic>
        <p:nvPicPr>
          <p:cNvPr id="2" name="Picture 1">
            <a:extLst>
              <a:ext uri="{FF2B5EF4-FFF2-40B4-BE49-F238E27FC236}">
                <a16:creationId xmlns:a16="http://schemas.microsoft.com/office/drawing/2014/main" id="{994B407D-28F7-966D-9B23-47BCA4938DC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957095" y="145873"/>
            <a:ext cx="2018812" cy="524133"/>
          </a:xfrm>
          <a:prstGeom prst="rect">
            <a:avLst/>
          </a:prstGeom>
        </p:spPr>
      </p:pic>
      <p:sp>
        <p:nvSpPr>
          <p:cNvPr id="7" name="TextBox 13">
            <a:extLst>
              <a:ext uri="{FF2B5EF4-FFF2-40B4-BE49-F238E27FC236}">
                <a16:creationId xmlns:a16="http://schemas.microsoft.com/office/drawing/2014/main" id="{B226D641-1886-4D8D-A29D-18912BB9C372}"/>
              </a:ext>
            </a:extLst>
          </p:cNvPr>
          <p:cNvSpPr txBox="1"/>
          <p:nvPr/>
        </p:nvSpPr>
        <p:spPr>
          <a:xfrm>
            <a:off x="152400" y="204027"/>
            <a:ext cx="6477000" cy="353943"/>
          </a:xfrm>
          <a:prstGeom prst="rect">
            <a:avLst/>
          </a:prstGeom>
          <a:noFill/>
        </p:spPr>
        <p:txBody>
          <a:bodyPr wrap="square">
            <a:spAutoFit/>
          </a:bodyPr>
          <a:lstStyle/>
          <a:p>
            <a:r>
              <a:rPr lang="en-US" sz="1700" b="1" kern="0" dirty="0">
                <a:solidFill>
                  <a:srgbClr val="002060"/>
                </a:solidFill>
                <a:latin typeface="Verdana" pitchFamily="34" charset="0"/>
                <a:cs typeface="Arial" charset="0"/>
              </a:rPr>
              <a:t>WOMBATT-VOZ DASHBOARD</a:t>
            </a:r>
          </a:p>
        </p:txBody>
      </p:sp>
      <p:sp>
        <p:nvSpPr>
          <p:cNvPr id="10" name="TextBox 19">
            <a:extLst>
              <a:ext uri="{FF2B5EF4-FFF2-40B4-BE49-F238E27FC236}">
                <a16:creationId xmlns:a16="http://schemas.microsoft.com/office/drawing/2014/main" id="{1DD5D4BF-84D0-4635-A6AA-4AAA68C61834}"/>
              </a:ext>
            </a:extLst>
          </p:cNvPr>
          <p:cNvSpPr txBox="1"/>
          <p:nvPr/>
        </p:nvSpPr>
        <p:spPr>
          <a:xfrm>
            <a:off x="793263" y="1307665"/>
            <a:ext cx="7750144" cy="1785104"/>
          </a:xfrm>
          <a:prstGeom prst="rect">
            <a:avLst/>
          </a:prstGeom>
          <a:noFill/>
        </p:spPr>
        <p:txBody>
          <a:bodyPr wrap="square">
            <a:spAutoFit/>
          </a:bodyPr>
          <a:lstStyle/>
          <a:p>
            <a:pPr marL="174625" indent="-174625">
              <a:spcAft>
                <a:spcPts val="600"/>
              </a:spcAft>
              <a:buFont typeface="Wingdings" panose="05000000000000000000" pitchFamily="2" charset="2"/>
              <a:buChar char="§"/>
            </a:pPr>
            <a:r>
              <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rPr>
              <a:t>Instant statistical overview for 15- or 30-day periods</a:t>
            </a:r>
          </a:p>
          <a:p>
            <a:pPr marL="174625" indent="-174625">
              <a:spcAft>
                <a:spcPts val="600"/>
              </a:spcAft>
              <a:buFont typeface="Wingdings" panose="05000000000000000000" pitchFamily="2" charset="2"/>
              <a:buChar char="§"/>
            </a:pPr>
            <a:r>
              <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rPr>
              <a:t>User and group management</a:t>
            </a:r>
          </a:p>
          <a:p>
            <a:pPr marL="174625" indent="-174625">
              <a:spcAft>
                <a:spcPts val="600"/>
              </a:spcAft>
              <a:buFont typeface="Wingdings" panose="05000000000000000000" pitchFamily="2" charset="2"/>
              <a:buChar char="§"/>
            </a:pPr>
            <a:r>
              <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rPr>
              <a:t>Configurable multilingual speech</a:t>
            </a:r>
          </a:p>
          <a:p>
            <a:pPr marL="174625" indent="-174625">
              <a:spcAft>
                <a:spcPts val="600"/>
              </a:spcAft>
              <a:buFont typeface="Wingdings" panose="05000000000000000000" pitchFamily="2" charset="2"/>
              <a:buChar char="§"/>
            </a:pPr>
            <a:r>
              <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rPr>
              <a:t>Real-time online reporting</a:t>
            </a:r>
          </a:p>
          <a:p>
            <a:pPr marL="174625" indent="-174625">
              <a:spcAft>
                <a:spcPts val="600"/>
              </a:spcAft>
              <a:buFont typeface="Wingdings" panose="05000000000000000000" pitchFamily="2" charset="2"/>
              <a:buChar char="§"/>
            </a:pPr>
            <a:r>
              <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rPr>
              <a:t>Instant alert configuration for supervision groups</a:t>
            </a:r>
          </a:p>
        </p:txBody>
      </p:sp>
      <p:pic>
        <p:nvPicPr>
          <p:cNvPr id="24" name="Imagen 23">
            <a:extLst>
              <a:ext uri="{FF2B5EF4-FFF2-40B4-BE49-F238E27FC236}">
                <a16:creationId xmlns:a16="http://schemas.microsoft.com/office/drawing/2014/main" id="{D0E64484-5C09-4766-A2A4-9B1FFA4DF409}"/>
              </a:ext>
            </a:extLst>
          </p:cNvPr>
          <p:cNvPicPr>
            <a:picLocks noChangeAspect="1"/>
          </p:cNvPicPr>
          <p:nvPr/>
        </p:nvPicPr>
        <p:blipFill>
          <a:blip r:embed="rId3"/>
          <a:stretch>
            <a:fillRect/>
          </a:stretch>
        </p:blipFill>
        <p:spPr>
          <a:xfrm>
            <a:off x="561864" y="3429000"/>
            <a:ext cx="8020272" cy="2504394"/>
          </a:xfrm>
          <a:prstGeom prst="rect">
            <a:avLst/>
          </a:prstGeom>
          <a:ln>
            <a:solidFill>
              <a:schemeClr val="bg1">
                <a:lumMod val="75000"/>
              </a:schemeClr>
            </a:solidFill>
          </a:ln>
        </p:spPr>
      </p:pic>
    </p:spTree>
    <p:extLst>
      <p:ext uri="{BB962C8B-B14F-4D97-AF65-F5344CB8AC3E}">
        <p14:creationId xmlns:p14="http://schemas.microsoft.com/office/powerpoint/2010/main" val="2468844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220DA-BC34-778F-0757-23846028AA3F}"/>
            </a:ext>
          </a:extLst>
        </p:cNvPr>
        <p:cNvGrpSpPr/>
        <p:nvPr/>
      </p:nvGrpSpPr>
      <p:grpSpPr>
        <a:xfrm>
          <a:off x="0" y="0"/>
          <a:ext cx="0" cy="0"/>
          <a:chOff x="0" y="0"/>
          <a:chExt cx="0" cy="0"/>
        </a:xfrm>
      </p:grpSpPr>
      <p:sp>
        <p:nvSpPr>
          <p:cNvPr id="17" name="Slide Number Placeholder 2">
            <a:extLst>
              <a:ext uri="{FF2B5EF4-FFF2-40B4-BE49-F238E27FC236}">
                <a16:creationId xmlns:a16="http://schemas.microsoft.com/office/drawing/2014/main" id="{3463DD16-96FA-1419-401C-65C45680DF58}"/>
              </a:ext>
            </a:extLst>
          </p:cNvPr>
          <p:cNvSpPr>
            <a:spLocks noGrp="1"/>
          </p:cNvSpPr>
          <p:nvPr>
            <p:ph type="sldNum" sz="quarter" idx="12"/>
          </p:nvPr>
        </p:nvSpPr>
        <p:spPr>
          <a:xfrm>
            <a:off x="7543800" y="6584156"/>
            <a:ext cx="1600200" cy="273844"/>
          </a:xfrm>
        </p:spPr>
        <p:txBody>
          <a:bodyPr/>
          <a:lstStyle/>
          <a:p>
            <a:fld id="{FE6D91CF-3DE8-42A1-BDAA-9607CA1B3295}" type="slidenum">
              <a:rPr lang="es-MX" smtClean="0"/>
              <a:t>12</a:t>
            </a:fld>
            <a:endParaRPr lang="es-MX"/>
          </a:p>
        </p:txBody>
      </p:sp>
      <p:sp>
        <p:nvSpPr>
          <p:cNvPr id="6" name="Rectangle 5">
            <a:extLst>
              <a:ext uri="{FF2B5EF4-FFF2-40B4-BE49-F238E27FC236}">
                <a16:creationId xmlns:a16="http://schemas.microsoft.com/office/drawing/2014/main" id="{3BE30779-BEF3-40E5-91A8-7C2D6F1B1824}"/>
              </a:ext>
            </a:extLst>
          </p:cNvPr>
          <p:cNvSpPr/>
          <p:nvPr/>
        </p:nvSpPr>
        <p:spPr>
          <a:xfrm>
            <a:off x="0" y="-1"/>
            <a:ext cx="9144000" cy="83820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100;p9">
            <a:extLst>
              <a:ext uri="{FF2B5EF4-FFF2-40B4-BE49-F238E27FC236}">
                <a16:creationId xmlns:a16="http://schemas.microsoft.com/office/drawing/2014/main" id="{26C1253A-8D11-B8F0-C53F-379BDF053B1A}"/>
              </a:ext>
            </a:extLst>
          </p:cNvPr>
          <p:cNvSpPr txBox="1"/>
          <p:nvPr/>
        </p:nvSpPr>
        <p:spPr>
          <a:xfrm>
            <a:off x="3048000" y="6596913"/>
            <a:ext cx="2778888" cy="230979"/>
          </a:xfrm>
          <a:prstGeom prst="rect">
            <a:avLst/>
          </a:prstGeom>
          <a:noFill/>
          <a:ln>
            <a:noFill/>
          </a:ln>
        </p:spPr>
        <p:txBody>
          <a:bodyPr spcFirstLastPara="1" lIns="91424" tIns="45700" rIns="91424" bIns="45700"/>
          <a:lstStyle/>
          <a:p>
            <a:pPr algn="ctr" defTabSz="685796">
              <a:buClr>
                <a:srgbClr val="000000"/>
              </a:buClr>
              <a:buSzPts val="900"/>
              <a:defRPr/>
            </a:pPr>
            <a:r>
              <a:rPr lang="en-US" sz="900">
                <a:solidFill>
                  <a:prstClr val="white">
                    <a:lumMod val="50000"/>
                  </a:prstClr>
                </a:solidFill>
                <a:latin typeface="Manrope" pitchFamily="2" charset="0"/>
                <a:sym typeface="Arial"/>
              </a:rPr>
              <a:t>© 2025 Confidential</a:t>
            </a:r>
            <a:endParaRPr sz="1400">
              <a:solidFill>
                <a:prstClr val="white">
                  <a:lumMod val="50000"/>
                </a:prstClr>
              </a:solidFill>
              <a:latin typeface="Manrope" pitchFamily="2" charset="0"/>
              <a:sym typeface="Arial"/>
            </a:endParaRPr>
          </a:p>
        </p:txBody>
      </p:sp>
      <p:sp>
        <p:nvSpPr>
          <p:cNvPr id="3" name="TextBox 16">
            <a:extLst>
              <a:ext uri="{FF2B5EF4-FFF2-40B4-BE49-F238E27FC236}">
                <a16:creationId xmlns:a16="http://schemas.microsoft.com/office/drawing/2014/main" id="{FF478E6E-508D-8DE3-FBFE-AA902908EBDE}"/>
              </a:ext>
            </a:extLst>
          </p:cNvPr>
          <p:cNvSpPr txBox="1">
            <a:spLocks noChangeArrowheads="1"/>
          </p:cNvSpPr>
          <p:nvPr/>
        </p:nvSpPr>
        <p:spPr bwMode="auto">
          <a:xfrm>
            <a:off x="93875" y="204027"/>
            <a:ext cx="647700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MX"/>
            </a:defPPr>
            <a:lvl1pPr>
              <a:buFontTx/>
              <a:buNone/>
              <a:defRPr sz="1700" b="1" kern="0">
                <a:solidFill>
                  <a:srgbClr val="002060"/>
                </a:solidFill>
                <a:latin typeface="Verdana" pitchFamily="34" charset="0"/>
                <a:cs typeface="Arial" charset="0"/>
              </a:defRPr>
            </a:lvl1pPr>
            <a:lvl2pPr marL="742950" indent="-285750">
              <a:defRPr>
                <a:latin typeface="Verdana" pitchFamily="34" charset="0"/>
                <a:cs typeface="Arial" charset="0"/>
              </a:defRPr>
            </a:lvl2pPr>
            <a:lvl3pPr marL="1143000" indent="-228600">
              <a:defRPr>
                <a:latin typeface="Verdana" pitchFamily="34" charset="0"/>
                <a:cs typeface="Arial" charset="0"/>
              </a:defRPr>
            </a:lvl3pPr>
            <a:lvl4pPr marL="1600200" indent="-228600">
              <a:defRPr>
                <a:latin typeface="Verdana" pitchFamily="34" charset="0"/>
                <a:cs typeface="Arial" charset="0"/>
              </a:defRPr>
            </a:lvl4pPr>
            <a:lvl5pPr marL="2057400" indent="-228600">
              <a:defRPr>
                <a:latin typeface="Verdana" pitchFamily="34" charset="0"/>
                <a:cs typeface="Arial" charset="0"/>
              </a:defRPr>
            </a:lvl5pPr>
            <a:lvl6pPr marL="2514600" indent="-228600" eaLnBrk="0" fontAlgn="base" hangingPunct="0">
              <a:spcBef>
                <a:spcPct val="50000"/>
              </a:spcBef>
              <a:spcAft>
                <a:spcPct val="0"/>
              </a:spcAft>
              <a:buChar char="•"/>
              <a:defRPr>
                <a:latin typeface="Verdana" pitchFamily="34" charset="0"/>
                <a:cs typeface="Arial" charset="0"/>
              </a:defRPr>
            </a:lvl6pPr>
            <a:lvl7pPr marL="2971800" indent="-228600" eaLnBrk="0" fontAlgn="base" hangingPunct="0">
              <a:spcBef>
                <a:spcPct val="50000"/>
              </a:spcBef>
              <a:spcAft>
                <a:spcPct val="0"/>
              </a:spcAft>
              <a:buChar char="•"/>
              <a:defRPr>
                <a:latin typeface="Verdana" pitchFamily="34" charset="0"/>
                <a:cs typeface="Arial" charset="0"/>
              </a:defRPr>
            </a:lvl7pPr>
            <a:lvl8pPr marL="3429000" indent="-228600" eaLnBrk="0" fontAlgn="base" hangingPunct="0">
              <a:spcBef>
                <a:spcPct val="50000"/>
              </a:spcBef>
              <a:spcAft>
                <a:spcPct val="0"/>
              </a:spcAft>
              <a:buChar char="•"/>
              <a:defRPr>
                <a:latin typeface="Verdana" pitchFamily="34" charset="0"/>
                <a:cs typeface="Arial" charset="0"/>
              </a:defRPr>
            </a:lvl8pPr>
            <a:lvl9pPr marL="3886200" indent="-228600" eaLnBrk="0" fontAlgn="base" hangingPunct="0">
              <a:spcBef>
                <a:spcPct val="50000"/>
              </a:spcBef>
              <a:spcAft>
                <a:spcPct val="0"/>
              </a:spcAft>
              <a:buChar char="•"/>
              <a:defRPr>
                <a:latin typeface="Verdana" pitchFamily="34" charset="0"/>
                <a:cs typeface="Arial" charset="0"/>
              </a:defRPr>
            </a:lvl9pPr>
          </a:lstStyle>
          <a:p>
            <a:r>
              <a:rPr lang="es-MX"/>
              <a:t>BUILDING A SAFER INDUSTRY</a:t>
            </a:r>
          </a:p>
        </p:txBody>
      </p:sp>
      <p:sp>
        <p:nvSpPr>
          <p:cNvPr id="7" name="TextBox 6">
            <a:extLst>
              <a:ext uri="{FF2B5EF4-FFF2-40B4-BE49-F238E27FC236}">
                <a16:creationId xmlns:a16="http://schemas.microsoft.com/office/drawing/2014/main" id="{06D4E7A8-651D-D77B-DA9F-D8F6FACBD907}"/>
              </a:ext>
            </a:extLst>
          </p:cNvPr>
          <p:cNvSpPr txBox="1"/>
          <p:nvPr/>
        </p:nvSpPr>
        <p:spPr>
          <a:xfrm>
            <a:off x="304800" y="1106417"/>
            <a:ext cx="3733800" cy="4801314"/>
          </a:xfrm>
          <a:prstGeom prst="rect">
            <a:avLst/>
          </a:prstGeom>
          <a:noFill/>
        </p:spPr>
        <p:txBody>
          <a:bodyPr wrap="square">
            <a:spAutoFit/>
          </a:bodyPr>
          <a:lstStyle/>
          <a:p>
            <a:r>
              <a:rPr lang="en-US" b="1" dirty="0">
                <a:solidFill>
                  <a:schemeClr val="tx1">
                    <a:lumMod val="95000"/>
                    <a:lumOff val="5000"/>
                  </a:schemeClr>
                </a:solidFill>
                <a:latin typeface="Open Sans" panose="020B0604020202020204" charset="0"/>
                <a:ea typeface="Open Sans" panose="020B0604020202020204" charset="0"/>
                <a:cs typeface="Open Sans" panose="020B0604020202020204" charset="0"/>
              </a:rPr>
              <a:t>Recap: </a:t>
            </a:r>
          </a:p>
          <a:p>
            <a:endPar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endParaRPr>
          </a:p>
          <a:p>
            <a:pPr algn="just"/>
            <a:r>
              <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rPr>
              <a:t>Fatigue is a preventable cause of industry accidents.</a:t>
            </a:r>
          </a:p>
          <a:p>
            <a:endParaRPr lang="en-US" b="1" dirty="0">
              <a:solidFill>
                <a:schemeClr val="tx1">
                  <a:lumMod val="95000"/>
                  <a:lumOff val="5000"/>
                </a:schemeClr>
              </a:solidFill>
              <a:latin typeface="Open Sans" panose="020B0604020202020204" charset="0"/>
              <a:ea typeface="Open Sans" panose="020B0604020202020204" charset="0"/>
              <a:cs typeface="Open Sans" panose="020B0604020202020204" charset="0"/>
            </a:endParaRPr>
          </a:p>
          <a:p>
            <a:r>
              <a:rPr lang="en-US" b="1" dirty="0">
                <a:solidFill>
                  <a:schemeClr val="tx1">
                    <a:lumMod val="95000"/>
                    <a:lumOff val="5000"/>
                  </a:schemeClr>
                </a:solidFill>
                <a:latin typeface="Open Sans" panose="020B0604020202020204" charset="0"/>
                <a:ea typeface="Open Sans" panose="020B0604020202020204" charset="0"/>
                <a:cs typeface="Open Sans" panose="020B0604020202020204" charset="0"/>
              </a:rPr>
              <a:t>Impact: </a:t>
            </a:r>
          </a:p>
          <a:p>
            <a:endPar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endParaRPr>
          </a:p>
          <a:p>
            <a:pPr algn="just"/>
            <a:r>
              <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rPr>
              <a:t>Reducing fatigue saves lives, cuts costs and boosts productivity.</a:t>
            </a:r>
          </a:p>
          <a:p>
            <a:endPar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endParaRPr>
          </a:p>
          <a:p>
            <a:r>
              <a:rPr lang="en-US" b="1" dirty="0">
                <a:solidFill>
                  <a:schemeClr val="tx1">
                    <a:lumMod val="95000"/>
                    <a:lumOff val="5000"/>
                  </a:schemeClr>
                </a:solidFill>
                <a:latin typeface="Open Sans" panose="020B0604020202020204" charset="0"/>
                <a:ea typeface="Open Sans" panose="020B0604020202020204" charset="0"/>
                <a:cs typeface="Open Sans" panose="020B0604020202020204" charset="0"/>
              </a:rPr>
              <a:t>Call to Action: </a:t>
            </a:r>
          </a:p>
          <a:p>
            <a:endPar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endParaRPr>
          </a:p>
          <a:p>
            <a:pPr algn="just"/>
            <a:r>
              <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rPr>
              <a:t>Implement fatigue management protocols, install the latest AI Voice-Based fatigue prediction technology and prioritize worker well-being.</a:t>
            </a:r>
          </a:p>
        </p:txBody>
      </p:sp>
      <p:grpSp>
        <p:nvGrpSpPr>
          <p:cNvPr id="8" name="Grupo 7">
            <a:extLst>
              <a:ext uri="{FF2B5EF4-FFF2-40B4-BE49-F238E27FC236}">
                <a16:creationId xmlns:a16="http://schemas.microsoft.com/office/drawing/2014/main" id="{B378A79D-D499-4AF7-868F-84F3836FB8FA}"/>
              </a:ext>
            </a:extLst>
          </p:cNvPr>
          <p:cNvGrpSpPr/>
          <p:nvPr/>
        </p:nvGrpSpPr>
        <p:grpSpPr>
          <a:xfrm>
            <a:off x="4267200" y="1377666"/>
            <a:ext cx="4535817" cy="4535817"/>
            <a:chOff x="4267200" y="1377666"/>
            <a:chExt cx="4535817" cy="4535817"/>
          </a:xfrm>
        </p:grpSpPr>
        <p:pic>
          <p:nvPicPr>
            <p:cNvPr id="4" name="Picture 3">
              <a:extLst>
                <a:ext uri="{FF2B5EF4-FFF2-40B4-BE49-F238E27FC236}">
                  <a16:creationId xmlns:a16="http://schemas.microsoft.com/office/drawing/2014/main" id="{0D7F72FF-21BC-AAD4-14CD-2D192B37B8E1}"/>
                </a:ext>
              </a:extLst>
            </p:cNvPr>
            <p:cNvPicPr>
              <a:picLocks noChangeAspect="1"/>
            </p:cNvPicPr>
            <p:nvPr/>
          </p:nvPicPr>
          <p:blipFill>
            <a:blip r:embed="rId2"/>
            <a:stretch>
              <a:fillRect/>
            </a:stretch>
          </p:blipFill>
          <p:spPr>
            <a:xfrm>
              <a:off x="4267200" y="1377666"/>
              <a:ext cx="4535817" cy="4535817"/>
            </a:xfrm>
            <a:prstGeom prst="rect">
              <a:avLst/>
            </a:prstGeom>
          </p:spPr>
        </p:pic>
        <p:pic>
          <p:nvPicPr>
            <p:cNvPr id="9" name="Picture 6">
              <a:extLst>
                <a:ext uri="{FF2B5EF4-FFF2-40B4-BE49-F238E27FC236}">
                  <a16:creationId xmlns:a16="http://schemas.microsoft.com/office/drawing/2014/main" id="{9F17CC4A-F539-44EC-8F85-03F07C4D262F}"/>
                </a:ext>
              </a:extLst>
            </p:cNvPr>
            <p:cNvPicPr>
              <a:picLocks noChangeAspect="1"/>
            </p:cNvPicPr>
            <p:nvPr/>
          </p:nvPicPr>
          <p:blipFill>
            <a:blip r:embed="rId3"/>
            <a:stretch>
              <a:fillRect/>
            </a:stretch>
          </p:blipFill>
          <p:spPr>
            <a:xfrm>
              <a:off x="4998535" y="3303037"/>
              <a:ext cx="683808" cy="985200"/>
            </a:xfrm>
            <a:prstGeom prst="rect">
              <a:avLst/>
            </a:prstGeom>
          </p:spPr>
        </p:pic>
        <p:sp>
          <p:nvSpPr>
            <p:cNvPr id="5" name="Rectángulo 4">
              <a:extLst>
                <a:ext uri="{FF2B5EF4-FFF2-40B4-BE49-F238E27FC236}">
                  <a16:creationId xmlns:a16="http://schemas.microsoft.com/office/drawing/2014/main" id="{35AA2427-C6AA-462D-A5E3-04BE899E9B35}"/>
                </a:ext>
              </a:extLst>
            </p:cNvPr>
            <p:cNvSpPr/>
            <p:nvPr/>
          </p:nvSpPr>
          <p:spPr>
            <a:xfrm>
              <a:off x="5037151" y="4231688"/>
              <a:ext cx="552615" cy="427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12" name="Picture 1">
            <a:extLst>
              <a:ext uri="{FF2B5EF4-FFF2-40B4-BE49-F238E27FC236}">
                <a16:creationId xmlns:a16="http://schemas.microsoft.com/office/drawing/2014/main" id="{DF979AF1-4C40-4BA6-8B0E-057CB4CFA01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957095" y="145873"/>
            <a:ext cx="2018812" cy="524133"/>
          </a:xfrm>
          <a:prstGeom prst="rect">
            <a:avLst/>
          </a:prstGeom>
        </p:spPr>
      </p:pic>
    </p:spTree>
    <p:extLst>
      <p:ext uri="{BB962C8B-B14F-4D97-AF65-F5344CB8AC3E}">
        <p14:creationId xmlns:p14="http://schemas.microsoft.com/office/powerpoint/2010/main" val="3937559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C63EC-30AC-5B35-659C-4E8DFC0DA3A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256C2E7-3027-6683-1ADD-4ECEC1532DFE}"/>
              </a:ext>
            </a:extLst>
          </p:cNvPr>
          <p:cNvPicPr>
            <a:picLocks noChangeAspect="1"/>
          </p:cNvPicPr>
          <p:nvPr/>
        </p:nvPicPr>
        <p:blipFill>
          <a:blip r:embed="rId2"/>
          <a:stretch>
            <a:fillRect/>
          </a:stretch>
        </p:blipFill>
        <p:spPr>
          <a:xfrm>
            <a:off x="1" y="0"/>
            <a:ext cx="9143999" cy="6858000"/>
          </a:xfrm>
          <a:prstGeom prst="rect">
            <a:avLst/>
          </a:prstGeom>
        </p:spPr>
      </p:pic>
      <p:sp>
        <p:nvSpPr>
          <p:cNvPr id="7" name="Título 1">
            <a:extLst>
              <a:ext uri="{FF2B5EF4-FFF2-40B4-BE49-F238E27FC236}">
                <a16:creationId xmlns:a16="http://schemas.microsoft.com/office/drawing/2014/main" id="{87805C94-8536-066E-4550-20A9C6CB9917}"/>
              </a:ext>
            </a:extLst>
          </p:cNvPr>
          <p:cNvSpPr txBox="1">
            <a:spLocks/>
          </p:cNvSpPr>
          <p:nvPr/>
        </p:nvSpPr>
        <p:spPr>
          <a:xfrm>
            <a:off x="0" y="3852672"/>
            <a:ext cx="9143999" cy="149600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4300" b="1" dirty="0">
                <a:solidFill>
                  <a:schemeClr val="tx2">
                    <a:lumMod val="75000"/>
                  </a:schemeClr>
                </a:solidFill>
                <a:latin typeface="Verdana" pitchFamily="34" charset="0"/>
                <a:ea typeface="Verdana" panose="020B0604030504040204" pitchFamily="34" charset="0"/>
              </a:rPr>
              <a:t>FATIGUE MANAGEMENT</a:t>
            </a:r>
          </a:p>
        </p:txBody>
      </p:sp>
      <p:pic>
        <p:nvPicPr>
          <p:cNvPr id="5" name="Imagen 4">
            <a:extLst>
              <a:ext uri="{FF2B5EF4-FFF2-40B4-BE49-F238E27FC236}">
                <a16:creationId xmlns:a16="http://schemas.microsoft.com/office/drawing/2014/main" id="{175D2C84-B2A8-472B-A011-0AC7A7BAF22D}"/>
              </a:ext>
            </a:extLst>
          </p:cNvPr>
          <p:cNvPicPr>
            <a:picLocks noChangeAspect="1"/>
          </p:cNvPicPr>
          <p:nvPr/>
        </p:nvPicPr>
        <p:blipFill rotWithShape="1">
          <a:blip r:embed="rId3"/>
          <a:srcRect b="6753"/>
          <a:stretch/>
        </p:blipFill>
        <p:spPr>
          <a:xfrm>
            <a:off x="7772400" y="152400"/>
            <a:ext cx="1243784" cy="1178146"/>
          </a:xfrm>
          <a:prstGeom prst="rect">
            <a:avLst/>
          </a:prstGeom>
        </p:spPr>
      </p:pic>
      <p:sp>
        <p:nvSpPr>
          <p:cNvPr id="2" name="Título 1">
            <a:extLst>
              <a:ext uri="{FF2B5EF4-FFF2-40B4-BE49-F238E27FC236}">
                <a16:creationId xmlns:a16="http://schemas.microsoft.com/office/drawing/2014/main" id="{F0790136-E204-47D7-1D2B-8E389F68FFB8}"/>
              </a:ext>
            </a:extLst>
          </p:cNvPr>
          <p:cNvSpPr txBox="1">
            <a:spLocks/>
          </p:cNvSpPr>
          <p:nvPr/>
        </p:nvSpPr>
        <p:spPr>
          <a:xfrm>
            <a:off x="-3048" y="5312664"/>
            <a:ext cx="9143999" cy="149600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3200" b="1">
                <a:solidFill>
                  <a:schemeClr val="tx2">
                    <a:lumMod val="75000"/>
                  </a:schemeClr>
                </a:solidFill>
                <a:latin typeface="Verdana" pitchFamily="34" charset="0"/>
                <a:ea typeface="Verdana" panose="020B0604030504040204" pitchFamily="34" charset="0"/>
              </a:rPr>
              <a:t>REAL LIFE APPLICATION CASE</a:t>
            </a:r>
          </a:p>
        </p:txBody>
      </p:sp>
      <p:sp>
        <p:nvSpPr>
          <p:cNvPr id="6" name="Slide Number Placeholder 2">
            <a:extLst>
              <a:ext uri="{FF2B5EF4-FFF2-40B4-BE49-F238E27FC236}">
                <a16:creationId xmlns:a16="http://schemas.microsoft.com/office/drawing/2014/main" id="{71EC2B15-4D6B-4257-9AD8-76A544414A4A}"/>
              </a:ext>
            </a:extLst>
          </p:cNvPr>
          <p:cNvSpPr>
            <a:spLocks noGrp="1"/>
          </p:cNvSpPr>
          <p:nvPr>
            <p:ph type="sldNum" sz="quarter" idx="12"/>
          </p:nvPr>
        </p:nvSpPr>
        <p:spPr>
          <a:xfrm>
            <a:off x="7543800" y="6584156"/>
            <a:ext cx="1600200" cy="273844"/>
          </a:xfrm>
        </p:spPr>
        <p:txBody>
          <a:bodyPr/>
          <a:lstStyle/>
          <a:p>
            <a:fld id="{FE6D91CF-3DE8-42A1-BDAA-9607CA1B3295}" type="slidenum">
              <a:rPr lang="es-MX" smtClean="0"/>
              <a:t>13</a:t>
            </a:fld>
            <a:endParaRPr lang="es-MX"/>
          </a:p>
        </p:txBody>
      </p:sp>
      <p:sp>
        <p:nvSpPr>
          <p:cNvPr id="8" name="Google Shape;100;p9">
            <a:extLst>
              <a:ext uri="{FF2B5EF4-FFF2-40B4-BE49-F238E27FC236}">
                <a16:creationId xmlns:a16="http://schemas.microsoft.com/office/drawing/2014/main" id="{A65422F1-475A-48B8-8091-214C5A359143}"/>
              </a:ext>
            </a:extLst>
          </p:cNvPr>
          <p:cNvSpPr txBox="1"/>
          <p:nvPr/>
        </p:nvSpPr>
        <p:spPr>
          <a:xfrm>
            <a:off x="3048000" y="6596913"/>
            <a:ext cx="2778888" cy="230979"/>
          </a:xfrm>
          <a:prstGeom prst="rect">
            <a:avLst/>
          </a:prstGeom>
          <a:noFill/>
          <a:ln>
            <a:noFill/>
          </a:ln>
        </p:spPr>
        <p:txBody>
          <a:bodyPr spcFirstLastPara="1" lIns="91424" tIns="45700" rIns="91424" bIns="45700"/>
          <a:lstStyle/>
          <a:p>
            <a:pPr algn="ctr" defTabSz="685796">
              <a:buClr>
                <a:srgbClr val="000000"/>
              </a:buClr>
              <a:buSzPts val="900"/>
              <a:defRPr/>
            </a:pPr>
            <a:r>
              <a:rPr lang="en-US" sz="900">
                <a:solidFill>
                  <a:prstClr val="white">
                    <a:lumMod val="50000"/>
                  </a:prstClr>
                </a:solidFill>
                <a:latin typeface="Manrope" pitchFamily="2" charset="0"/>
                <a:sym typeface="Arial"/>
              </a:rPr>
              <a:t>© 2025 Confidential</a:t>
            </a:r>
            <a:endParaRPr sz="1400">
              <a:solidFill>
                <a:prstClr val="white">
                  <a:lumMod val="50000"/>
                </a:prstClr>
              </a:solidFill>
              <a:latin typeface="Manrope" pitchFamily="2" charset="0"/>
              <a:sym typeface="Arial"/>
            </a:endParaRPr>
          </a:p>
        </p:txBody>
      </p:sp>
    </p:spTree>
    <p:extLst>
      <p:ext uri="{BB962C8B-B14F-4D97-AF65-F5344CB8AC3E}">
        <p14:creationId xmlns:p14="http://schemas.microsoft.com/office/powerpoint/2010/main" val="1014707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6"/>
          <p:cNvSpPr txBox="1">
            <a:spLocks noChangeArrowheads="1"/>
          </p:cNvSpPr>
          <p:nvPr/>
        </p:nvSpPr>
        <p:spPr bwMode="auto">
          <a:xfrm>
            <a:off x="70866" y="101845"/>
            <a:ext cx="6477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MX"/>
            </a:defPPr>
            <a:lvl1pPr>
              <a:buFontTx/>
              <a:buNone/>
              <a:defRPr sz="1700" b="1" kern="0">
                <a:solidFill>
                  <a:srgbClr val="002060"/>
                </a:solidFill>
                <a:latin typeface="Verdana" pitchFamily="34" charset="0"/>
                <a:cs typeface="Arial" charset="0"/>
              </a:defRPr>
            </a:lvl1pPr>
            <a:lvl2pPr marL="742950" indent="-285750">
              <a:defRPr>
                <a:latin typeface="Verdana" pitchFamily="34" charset="0"/>
                <a:cs typeface="Arial" charset="0"/>
              </a:defRPr>
            </a:lvl2pPr>
            <a:lvl3pPr marL="1143000" indent="-228600">
              <a:defRPr>
                <a:latin typeface="Verdana" pitchFamily="34" charset="0"/>
                <a:cs typeface="Arial" charset="0"/>
              </a:defRPr>
            </a:lvl3pPr>
            <a:lvl4pPr marL="1600200" indent="-228600">
              <a:defRPr>
                <a:latin typeface="Verdana" pitchFamily="34" charset="0"/>
                <a:cs typeface="Arial" charset="0"/>
              </a:defRPr>
            </a:lvl4pPr>
            <a:lvl5pPr marL="2057400" indent="-228600">
              <a:defRPr>
                <a:latin typeface="Verdana" pitchFamily="34" charset="0"/>
                <a:cs typeface="Arial" charset="0"/>
              </a:defRPr>
            </a:lvl5pPr>
            <a:lvl6pPr marL="2514600" indent="-228600" eaLnBrk="0" fontAlgn="base" hangingPunct="0">
              <a:spcBef>
                <a:spcPct val="50000"/>
              </a:spcBef>
              <a:spcAft>
                <a:spcPct val="0"/>
              </a:spcAft>
              <a:buChar char="•"/>
              <a:defRPr>
                <a:latin typeface="Verdana" pitchFamily="34" charset="0"/>
                <a:cs typeface="Arial" charset="0"/>
              </a:defRPr>
            </a:lvl6pPr>
            <a:lvl7pPr marL="2971800" indent="-228600" eaLnBrk="0" fontAlgn="base" hangingPunct="0">
              <a:spcBef>
                <a:spcPct val="50000"/>
              </a:spcBef>
              <a:spcAft>
                <a:spcPct val="0"/>
              </a:spcAft>
              <a:buChar char="•"/>
              <a:defRPr>
                <a:latin typeface="Verdana" pitchFamily="34" charset="0"/>
                <a:cs typeface="Arial" charset="0"/>
              </a:defRPr>
            </a:lvl7pPr>
            <a:lvl8pPr marL="3429000" indent="-228600" eaLnBrk="0" fontAlgn="base" hangingPunct="0">
              <a:spcBef>
                <a:spcPct val="50000"/>
              </a:spcBef>
              <a:spcAft>
                <a:spcPct val="0"/>
              </a:spcAft>
              <a:buChar char="•"/>
              <a:defRPr>
                <a:latin typeface="Verdana" pitchFamily="34" charset="0"/>
                <a:cs typeface="Arial" charset="0"/>
              </a:defRPr>
            </a:lvl8pPr>
            <a:lvl9pPr marL="3886200" indent="-228600" eaLnBrk="0" fontAlgn="base" hangingPunct="0">
              <a:spcBef>
                <a:spcPct val="50000"/>
              </a:spcBef>
              <a:spcAft>
                <a:spcPct val="0"/>
              </a:spcAft>
              <a:buChar char="•"/>
              <a:defRPr>
                <a:latin typeface="Verdana" pitchFamily="34" charset="0"/>
                <a:cs typeface="Arial" charset="0"/>
              </a:defRPr>
            </a:lvl9pPr>
          </a:lstStyle>
          <a:p>
            <a:r>
              <a:rPr lang="en-US"/>
              <a:t>FATIGUE MANAGEMENT: BENEFITS FOR SAFETY AND PERFORMANCE</a:t>
            </a:r>
            <a:endParaRPr lang="es-MX"/>
          </a:p>
        </p:txBody>
      </p:sp>
      <p:grpSp>
        <p:nvGrpSpPr>
          <p:cNvPr id="3" name="Grupo 2">
            <a:extLst>
              <a:ext uri="{FF2B5EF4-FFF2-40B4-BE49-F238E27FC236}">
                <a16:creationId xmlns:a16="http://schemas.microsoft.com/office/drawing/2014/main" id="{636416FC-8A95-4464-9005-52490F119576}"/>
              </a:ext>
            </a:extLst>
          </p:cNvPr>
          <p:cNvGrpSpPr/>
          <p:nvPr/>
        </p:nvGrpSpPr>
        <p:grpSpPr>
          <a:xfrm>
            <a:off x="914401" y="1371600"/>
            <a:ext cx="7162799" cy="3949594"/>
            <a:chOff x="1651058" y="3296992"/>
            <a:chExt cx="5646417" cy="3197419"/>
          </a:xfrm>
        </p:grpSpPr>
        <p:graphicFrame>
          <p:nvGraphicFramePr>
            <p:cNvPr id="13" name="Gráfico 1">
              <a:extLst>
                <a:ext uri="{FF2B5EF4-FFF2-40B4-BE49-F238E27FC236}">
                  <a16:creationId xmlns:a16="http://schemas.microsoft.com/office/drawing/2014/main" id="{4C645ACF-F81E-466D-8B93-CE0F2DC10FFD}"/>
                </a:ext>
              </a:extLst>
            </p:cNvPr>
            <p:cNvGraphicFramePr>
              <a:graphicFrameLocks/>
            </p:cNvGraphicFramePr>
            <p:nvPr>
              <p:extLst>
                <p:ext uri="{D42A27DB-BD31-4B8C-83A1-F6EECF244321}">
                  <p14:modId xmlns:p14="http://schemas.microsoft.com/office/powerpoint/2010/main" val="3476366544"/>
                </p:ext>
              </p:extLst>
            </p:nvPr>
          </p:nvGraphicFramePr>
          <p:xfrm>
            <a:off x="1651058" y="3296992"/>
            <a:ext cx="5646417" cy="3197419"/>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Conector recto 16">
              <a:extLst>
                <a:ext uri="{FF2B5EF4-FFF2-40B4-BE49-F238E27FC236}">
                  <a16:creationId xmlns:a16="http://schemas.microsoft.com/office/drawing/2014/main" id="{1BCA774E-D267-4BB8-8700-9A067440EC44}"/>
                </a:ext>
              </a:extLst>
            </p:cNvPr>
            <p:cNvCxnSpPr>
              <a:cxnSpLocks/>
            </p:cNvCxnSpPr>
            <p:nvPr/>
          </p:nvCxnSpPr>
          <p:spPr>
            <a:xfrm>
              <a:off x="2667000" y="4495800"/>
              <a:ext cx="3923023" cy="1487866"/>
            </a:xfrm>
            <a:prstGeom prst="line">
              <a:avLst/>
            </a:prstGeom>
            <a:ln w="12700">
              <a:solidFill>
                <a:srgbClr val="FF0000"/>
              </a:solidFill>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8" name="Slide Number Placeholder 2">
            <a:extLst>
              <a:ext uri="{FF2B5EF4-FFF2-40B4-BE49-F238E27FC236}">
                <a16:creationId xmlns:a16="http://schemas.microsoft.com/office/drawing/2014/main" id="{C1C39008-75CF-4A3A-ADDA-A1789F224C75}"/>
              </a:ext>
            </a:extLst>
          </p:cNvPr>
          <p:cNvSpPr>
            <a:spLocks noGrp="1"/>
          </p:cNvSpPr>
          <p:nvPr>
            <p:ph type="sldNum" sz="quarter" idx="12"/>
          </p:nvPr>
        </p:nvSpPr>
        <p:spPr>
          <a:xfrm>
            <a:off x="7543800" y="6584156"/>
            <a:ext cx="1600200" cy="273844"/>
          </a:xfrm>
        </p:spPr>
        <p:txBody>
          <a:bodyPr/>
          <a:lstStyle/>
          <a:p>
            <a:fld id="{FE6D91CF-3DE8-42A1-BDAA-9607CA1B3295}" type="slidenum">
              <a:rPr lang="es-MX" smtClean="0"/>
              <a:t>14</a:t>
            </a:fld>
            <a:endParaRPr lang="es-MX"/>
          </a:p>
        </p:txBody>
      </p:sp>
      <p:sp>
        <p:nvSpPr>
          <p:cNvPr id="19" name="Google Shape;100;p9">
            <a:extLst>
              <a:ext uri="{FF2B5EF4-FFF2-40B4-BE49-F238E27FC236}">
                <a16:creationId xmlns:a16="http://schemas.microsoft.com/office/drawing/2014/main" id="{66A43DF6-0478-4685-96BF-327404085377}"/>
              </a:ext>
            </a:extLst>
          </p:cNvPr>
          <p:cNvSpPr txBox="1"/>
          <p:nvPr/>
        </p:nvSpPr>
        <p:spPr>
          <a:xfrm>
            <a:off x="3048000" y="6596913"/>
            <a:ext cx="2778888" cy="230979"/>
          </a:xfrm>
          <a:prstGeom prst="rect">
            <a:avLst/>
          </a:prstGeom>
          <a:noFill/>
          <a:ln>
            <a:noFill/>
          </a:ln>
        </p:spPr>
        <p:txBody>
          <a:bodyPr spcFirstLastPara="1" lIns="91424" tIns="45700" rIns="91424" bIns="45700"/>
          <a:lstStyle/>
          <a:p>
            <a:pPr algn="ctr" defTabSz="685796">
              <a:buClr>
                <a:srgbClr val="000000"/>
              </a:buClr>
              <a:buSzPts val="900"/>
              <a:defRPr/>
            </a:pPr>
            <a:r>
              <a:rPr lang="en-US" sz="900">
                <a:solidFill>
                  <a:prstClr val="white">
                    <a:lumMod val="50000"/>
                  </a:prstClr>
                </a:solidFill>
                <a:latin typeface="Manrope" pitchFamily="2" charset="0"/>
                <a:sym typeface="Arial"/>
              </a:rPr>
              <a:t>© 2025 Confidential</a:t>
            </a:r>
            <a:endParaRPr sz="1400">
              <a:solidFill>
                <a:prstClr val="white">
                  <a:lumMod val="50000"/>
                </a:prstClr>
              </a:solidFill>
              <a:latin typeface="Manrope" pitchFamily="2" charset="0"/>
              <a:sym typeface="Arial"/>
            </a:endParaRPr>
          </a:p>
        </p:txBody>
      </p:sp>
      <p:sp>
        <p:nvSpPr>
          <p:cNvPr id="21" name="CuadroTexto 20">
            <a:extLst>
              <a:ext uri="{FF2B5EF4-FFF2-40B4-BE49-F238E27FC236}">
                <a16:creationId xmlns:a16="http://schemas.microsoft.com/office/drawing/2014/main" id="{1710A089-7CD0-421B-925D-6D0B4AB800C6}"/>
              </a:ext>
            </a:extLst>
          </p:cNvPr>
          <p:cNvSpPr txBox="1"/>
          <p:nvPr/>
        </p:nvSpPr>
        <p:spPr>
          <a:xfrm>
            <a:off x="1050588" y="5486400"/>
            <a:ext cx="7266364" cy="646331"/>
          </a:xfrm>
          <a:prstGeom prst="rect">
            <a:avLst/>
          </a:prstGeom>
          <a:noFill/>
        </p:spPr>
        <p:txBody>
          <a:bodyPr wrap="square">
            <a:spAutoFit/>
          </a:bodyPr>
          <a:lstStyle/>
          <a:p>
            <a:pPr algn="just"/>
            <a:r>
              <a:rPr lang="en-US" i="1" dirty="0"/>
              <a:t>“When staff are well-rested, they make better decisions are more alert and</a:t>
            </a:r>
          </a:p>
          <a:p>
            <a:pPr algn="just"/>
            <a:r>
              <a:rPr lang="en-US" i="1" dirty="0"/>
              <a:t>reduces the risk of safety incidents.” 	Carlos Ramirez / TMS International</a:t>
            </a:r>
            <a:endParaRPr lang="es-MX" i="1" dirty="0"/>
          </a:p>
        </p:txBody>
      </p:sp>
      <p:pic>
        <p:nvPicPr>
          <p:cNvPr id="10" name="Imagen 9">
            <a:extLst>
              <a:ext uri="{FF2B5EF4-FFF2-40B4-BE49-F238E27FC236}">
                <a16:creationId xmlns:a16="http://schemas.microsoft.com/office/drawing/2014/main" id="{4CC494C1-E3AA-4FCA-A13A-512741175EE8}"/>
              </a:ext>
            </a:extLst>
          </p:cNvPr>
          <p:cNvPicPr>
            <a:picLocks noChangeAspect="1"/>
          </p:cNvPicPr>
          <p:nvPr/>
        </p:nvPicPr>
        <p:blipFill rotWithShape="1">
          <a:blip r:embed="rId4"/>
          <a:srcRect b="6753"/>
          <a:stretch/>
        </p:blipFill>
        <p:spPr>
          <a:xfrm>
            <a:off x="6687404" y="76200"/>
            <a:ext cx="703997" cy="666845"/>
          </a:xfrm>
          <a:prstGeom prst="rect">
            <a:avLst/>
          </a:prstGeom>
        </p:spPr>
      </p:pic>
    </p:spTree>
    <p:extLst>
      <p:ext uri="{BB962C8B-B14F-4D97-AF65-F5344CB8AC3E}">
        <p14:creationId xmlns:p14="http://schemas.microsoft.com/office/powerpoint/2010/main" val="2160350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6"/>
          <p:cNvSpPr txBox="1">
            <a:spLocks noChangeArrowheads="1"/>
          </p:cNvSpPr>
          <p:nvPr/>
        </p:nvSpPr>
        <p:spPr bwMode="auto">
          <a:xfrm>
            <a:off x="152400" y="256192"/>
            <a:ext cx="762000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MX"/>
            </a:defPPr>
            <a:lvl1pPr>
              <a:buFontTx/>
              <a:buNone/>
              <a:defRPr sz="1700" b="1" kern="0">
                <a:solidFill>
                  <a:srgbClr val="002060"/>
                </a:solidFill>
                <a:latin typeface="Verdana" pitchFamily="34" charset="0"/>
                <a:cs typeface="Arial" charset="0"/>
              </a:defRPr>
            </a:lvl1pPr>
            <a:lvl2pPr marL="742950" indent="-285750">
              <a:defRPr>
                <a:latin typeface="Verdana" pitchFamily="34" charset="0"/>
                <a:cs typeface="Arial" charset="0"/>
              </a:defRPr>
            </a:lvl2pPr>
            <a:lvl3pPr marL="1143000" indent="-228600">
              <a:defRPr>
                <a:latin typeface="Verdana" pitchFamily="34" charset="0"/>
                <a:cs typeface="Arial" charset="0"/>
              </a:defRPr>
            </a:lvl3pPr>
            <a:lvl4pPr marL="1600200" indent="-228600">
              <a:defRPr>
                <a:latin typeface="Verdana" pitchFamily="34" charset="0"/>
                <a:cs typeface="Arial" charset="0"/>
              </a:defRPr>
            </a:lvl4pPr>
            <a:lvl5pPr marL="2057400" indent="-228600">
              <a:defRPr>
                <a:latin typeface="Verdana" pitchFamily="34" charset="0"/>
                <a:cs typeface="Arial" charset="0"/>
              </a:defRPr>
            </a:lvl5pPr>
            <a:lvl6pPr marL="2514600" indent="-228600" eaLnBrk="0" fontAlgn="base" hangingPunct="0">
              <a:spcBef>
                <a:spcPct val="50000"/>
              </a:spcBef>
              <a:spcAft>
                <a:spcPct val="0"/>
              </a:spcAft>
              <a:buChar char="•"/>
              <a:defRPr>
                <a:latin typeface="Verdana" pitchFamily="34" charset="0"/>
                <a:cs typeface="Arial" charset="0"/>
              </a:defRPr>
            </a:lvl6pPr>
            <a:lvl7pPr marL="2971800" indent="-228600" eaLnBrk="0" fontAlgn="base" hangingPunct="0">
              <a:spcBef>
                <a:spcPct val="50000"/>
              </a:spcBef>
              <a:spcAft>
                <a:spcPct val="0"/>
              </a:spcAft>
              <a:buChar char="•"/>
              <a:defRPr>
                <a:latin typeface="Verdana" pitchFamily="34" charset="0"/>
                <a:cs typeface="Arial" charset="0"/>
              </a:defRPr>
            </a:lvl7pPr>
            <a:lvl8pPr marL="3429000" indent="-228600" eaLnBrk="0" fontAlgn="base" hangingPunct="0">
              <a:spcBef>
                <a:spcPct val="50000"/>
              </a:spcBef>
              <a:spcAft>
                <a:spcPct val="0"/>
              </a:spcAft>
              <a:buChar char="•"/>
              <a:defRPr>
                <a:latin typeface="Verdana" pitchFamily="34" charset="0"/>
                <a:cs typeface="Arial" charset="0"/>
              </a:defRPr>
            </a:lvl8pPr>
            <a:lvl9pPr marL="3886200" indent="-228600" eaLnBrk="0" fontAlgn="base" hangingPunct="0">
              <a:spcBef>
                <a:spcPct val="50000"/>
              </a:spcBef>
              <a:spcAft>
                <a:spcPct val="0"/>
              </a:spcAft>
              <a:buChar char="•"/>
              <a:defRPr>
                <a:latin typeface="Verdana" pitchFamily="34" charset="0"/>
                <a:cs typeface="Arial" charset="0"/>
              </a:defRPr>
            </a:lvl9pPr>
          </a:lstStyle>
          <a:p>
            <a:r>
              <a:rPr lang="es-MX"/>
              <a:t>ACTUAL INCIDENT CAUSED BY FATIGUE</a:t>
            </a:r>
          </a:p>
        </p:txBody>
      </p:sp>
      <p:sp>
        <p:nvSpPr>
          <p:cNvPr id="38" name="CuadroTexto 37">
            <a:extLst>
              <a:ext uri="{FF2B5EF4-FFF2-40B4-BE49-F238E27FC236}">
                <a16:creationId xmlns:a16="http://schemas.microsoft.com/office/drawing/2014/main" id="{9A6D4EE2-916C-4D5E-A089-45E43978EE8D}"/>
              </a:ext>
            </a:extLst>
          </p:cNvPr>
          <p:cNvSpPr txBox="1"/>
          <p:nvPr/>
        </p:nvSpPr>
        <p:spPr>
          <a:xfrm>
            <a:off x="466530" y="979200"/>
            <a:ext cx="8315519" cy="3339376"/>
          </a:xfrm>
          <a:prstGeom prst="rect">
            <a:avLst/>
          </a:prstGeom>
          <a:noFill/>
        </p:spPr>
        <p:txBody>
          <a:bodyPr wrap="square">
            <a:spAutoFit/>
          </a:bodyPr>
          <a:lstStyle/>
          <a:p>
            <a:pPr algn="just"/>
            <a:endParaRPr lang="en-US" sz="500" dirty="0"/>
          </a:p>
          <a:p>
            <a:pPr algn="just"/>
            <a:endParaRPr lang="en-US" sz="800" dirty="0"/>
          </a:p>
          <a:p>
            <a:pPr algn="just"/>
            <a:r>
              <a:rPr lang="en-US" dirty="0"/>
              <a:t>An </a:t>
            </a:r>
            <a:r>
              <a:rPr lang="en-US"/>
              <a:t>operator fell asleep while driving a 65,000-lb forklift while carrying a 20,000 lbs. steel coil. He kept going and crashed against a pile of coils causing the coil he was carrying to fall and the pile to collapse.  His injuries were minor thanks to the use of seatbelt.  The incident was classified</a:t>
            </a:r>
            <a:r>
              <a:rPr lang="en-US" dirty="0"/>
              <a:t> as a High-Risk with potential for severe damage or fatalities. </a:t>
            </a:r>
          </a:p>
          <a:p>
            <a:pPr algn="just"/>
            <a:endParaRPr lang="en-US" dirty="0"/>
          </a:p>
          <a:p>
            <a:pPr algn="just"/>
            <a:r>
              <a:rPr lang="en-US" dirty="0"/>
              <a:t>The root cause was lack of </a:t>
            </a:r>
            <a:r>
              <a:rPr lang="en-US"/>
              <a:t>sleep</a:t>
            </a:r>
            <a:r>
              <a:rPr lang="en-US" dirty="0"/>
              <a:t>,</a:t>
            </a:r>
            <a:r>
              <a:rPr lang="en-US"/>
              <a:t> since</a:t>
            </a:r>
            <a:r>
              <a:rPr lang="en-US" dirty="0"/>
              <a:t> the operator had not slept for 48 hours</a:t>
            </a:r>
            <a:r>
              <a:rPr lang="en-US"/>
              <a:t> straight</a:t>
            </a:r>
            <a:r>
              <a:rPr lang="en-US" dirty="0"/>
              <a:t>. </a:t>
            </a:r>
            <a:r>
              <a:rPr lang="en-US"/>
              <a:t>(new year eve holiday) </a:t>
            </a:r>
            <a:endParaRPr lang="en-US" dirty="0"/>
          </a:p>
          <a:p>
            <a:pPr algn="just"/>
            <a:endParaRPr lang="en-US" dirty="0"/>
          </a:p>
          <a:p>
            <a:pPr algn="just"/>
            <a:r>
              <a:rPr lang="en-US" dirty="0"/>
              <a:t>After </a:t>
            </a:r>
            <a:r>
              <a:rPr lang="en-US" err="1"/>
              <a:t>Wombatt</a:t>
            </a:r>
            <a:r>
              <a:rPr lang="en-US"/>
              <a:t> implementation</a:t>
            </a:r>
            <a:r>
              <a:rPr lang="en-US" dirty="0"/>
              <a:t>, such </a:t>
            </a:r>
            <a:r>
              <a:rPr lang="en-US"/>
              <a:t>fatigue risks</a:t>
            </a:r>
            <a:r>
              <a:rPr lang="en-US" dirty="0"/>
              <a:t> are now detected before </a:t>
            </a:r>
            <a:r>
              <a:rPr lang="en-US"/>
              <a:t>they become an accident thus</a:t>
            </a:r>
            <a:r>
              <a:rPr lang="en-US" dirty="0"/>
              <a:t> preventing </a:t>
            </a:r>
            <a:r>
              <a:rPr lang="en-US"/>
              <a:t>injuries and equipment damage. </a:t>
            </a:r>
            <a:endParaRPr lang="en-US" dirty="0"/>
          </a:p>
        </p:txBody>
      </p:sp>
      <p:pic>
        <p:nvPicPr>
          <p:cNvPr id="8" name="Imagen 7">
            <a:extLst>
              <a:ext uri="{FF2B5EF4-FFF2-40B4-BE49-F238E27FC236}">
                <a16:creationId xmlns:a16="http://schemas.microsoft.com/office/drawing/2014/main" id="{B50CC3BC-ADE3-46B5-A301-3D064B339355}"/>
              </a:ext>
            </a:extLst>
          </p:cNvPr>
          <p:cNvPicPr>
            <a:picLocks noChangeAspect="1"/>
          </p:cNvPicPr>
          <p:nvPr/>
        </p:nvPicPr>
        <p:blipFill rotWithShape="1">
          <a:blip r:embed="rId3"/>
          <a:srcRect l="53491" t="8167" r="1783" b="59800"/>
          <a:stretch/>
        </p:blipFill>
        <p:spPr>
          <a:xfrm>
            <a:off x="614348" y="4405295"/>
            <a:ext cx="3957652" cy="1912355"/>
          </a:xfrm>
          <a:prstGeom prst="rect">
            <a:avLst/>
          </a:prstGeom>
          <a:ln>
            <a:solidFill>
              <a:schemeClr val="tx1"/>
            </a:solidFill>
          </a:ln>
        </p:spPr>
      </p:pic>
      <p:pic>
        <p:nvPicPr>
          <p:cNvPr id="9" name="Imagen 8">
            <a:extLst>
              <a:ext uri="{FF2B5EF4-FFF2-40B4-BE49-F238E27FC236}">
                <a16:creationId xmlns:a16="http://schemas.microsoft.com/office/drawing/2014/main" id="{8822FA76-37B0-4393-87DD-1F7B3FE395DC}"/>
              </a:ext>
            </a:extLst>
          </p:cNvPr>
          <p:cNvPicPr>
            <a:picLocks noChangeAspect="1"/>
          </p:cNvPicPr>
          <p:nvPr/>
        </p:nvPicPr>
        <p:blipFill rotWithShape="1">
          <a:blip r:embed="rId3"/>
          <a:srcRect l="53491" t="44485" r="1783" b="16355"/>
          <a:stretch/>
        </p:blipFill>
        <p:spPr>
          <a:xfrm>
            <a:off x="5235383" y="4377490"/>
            <a:ext cx="3546666" cy="1931016"/>
          </a:xfrm>
          <a:prstGeom prst="rect">
            <a:avLst/>
          </a:prstGeom>
          <a:ln>
            <a:solidFill>
              <a:schemeClr val="tx1"/>
            </a:solidFill>
          </a:ln>
        </p:spPr>
      </p:pic>
      <p:sp>
        <p:nvSpPr>
          <p:cNvPr id="11" name="Slide Number Placeholder 2">
            <a:extLst>
              <a:ext uri="{FF2B5EF4-FFF2-40B4-BE49-F238E27FC236}">
                <a16:creationId xmlns:a16="http://schemas.microsoft.com/office/drawing/2014/main" id="{4DD132BD-7C11-4E09-91E6-961753D40CB1}"/>
              </a:ext>
            </a:extLst>
          </p:cNvPr>
          <p:cNvSpPr>
            <a:spLocks noGrp="1"/>
          </p:cNvSpPr>
          <p:nvPr>
            <p:ph type="sldNum" sz="quarter" idx="12"/>
          </p:nvPr>
        </p:nvSpPr>
        <p:spPr>
          <a:xfrm>
            <a:off x="7543800" y="6584156"/>
            <a:ext cx="1600200" cy="273844"/>
          </a:xfrm>
        </p:spPr>
        <p:txBody>
          <a:bodyPr/>
          <a:lstStyle/>
          <a:p>
            <a:fld id="{FE6D91CF-3DE8-42A1-BDAA-9607CA1B3295}" type="slidenum">
              <a:rPr lang="es-MX" smtClean="0"/>
              <a:t>15</a:t>
            </a:fld>
            <a:endParaRPr lang="es-MX"/>
          </a:p>
        </p:txBody>
      </p:sp>
      <p:sp>
        <p:nvSpPr>
          <p:cNvPr id="12" name="Google Shape;100;p9">
            <a:extLst>
              <a:ext uri="{FF2B5EF4-FFF2-40B4-BE49-F238E27FC236}">
                <a16:creationId xmlns:a16="http://schemas.microsoft.com/office/drawing/2014/main" id="{9E25FFAE-F3FE-492A-B4B1-62CA8E208A21}"/>
              </a:ext>
            </a:extLst>
          </p:cNvPr>
          <p:cNvSpPr txBox="1"/>
          <p:nvPr/>
        </p:nvSpPr>
        <p:spPr>
          <a:xfrm>
            <a:off x="3048000" y="6596913"/>
            <a:ext cx="2778888" cy="230979"/>
          </a:xfrm>
          <a:prstGeom prst="rect">
            <a:avLst/>
          </a:prstGeom>
          <a:noFill/>
          <a:ln>
            <a:noFill/>
          </a:ln>
        </p:spPr>
        <p:txBody>
          <a:bodyPr spcFirstLastPara="1" lIns="91424" tIns="45700" rIns="91424" bIns="45700"/>
          <a:lstStyle/>
          <a:p>
            <a:pPr algn="ctr" defTabSz="685796">
              <a:buClr>
                <a:srgbClr val="000000"/>
              </a:buClr>
              <a:buSzPts val="900"/>
              <a:defRPr/>
            </a:pPr>
            <a:r>
              <a:rPr lang="en-US" sz="900">
                <a:solidFill>
                  <a:prstClr val="white">
                    <a:lumMod val="50000"/>
                  </a:prstClr>
                </a:solidFill>
                <a:latin typeface="Manrope" pitchFamily="2" charset="0"/>
                <a:sym typeface="Arial"/>
              </a:rPr>
              <a:t>© 2025 Confidential</a:t>
            </a:r>
            <a:endParaRPr sz="1400">
              <a:solidFill>
                <a:prstClr val="white">
                  <a:lumMod val="50000"/>
                </a:prstClr>
              </a:solidFill>
              <a:latin typeface="Manrope" pitchFamily="2" charset="0"/>
              <a:sym typeface="Arial"/>
            </a:endParaRPr>
          </a:p>
        </p:txBody>
      </p:sp>
      <p:pic>
        <p:nvPicPr>
          <p:cNvPr id="13" name="Imagen 12">
            <a:extLst>
              <a:ext uri="{FF2B5EF4-FFF2-40B4-BE49-F238E27FC236}">
                <a16:creationId xmlns:a16="http://schemas.microsoft.com/office/drawing/2014/main" id="{088C7160-BBB4-427C-AB8E-99389BC3E6A8}"/>
              </a:ext>
            </a:extLst>
          </p:cNvPr>
          <p:cNvPicPr>
            <a:picLocks noChangeAspect="1"/>
          </p:cNvPicPr>
          <p:nvPr/>
        </p:nvPicPr>
        <p:blipFill rotWithShape="1">
          <a:blip r:embed="rId4"/>
          <a:srcRect b="6753"/>
          <a:stretch/>
        </p:blipFill>
        <p:spPr>
          <a:xfrm>
            <a:off x="6687404" y="76200"/>
            <a:ext cx="703997" cy="666845"/>
          </a:xfrm>
          <a:prstGeom prst="rect">
            <a:avLst/>
          </a:prstGeom>
        </p:spPr>
      </p:pic>
    </p:spTree>
    <p:extLst>
      <p:ext uri="{BB962C8B-B14F-4D97-AF65-F5344CB8AC3E}">
        <p14:creationId xmlns:p14="http://schemas.microsoft.com/office/powerpoint/2010/main" val="214719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lide Number Placeholder 2">
            <a:extLst>
              <a:ext uri="{FF2B5EF4-FFF2-40B4-BE49-F238E27FC236}">
                <a16:creationId xmlns:a16="http://schemas.microsoft.com/office/drawing/2014/main" id="{F596BC51-5937-4840-9E0F-7804A15CE115}"/>
              </a:ext>
            </a:extLst>
          </p:cNvPr>
          <p:cNvSpPr>
            <a:spLocks noGrp="1"/>
          </p:cNvSpPr>
          <p:nvPr>
            <p:ph type="sldNum" sz="quarter" idx="12"/>
          </p:nvPr>
        </p:nvSpPr>
        <p:spPr>
          <a:xfrm>
            <a:off x="7543800" y="6584156"/>
            <a:ext cx="1600200" cy="273844"/>
          </a:xfrm>
        </p:spPr>
        <p:txBody>
          <a:bodyPr/>
          <a:lstStyle/>
          <a:p>
            <a:fld id="{FE6D91CF-3DE8-42A1-BDAA-9607CA1B3295}" type="slidenum">
              <a:rPr lang="es-MX" smtClean="0"/>
              <a:t>16</a:t>
            </a:fld>
            <a:endParaRPr lang="es-MX"/>
          </a:p>
        </p:txBody>
      </p:sp>
      <p:sp>
        <p:nvSpPr>
          <p:cNvPr id="43" name="Google Shape;100;p9">
            <a:extLst>
              <a:ext uri="{FF2B5EF4-FFF2-40B4-BE49-F238E27FC236}">
                <a16:creationId xmlns:a16="http://schemas.microsoft.com/office/drawing/2014/main" id="{A374EC9E-8862-4240-A33B-49BF85DD67B7}"/>
              </a:ext>
            </a:extLst>
          </p:cNvPr>
          <p:cNvSpPr txBox="1"/>
          <p:nvPr/>
        </p:nvSpPr>
        <p:spPr>
          <a:xfrm>
            <a:off x="3048000" y="6596913"/>
            <a:ext cx="2778888" cy="230979"/>
          </a:xfrm>
          <a:prstGeom prst="rect">
            <a:avLst/>
          </a:prstGeom>
          <a:noFill/>
          <a:ln>
            <a:noFill/>
          </a:ln>
        </p:spPr>
        <p:txBody>
          <a:bodyPr spcFirstLastPara="1" lIns="91424" tIns="45700" rIns="91424" bIns="45700"/>
          <a:lstStyle/>
          <a:p>
            <a:pPr algn="ctr" defTabSz="685796">
              <a:buClr>
                <a:srgbClr val="000000"/>
              </a:buClr>
              <a:buSzPts val="900"/>
              <a:defRPr/>
            </a:pPr>
            <a:r>
              <a:rPr lang="en-US" sz="900">
                <a:solidFill>
                  <a:prstClr val="white">
                    <a:lumMod val="50000"/>
                  </a:prstClr>
                </a:solidFill>
                <a:latin typeface="Manrope" pitchFamily="2" charset="0"/>
                <a:sym typeface="Arial"/>
              </a:rPr>
              <a:t>© 2025 Confidential</a:t>
            </a:r>
            <a:endParaRPr sz="1400">
              <a:solidFill>
                <a:prstClr val="white">
                  <a:lumMod val="50000"/>
                </a:prstClr>
              </a:solidFill>
              <a:latin typeface="Manrope" pitchFamily="2" charset="0"/>
              <a:sym typeface="Arial"/>
            </a:endParaRPr>
          </a:p>
        </p:txBody>
      </p:sp>
      <p:pic>
        <p:nvPicPr>
          <p:cNvPr id="40" name="Imagen 39">
            <a:extLst>
              <a:ext uri="{FF2B5EF4-FFF2-40B4-BE49-F238E27FC236}">
                <a16:creationId xmlns:a16="http://schemas.microsoft.com/office/drawing/2014/main" id="{35BFE44A-6293-4BDF-AF34-2B53EA27AC70}"/>
              </a:ext>
            </a:extLst>
          </p:cNvPr>
          <p:cNvPicPr>
            <a:picLocks noChangeAspect="1"/>
          </p:cNvPicPr>
          <p:nvPr/>
        </p:nvPicPr>
        <p:blipFill rotWithShape="1">
          <a:blip r:embed="rId2"/>
          <a:srcRect t="10676"/>
          <a:stretch/>
        </p:blipFill>
        <p:spPr>
          <a:xfrm>
            <a:off x="838199" y="2956662"/>
            <a:ext cx="2580519" cy="1451542"/>
          </a:xfrm>
          <a:prstGeom prst="rect">
            <a:avLst/>
          </a:prstGeom>
          <a:ln>
            <a:solidFill>
              <a:schemeClr val="tx1"/>
            </a:solidFill>
          </a:ln>
        </p:spPr>
      </p:pic>
      <p:pic>
        <p:nvPicPr>
          <p:cNvPr id="7" name="Imagen 6">
            <a:extLst>
              <a:ext uri="{FF2B5EF4-FFF2-40B4-BE49-F238E27FC236}">
                <a16:creationId xmlns:a16="http://schemas.microsoft.com/office/drawing/2014/main" id="{5D330E87-6580-49C5-8E67-654D16909F39}"/>
              </a:ext>
            </a:extLst>
          </p:cNvPr>
          <p:cNvPicPr>
            <a:picLocks noChangeAspect="1"/>
          </p:cNvPicPr>
          <p:nvPr/>
        </p:nvPicPr>
        <p:blipFill>
          <a:blip r:embed="rId3"/>
          <a:stretch>
            <a:fillRect/>
          </a:stretch>
        </p:blipFill>
        <p:spPr>
          <a:xfrm>
            <a:off x="838199" y="1211431"/>
            <a:ext cx="2580519" cy="1451542"/>
          </a:xfrm>
          <a:prstGeom prst="rect">
            <a:avLst/>
          </a:prstGeom>
          <a:ln>
            <a:solidFill>
              <a:schemeClr val="tx1"/>
            </a:solidFill>
          </a:ln>
        </p:spPr>
      </p:pic>
      <p:sp>
        <p:nvSpPr>
          <p:cNvPr id="46" name="TextBox 7">
            <a:extLst>
              <a:ext uri="{FF2B5EF4-FFF2-40B4-BE49-F238E27FC236}">
                <a16:creationId xmlns:a16="http://schemas.microsoft.com/office/drawing/2014/main" id="{68BFEEF1-7788-4DEF-9A5F-B2B14C622198}"/>
              </a:ext>
            </a:extLst>
          </p:cNvPr>
          <p:cNvSpPr txBox="1"/>
          <p:nvPr/>
        </p:nvSpPr>
        <p:spPr>
          <a:xfrm>
            <a:off x="3815986" y="1211431"/>
            <a:ext cx="4768177" cy="1154162"/>
          </a:xfrm>
          <a:prstGeom prst="rect">
            <a:avLst/>
          </a:prstGeom>
          <a:noFill/>
        </p:spPr>
        <p:txBody>
          <a:bodyPr wrap="square" rtlCol="0">
            <a:spAutoFit/>
          </a:bodyPr>
          <a:lstStyle/>
          <a:p>
            <a:pPr algn="ctr"/>
            <a:r>
              <a:rPr lang="en-US" b="1" dirty="0">
                <a:solidFill>
                  <a:schemeClr val="tx1">
                    <a:lumMod val="95000"/>
                    <a:lumOff val="5000"/>
                  </a:schemeClr>
                </a:solidFill>
                <a:latin typeface="Open Sans" panose="020B0604020202020204" charset="0"/>
                <a:ea typeface="Open Sans" panose="020B0604020202020204" charset="0"/>
                <a:cs typeface="Open Sans" panose="020B0604020202020204" charset="0"/>
              </a:rPr>
              <a:t>DAILY SAFETY TALK </a:t>
            </a:r>
          </a:p>
          <a:p>
            <a:pPr algn="just"/>
            <a:r>
              <a:rPr lang="en-US" sz="1700" dirty="0">
                <a:solidFill>
                  <a:schemeClr val="tx1">
                    <a:lumMod val="95000"/>
                    <a:lumOff val="5000"/>
                  </a:schemeClr>
                </a:solidFill>
                <a:latin typeface="Open Sans" panose="020B0604020202020204" charset="0"/>
                <a:ea typeface="Open Sans" panose="020B0604020202020204" charset="0"/>
                <a:cs typeface="Open Sans" panose="020B0604020202020204" charset="0"/>
              </a:rPr>
              <a:t>Sharing key safety topics and raising awareness on the importance of proper sleep for health and well-being of operators.</a:t>
            </a:r>
          </a:p>
        </p:txBody>
      </p:sp>
      <p:sp>
        <p:nvSpPr>
          <p:cNvPr id="47" name="TextBox 7">
            <a:extLst>
              <a:ext uri="{FF2B5EF4-FFF2-40B4-BE49-F238E27FC236}">
                <a16:creationId xmlns:a16="http://schemas.microsoft.com/office/drawing/2014/main" id="{B45FA8B4-56DE-4AE7-9DBC-7E5BC4310CD4}"/>
              </a:ext>
            </a:extLst>
          </p:cNvPr>
          <p:cNvSpPr txBox="1"/>
          <p:nvPr/>
        </p:nvSpPr>
        <p:spPr>
          <a:xfrm>
            <a:off x="3815987" y="2956662"/>
            <a:ext cx="4768176" cy="1415772"/>
          </a:xfrm>
          <a:prstGeom prst="rect">
            <a:avLst/>
          </a:prstGeom>
          <a:noFill/>
        </p:spPr>
        <p:txBody>
          <a:bodyPr wrap="square" rtlCol="0">
            <a:spAutoFit/>
          </a:bodyPr>
          <a:lstStyle/>
          <a:p>
            <a:pPr algn="ctr"/>
            <a:r>
              <a:rPr lang="en-US" b="1" dirty="0">
                <a:solidFill>
                  <a:schemeClr val="tx1">
                    <a:lumMod val="95000"/>
                    <a:lumOff val="5000"/>
                  </a:schemeClr>
                </a:solidFill>
                <a:latin typeface="Open Sans" panose="020B0604020202020204" charset="0"/>
                <a:ea typeface="Open Sans" panose="020B0604020202020204" charset="0"/>
                <a:cs typeface="Open Sans" panose="020B0604020202020204" charset="0"/>
              </a:rPr>
              <a:t>WORKPLACE GYMNASTICS</a:t>
            </a:r>
          </a:p>
          <a:p>
            <a:pPr algn="just"/>
            <a:r>
              <a:rPr lang="en-US" sz="1700" dirty="0">
                <a:solidFill>
                  <a:schemeClr val="tx1">
                    <a:lumMod val="95000"/>
                    <a:lumOff val="5000"/>
                  </a:schemeClr>
                </a:solidFill>
                <a:latin typeface="Open Sans" panose="020B0604020202020204" charset="0"/>
                <a:ea typeface="Open Sans" panose="020B0604020202020204" charset="0"/>
                <a:cs typeface="Open Sans" panose="020B0604020202020204" charset="0"/>
              </a:rPr>
              <a:t>Calisthenics routines performed at the start of the shift, after lunch, and whenever an operator is identified as fatigued by using Wombatt.</a:t>
            </a:r>
          </a:p>
        </p:txBody>
      </p:sp>
      <p:pic>
        <p:nvPicPr>
          <p:cNvPr id="11" name="Imagen 10">
            <a:extLst>
              <a:ext uri="{FF2B5EF4-FFF2-40B4-BE49-F238E27FC236}">
                <a16:creationId xmlns:a16="http://schemas.microsoft.com/office/drawing/2014/main" id="{9B7274D4-EDF8-4900-99F8-3F84A7305E9D}"/>
              </a:ext>
            </a:extLst>
          </p:cNvPr>
          <p:cNvPicPr>
            <a:picLocks noChangeAspect="1"/>
          </p:cNvPicPr>
          <p:nvPr/>
        </p:nvPicPr>
        <p:blipFill rotWithShape="1">
          <a:blip r:embed="rId4"/>
          <a:srcRect l="13152" t="21943" r="15207" b="15937"/>
          <a:stretch/>
        </p:blipFill>
        <p:spPr>
          <a:xfrm>
            <a:off x="838199" y="4701893"/>
            <a:ext cx="2580519" cy="1451542"/>
          </a:xfrm>
          <a:prstGeom prst="rect">
            <a:avLst/>
          </a:prstGeom>
          <a:ln>
            <a:solidFill>
              <a:schemeClr val="tx1"/>
            </a:solidFill>
          </a:ln>
        </p:spPr>
      </p:pic>
      <p:sp>
        <p:nvSpPr>
          <p:cNvPr id="58" name="TextBox 7">
            <a:extLst>
              <a:ext uri="{FF2B5EF4-FFF2-40B4-BE49-F238E27FC236}">
                <a16:creationId xmlns:a16="http://schemas.microsoft.com/office/drawing/2014/main" id="{93DDE08A-C935-4388-A504-796228C95758}"/>
              </a:ext>
            </a:extLst>
          </p:cNvPr>
          <p:cNvSpPr txBox="1"/>
          <p:nvPr/>
        </p:nvSpPr>
        <p:spPr>
          <a:xfrm>
            <a:off x="3815986" y="4701893"/>
            <a:ext cx="4768176" cy="1677382"/>
          </a:xfrm>
          <a:prstGeom prst="rect">
            <a:avLst/>
          </a:prstGeom>
          <a:noFill/>
        </p:spPr>
        <p:txBody>
          <a:bodyPr wrap="square" rtlCol="0">
            <a:spAutoFit/>
          </a:bodyPr>
          <a:lstStyle/>
          <a:p>
            <a:pPr algn="ctr"/>
            <a:r>
              <a:rPr lang="en-US" b="1" dirty="0">
                <a:solidFill>
                  <a:schemeClr val="tx1">
                    <a:lumMod val="95000"/>
                    <a:lumOff val="5000"/>
                  </a:schemeClr>
                </a:solidFill>
                <a:latin typeface="Open Sans" panose="020B0604020202020204" charset="0"/>
                <a:ea typeface="Open Sans" panose="020B0604020202020204" charset="0"/>
                <a:cs typeface="Open Sans" panose="020B0604020202020204" charset="0"/>
              </a:rPr>
              <a:t>IN PERSON CONTACT PROTOCOL</a:t>
            </a:r>
          </a:p>
          <a:p>
            <a:pPr algn="just"/>
            <a:r>
              <a:rPr lang="en-US" sz="1700" dirty="0">
                <a:solidFill>
                  <a:schemeClr val="tx1">
                    <a:lumMod val="95000"/>
                    <a:lumOff val="5000"/>
                  </a:schemeClr>
                </a:solidFill>
                <a:latin typeface="Open Sans" panose="020B0604020202020204" charset="0"/>
                <a:ea typeface="Open Sans" panose="020B0604020202020204" charset="0"/>
                <a:cs typeface="Open Sans" panose="020B0604020202020204" charset="0"/>
              </a:rPr>
              <a:t>When an operator shows a fatigued alert, an in-person contact is mandated to decide if they can safely continue working or if other actions  like workplace gymnastics should be considered.</a:t>
            </a:r>
          </a:p>
        </p:txBody>
      </p:sp>
      <p:sp>
        <p:nvSpPr>
          <p:cNvPr id="59" name="TextBox 16">
            <a:extLst>
              <a:ext uri="{FF2B5EF4-FFF2-40B4-BE49-F238E27FC236}">
                <a16:creationId xmlns:a16="http://schemas.microsoft.com/office/drawing/2014/main" id="{221446F8-BBFB-4660-ACEB-3045916B2559}"/>
              </a:ext>
            </a:extLst>
          </p:cNvPr>
          <p:cNvSpPr txBox="1">
            <a:spLocks noChangeArrowheads="1"/>
          </p:cNvSpPr>
          <p:nvPr/>
        </p:nvSpPr>
        <p:spPr bwMode="auto">
          <a:xfrm>
            <a:off x="0" y="101845"/>
            <a:ext cx="653705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MX"/>
            </a:defPPr>
            <a:lvl1pPr>
              <a:buFontTx/>
              <a:buNone/>
              <a:defRPr b="1">
                <a:solidFill>
                  <a:schemeClr val="accent1">
                    <a:lumMod val="75000"/>
                  </a:schemeClr>
                </a:solidFill>
                <a:latin typeface="Verdana" pitchFamily="34" charset="0"/>
                <a:cs typeface="Arial" charset="0"/>
              </a:defRPr>
            </a:lvl1pPr>
            <a:lvl2pPr marL="742950" indent="-285750">
              <a:defRPr>
                <a:latin typeface="Verdana" pitchFamily="34" charset="0"/>
                <a:cs typeface="Arial" charset="0"/>
              </a:defRPr>
            </a:lvl2pPr>
            <a:lvl3pPr marL="1143000" indent="-228600">
              <a:defRPr>
                <a:latin typeface="Verdana" pitchFamily="34" charset="0"/>
                <a:cs typeface="Arial" charset="0"/>
              </a:defRPr>
            </a:lvl3pPr>
            <a:lvl4pPr marL="1600200" indent="-228600">
              <a:defRPr>
                <a:latin typeface="Verdana" pitchFamily="34" charset="0"/>
                <a:cs typeface="Arial" charset="0"/>
              </a:defRPr>
            </a:lvl4pPr>
            <a:lvl5pPr marL="2057400" indent="-228600">
              <a:defRPr>
                <a:latin typeface="Verdana" pitchFamily="34" charset="0"/>
                <a:cs typeface="Arial" charset="0"/>
              </a:defRPr>
            </a:lvl5pPr>
            <a:lvl6pPr marL="2514600" indent="-228600" eaLnBrk="0" fontAlgn="base" hangingPunct="0">
              <a:spcBef>
                <a:spcPct val="50000"/>
              </a:spcBef>
              <a:spcAft>
                <a:spcPct val="0"/>
              </a:spcAft>
              <a:buChar char="•"/>
              <a:defRPr>
                <a:latin typeface="Verdana" pitchFamily="34" charset="0"/>
                <a:cs typeface="Arial" charset="0"/>
              </a:defRPr>
            </a:lvl6pPr>
            <a:lvl7pPr marL="2971800" indent="-228600" eaLnBrk="0" fontAlgn="base" hangingPunct="0">
              <a:spcBef>
                <a:spcPct val="50000"/>
              </a:spcBef>
              <a:spcAft>
                <a:spcPct val="0"/>
              </a:spcAft>
              <a:buChar char="•"/>
              <a:defRPr>
                <a:latin typeface="Verdana" pitchFamily="34" charset="0"/>
                <a:cs typeface="Arial" charset="0"/>
              </a:defRPr>
            </a:lvl7pPr>
            <a:lvl8pPr marL="3429000" indent="-228600" eaLnBrk="0" fontAlgn="base" hangingPunct="0">
              <a:spcBef>
                <a:spcPct val="50000"/>
              </a:spcBef>
              <a:spcAft>
                <a:spcPct val="0"/>
              </a:spcAft>
              <a:buChar char="•"/>
              <a:defRPr>
                <a:latin typeface="Verdana" pitchFamily="34" charset="0"/>
                <a:cs typeface="Arial" charset="0"/>
              </a:defRPr>
            </a:lvl8pPr>
            <a:lvl9pPr marL="3886200" indent="-228600" eaLnBrk="0" fontAlgn="base" hangingPunct="0">
              <a:spcBef>
                <a:spcPct val="50000"/>
              </a:spcBef>
              <a:spcAft>
                <a:spcPct val="0"/>
              </a:spcAft>
              <a:buChar char="•"/>
              <a:defRPr>
                <a:latin typeface="Verdana" pitchFamily="34" charset="0"/>
                <a:cs typeface="Arial" charset="0"/>
              </a:defRPr>
            </a:lvl9pPr>
          </a:lstStyle>
          <a:p>
            <a:r>
              <a:rPr lang="en-US" sz="1700" kern="0">
                <a:solidFill>
                  <a:srgbClr val="002060"/>
                </a:solidFill>
              </a:rPr>
              <a:t>HOW IS FATIGUE MANAGEMENT INTEGRATED INTO DAILY WORK ROUTINES?</a:t>
            </a:r>
          </a:p>
        </p:txBody>
      </p:sp>
      <p:pic>
        <p:nvPicPr>
          <p:cNvPr id="12" name="Imagen 11">
            <a:extLst>
              <a:ext uri="{FF2B5EF4-FFF2-40B4-BE49-F238E27FC236}">
                <a16:creationId xmlns:a16="http://schemas.microsoft.com/office/drawing/2014/main" id="{A3F37CE1-2802-4C7A-9A20-2A46AE1437D3}"/>
              </a:ext>
            </a:extLst>
          </p:cNvPr>
          <p:cNvPicPr>
            <a:picLocks noChangeAspect="1"/>
          </p:cNvPicPr>
          <p:nvPr/>
        </p:nvPicPr>
        <p:blipFill rotWithShape="1">
          <a:blip r:embed="rId5"/>
          <a:srcRect b="6753"/>
          <a:stretch/>
        </p:blipFill>
        <p:spPr>
          <a:xfrm>
            <a:off x="6687404" y="76200"/>
            <a:ext cx="703997" cy="666845"/>
          </a:xfrm>
          <a:prstGeom prst="rect">
            <a:avLst/>
          </a:prstGeom>
        </p:spPr>
      </p:pic>
    </p:spTree>
    <p:extLst>
      <p:ext uri="{BB962C8B-B14F-4D97-AF65-F5344CB8AC3E}">
        <p14:creationId xmlns:p14="http://schemas.microsoft.com/office/powerpoint/2010/main" val="2490704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F06F9C1D-F249-466A-B169-1BCB7E67F018}"/>
              </a:ext>
            </a:extLst>
          </p:cNvPr>
          <p:cNvPicPr>
            <a:picLocks noChangeAspect="1"/>
          </p:cNvPicPr>
          <p:nvPr/>
        </p:nvPicPr>
        <p:blipFill>
          <a:blip r:embed="rId3"/>
          <a:stretch>
            <a:fillRect/>
          </a:stretch>
        </p:blipFill>
        <p:spPr>
          <a:xfrm>
            <a:off x="3542701" y="1123322"/>
            <a:ext cx="2055845" cy="510769"/>
          </a:xfrm>
          <a:prstGeom prst="rect">
            <a:avLst/>
          </a:prstGeom>
        </p:spPr>
      </p:pic>
      <p:sp>
        <p:nvSpPr>
          <p:cNvPr id="56" name="TextBox 16">
            <a:extLst>
              <a:ext uri="{FF2B5EF4-FFF2-40B4-BE49-F238E27FC236}">
                <a16:creationId xmlns:a16="http://schemas.microsoft.com/office/drawing/2014/main" id="{1640272D-DC64-4F97-9EAA-970DFC378BAF}"/>
              </a:ext>
            </a:extLst>
          </p:cNvPr>
          <p:cNvSpPr txBox="1">
            <a:spLocks noChangeArrowheads="1"/>
          </p:cNvSpPr>
          <p:nvPr/>
        </p:nvSpPr>
        <p:spPr bwMode="auto">
          <a:xfrm>
            <a:off x="1" y="152400"/>
            <a:ext cx="653705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MX"/>
            </a:defPPr>
            <a:lvl1pPr>
              <a:buFontTx/>
              <a:buNone/>
              <a:defRPr b="1">
                <a:solidFill>
                  <a:schemeClr val="accent1">
                    <a:lumMod val="75000"/>
                  </a:schemeClr>
                </a:solidFill>
                <a:latin typeface="Verdana" pitchFamily="34" charset="0"/>
                <a:cs typeface="Arial" charset="0"/>
              </a:defRPr>
            </a:lvl1pPr>
            <a:lvl2pPr marL="742950" indent="-285750">
              <a:defRPr>
                <a:latin typeface="Verdana" pitchFamily="34" charset="0"/>
                <a:cs typeface="Arial" charset="0"/>
              </a:defRPr>
            </a:lvl2pPr>
            <a:lvl3pPr marL="1143000" indent="-228600">
              <a:defRPr>
                <a:latin typeface="Verdana" pitchFamily="34" charset="0"/>
                <a:cs typeface="Arial" charset="0"/>
              </a:defRPr>
            </a:lvl3pPr>
            <a:lvl4pPr marL="1600200" indent="-228600">
              <a:defRPr>
                <a:latin typeface="Verdana" pitchFamily="34" charset="0"/>
                <a:cs typeface="Arial" charset="0"/>
              </a:defRPr>
            </a:lvl4pPr>
            <a:lvl5pPr marL="2057400" indent="-228600">
              <a:defRPr>
                <a:latin typeface="Verdana" pitchFamily="34" charset="0"/>
                <a:cs typeface="Arial" charset="0"/>
              </a:defRPr>
            </a:lvl5pPr>
            <a:lvl6pPr marL="2514600" indent="-228600" eaLnBrk="0" fontAlgn="base" hangingPunct="0">
              <a:spcBef>
                <a:spcPct val="50000"/>
              </a:spcBef>
              <a:spcAft>
                <a:spcPct val="0"/>
              </a:spcAft>
              <a:buChar char="•"/>
              <a:defRPr>
                <a:latin typeface="Verdana" pitchFamily="34" charset="0"/>
                <a:cs typeface="Arial" charset="0"/>
              </a:defRPr>
            </a:lvl6pPr>
            <a:lvl7pPr marL="2971800" indent="-228600" eaLnBrk="0" fontAlgn="base" hangingPunct="0">
              <a:spcBef>
                <a:spcPct val="50000"/>
              </a:spcBef>
              <a:spcAft>
                <a:spcPct val="0"/>
              </a:spcAft>
              <a:buChar char="•"/>
              <a:defRPr>
                <a:latin typeface="Verdana" pitchFamily="34" charset="0"/>
                <a:cs typeface="Arial" charset="0"/>
              </a:defRPr>
            </a:lvl7pPr>
            <a:lvl8pPr marL="3429000" indent="-228600" eaLnBrk="0" fontAlgn="base" hangingPunct="0">
              <a:spcBef>
                <a:spcPct val="50000"/>
              </a:spcBef>
              <a:spcAft>
                <a:spcPct val="0"/>
              </a:spcAft>
              <a:buChar char="•"/>
              <a:defRPr>
                <a:latin typeface="Verdana" pitchFamily="34" charset="0"/>
                <a:cs typeface="Arial" charset="0"/>
              </a:defRPr>
            </a:lvl8pPr>
            <a:lvl9pPr marL="3886200" indent="-228600" eaLnBrk="0" fontAlgn="base" hangingPunct="0">
              <a:spcBef>
                <a:spcPct val="50000"/>
              </a:spcBef>
              <a:spcAft>
                <a:spcPct val="0"/>
              </a:spcAft>
              <a:buChar char="•"/>
              <a:defRPr>
                <a:latin typeface="Verdana" pitchFamily="34" charset="0"/>
                <a:cs typeface="Arial" charset="0"/>
              </a:defRPr>
            </a:lvl9pPr>
          </a:lstStyle>
          <a:p>
            <a:r>
              <a:rPr lang="en-US" sz="1700" kern="0">
                <a:solidFill>
                  <a:srgbClr val="002060"/>
                </a:solidFill>
              </a:rPr>
              <a:t>HOW IS FATIGUE MANAGEMENT IMPLEMENTED IN DAILY WORK ROUTINES?</a:t>
            </a:r>
          </a:p>
        </p:txBody>
      </p:sp>
      <p:sp>
        <p:nvSpPr>
          <p:cNvPr id="42" name="Slide Number Placeholder 2">
            <a:extLst>
              <a:ext uri="{FF2B5EF4-FFF2-40B4-BE49-F238E27FC236}">
                <a16:creationId xmlns:a16="http://schemas.microsoft.com/office/drawing/2014/main" id="{F596BC51-5937-4840-9E0F-7804A15CE115}"/>
              </a:ext>
            </a:extLst>
          </p:cNvPr>
          <p:cNvSpPr>
            <a:spLocks noGrp="1"/>
          </p:cNvSpPr>
          <p:nvPr>
            <p:ph type="sldNum" sz="quarter" idx="12"/>
          </p:nvPr>
        </p:nvSpPr>
        <p:spPr>
          <a:xfrm>
            <a:off x="7543800" y="6584156"/>
            <a:ext cx="1600200" cy="273844"/>
          </a:xfrm>
        </p:spPr>
        <p:txBody>
          <a:bodyPr/>
          <a:lstStyle/>
          <a:p>
            <a:fld id="{FE6D91CF-3DE8-42A1-BDAA-9607CA1B3295}" type="slidenum">
              <a:rPr lang="es-MX" smtClean="0"/>
              <a:t>17</a:t>
            </a:fld>
            <a:endParaRPr lang="es-MX"/>
          </a:p>
        </p:txBody>
      </p:sp>
      <p:sp>
        <p:nvSpPr>
          <p:cNvPr id="43" name="Google Shape;100;p9">
            <a:extLst>
              <a:ext uri="{FF2B5EF4-FFF2-40B4-BE49-F238E27FC236}">
                <a16:creationId xmlns:a16="http://schemas.microsoft.com/office/drawing/2014/main" id="{A374EC9E-8862-4240-A33B-49BF85DD67B7}"/>
              </a:ext>
            </a:extLst>
          </p:cNvPr>
          <p:cNvSpPr txBox="1"/>
          <p:nvPr/>
        </p:nvSpPr>
        <p:spPr>
          <a:xfrm>
            <a:off x="3048000" y="6596913"/>
            <a:ext cx="2778888" cy="230979"/>
          </a:xfrm>
          <a:prstGeom prst="rect">
            <a:avLst/>
          </a:prstGeom>
          <a:noFill/>
          <a:ln>
            <a:noFill/>
          </a:ln>
        </p:spPr>
        <p:txBody>
          <a:bodyPr spcFirstLastPara="1" lIns="91424" tIns="45700" rIns="91424" bIns="45700"/>
          <a:lstStyle/>
          <a:p>
            <a:pPr algn="ctr" defTabSz="685796">
              <a:buClr>
                <a:srgbClr val="000000"/>
              </a:buClr>
              <a:buSzPts val="900"/>
              <a:defRPr/>
            </a:pPr>
            <a:r>
              <a:rPr lang="en-US" sz="900">
                <a:solidFill>
                  <a:prstClr val="white">
                    <a:lumMod val="50000"/>
                  </a:prstClr>
                </a:solidFill>
                <a:latin typeface="Manrope" pitchFamily="2" charset="0"/>
                <a:sym typeface="Arial"/>
              </a:rPr>
              <a:t>© 2025 Confidential</a:t>
            </a:r>
            <a:endParaRPr sz="1400">
              <a:solidFill>
                <a:prstClr val="white">
                  <a:lumMod val="50000"/>
                </a:prstClr>
              </a:solidFill>
              <a:latin typeface="Manrope" pitchFamily="2" charset="0"/>
              <a:sym typeface="Arial"/>
            </a:endParaRPr>
          </a:p>
        </p:txBody>
      </p:sp>
      <p:pic>
        <p:nvPicPr>
          <p:cNvPr id="68" name="Imagen 67">
            <a:extLst>
              <a:ext uri="{FF2B5EF4-FFF2-40B4-BE49-F238E27FC236}">
                <a16:creationId xmlns:a16="http://schemas.microsoft.com/office/drawing/2014/main" id="{6378EC6F-7923-484F-8657-A0D83D39641C}"/>
              </a:ext>
            </a:extLst>
          </p:cNvPr>
          <p:cNvPicPr>
            <a:picLocks noChangeAspect="1"/>
          </p:cNvPicPr>
          <p:nvPr/>
        </p:nvPicPr>
        <p:blipFill rotWithShape="1">
          <a:blip r:embed="rId4"/>
          <a:srcRect b="6753"/>
          <a:stretch/>
        </p:blipFill>
        <p:spPr>
          <a:xfrm>
            <a:off x="6687404" y="76200"/>
            <a:ext cx="703997" cy="666845"/>
          </a:xfrm>
          <a:prstGeom prst="rect">
            <a:avLst/>
          </a:prstGeom>
        </p:spPr>
      </p:pic>
      <p:grpSp>
        <p:nvGrpSpPr>
          <p:cNvPr id="4" name="Grupo 3">
            <a:extLst>
              <a:ext uri="{FF2B5EF4-FFF2-40B4-BE49-F238E27FC236}">
                <a16:creationId xmlns:a16="http://schemas.microsoft.com/office/drawing/2014/main" id="{27DA16EC-DF54-49C7-B65B-698BEF038F53}"/>
              </a:ext>
            </a:extLst>
          </p:cNvPr>
          <p:cNvGrpSpPr/>
          <p:nvPr/>
        </p:nvGrpSpPr>
        <p:grpSpPr>
          <a:xfrm>
            <a:off x="524392" y="2109860"/>
            <a:ext cx="8400373" cy="3978438"/>
            <a:chOff x="524392" y="2109860"/>
            <a:chExt cx="8400373" cy="3978438"/>
          </a:xfrm>
        </p:grpSpPr>
        <p:sp>
          <p:nvSpPr>
            <p:cNvPr id="22" name="TextBox 16">
              <a:extLst>
                <a:ext uri="{FF2B5EF4-FFF2-40B4-BE49-F238E27FC236}">
                  <a16:creationId xmlns:a16="http://schemas.microsoft.com/office/drawing/2014/main" id="{B76D5B07-F219-44FA-B2EF-2C4C0F800CF3}"/>
                </a:ext>
              </a:extLst>
            </p:cNvPr>
            <p:cNvSpPr txBox="1"/>
            <p:nvPr/>
          </p:nvSpPr>
          <p:spPr>
            <a:xfrm>
              <a:off x="6335113" y="2360991"/>
              <a:ext cx="2589652" cy="756489"/>
            </a:xfrm>
            <a:prstGeom prst="rect">
              <a:avLst/>
            </a:prstGeom>
            <a:noFill/>
          </p:spPr>
          <p:txBody>
            <a:bodyPr wrap="square" rtlCol="0">
              <a:spAutoFit/>
            </a:bodyPr>
            <a:lstStyle/>
            <a:p>
              <a:pPr algn="ctr"/>
              <a:r>
                <a:rPr lang="en-US" sz="1600" b="1" dirty="0"/>
                <a:t>WOMBATT VOICE READING</a:t>
              </a:r>
            </a:p>
            <a:p>
              <a:pPr algn="ctr"/>
              <a:r>
                <a:rPr lang="en-US" sz="1358" i="1" dirty="0">
                  <a:solidFill>
                    <a:prstClr val="black"/>
                  </a:solidFill>
                  <a:latin typeface="Calibri"/>
                </a:rPr>
                <a:t>Operators do 3 voice readings</a:t>
              </a:r>
            </a:p>
            <a:p>
              <a:pPr algn="ctr"/>
              <a:r>
                <a:rPr lang="en-US" sz="1358" i="1" dirty="0">
                  <a:solidFill>
                    <a:prstClr val="black"/>
                  </a:solidFill>
                  <a:latin typeface="Calibri"/>
                </a:rPr>
                <a:t> per shift</a:t>
              </a:r>
            </a:p>
          </p:txBody>
        </p:sp>
        <p:sp>
          <p:nvSpPr>
            <p:cNvPr id="24" name="TextBox 19">
              <a:extLst>
                <a:ext uri="{FF2B5EF4-FFF2-40B4-BE49-F238E27FC236}">
                  <a16:creationId xmlns:a16="http://schemas.microsoft.com/office/drawing/2014/main" id="{33EA90D2-6D21-4E55-AB3C-5FEAA661134F}"/>
                </a:ext>
              </a:extLst>
            </p:cNvPr>
            <p:cNvSpPr txBox="1"/>
            <p:nvPr/>
          </p:nvSpPr>
          <p:spPr>
            <a:xfrm>
              <a:off x="524392" y="2360991"/>
              <a:ext cx="2368503" cy="756489"/>
            </a:xfrm>
            <a:prstGeom prst="rect">
              <a:avLst/>
            </a:prstGeom>
            <a:noFill/>
            <a:ln>
              <a:solidFill>
                <a:schemeClr val="bg1"/>
              </a:solidFill>
            </a:ln>
          </p:spPr>
          <p:txBody>
            <a:bodyPr wrap="square">
              <a:spAutoFit/>
            </a:bodyPr>
            <a:lstStyle/>
            <a:p>
              <a:pPr algn="just" defTabSz="689640">
                <a:defRPr/>
              </a:pPr>
              <a:r>
                <a:rPr lang="en-US" sz="1600" b="1"/>
                <a:t>MANAGEMENT DECISION</a:t>
              </a:r>
            </a:p>
            <a:p>
              <a:pPr algn="ctr" defTabSz="689640">
                <a:defRPr/>
              </a:pPr>
              <a:r>
                <a:rPr lang="en-US" sz="1358" i="1">
                  <a:solidFill>
                    <a:prstClr val="black"/>
                  </a:solidFill>
                  <a:latin typeface="Calibri"/>
                </a:rPr>
                <a:t>Contact Fatigue operators on Face-to-Face Protocol</a:t>
              </a:r>
            </a:p>
          </p:txBody>
        </p:sp>
        <p:grpSp>
          <p:nvGrpSpPr>
            <p:cNvPr id="45" name="Grupo 44">
              <a:extLst>
                <a:ext uri="{FF2B5EF4-FFF2-40B4-BE49-F238E27FC236}">
                  <a16:creationId xmlns:a16="http://schemas.microsoft.com/office/drawing/2014/main" id="{5EE6D92F-59BC-4991-8005-397DFF65D3F5}"/>
                </a:ext>
              </a:extLst>
            </p:cNvPr>
            <p:cNvGrpSpPr/>
            <p:nvPr/>
          </p:nvGrpSpPr>
          <p:grpSpPr>
            <a:xfrm>
              <a:off x="1668404" y="2109860"/>
              <a:ext cx="5807192" cy="3535516"/>
              <a:chOff x="3124201" y="2146264"/>
              <a:chExt cx="5807192" cy="3535516"/>
            </a:xfrm>
          </p:grpSpPr>
          <p:sp>
            <p:nvSpPr>
              <p:cNvPr id="46" name="Isosceles Triangle 6">
                <a:extLst>
                  <a:ext uri="{FF2B5EF4-FFF2-40B4-BE49-F238E27FC236}">
                    <a16:creationId xmlns:a16="http://schemas.microsoft.com/office/drawing/2014/main" id="{4C688C9D-883E-42FF-B25F-1FCE4D3934F9}"/>
                  </a:ext>
                </a:extLst>
              </p:cNvPr>
              <p:cNvSpPr/>
              <p:nvPr/>
            </p:nvSpPr>
            <p:spPr>
              <a:xfrm>
                <a:off x="4231612" y="2585491"/>
                <a:ext cx="3705184" cy="2759216"/>
              </a:xfrm>
              <a:prstGeom prst="triangle">
                <a:avLst/>
              </a:prstGeom>
              <a:solidFill>
                <a:srgbClr val="004086"/>
              </a:solid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8"/>
              </a:p>
            </p:txBody>
          </p:sp>
          <p:sp>
            <p:nvSpPr>
              <p:cNvPr id="47" name="TextBox 7">
                <a:extLst>
                  <a:ext uri="{FF2B5EF4-FFF2-40B4-BE49-F238E27FC236}">
                    <a16:creationId xmlns:a16="http://schemas.microsoft.com/office/drawing/2014/main" id="{B91BD14E-7EBA-4E88-8162-365C6146585D}"/>
                  </a:ext>
                </a:extLst>
              </p:cNvPr>
              <p:cNvSpPr txBox="1"/>
              <p:nvPr/>
            </p:nvSpPr>
            <p:spPr>
              <a:xfrm>
                <a:off x="5313788" y="2146264"/>
                <a:ext cx="1512026" cy="338554"/>
              </a:xfrm>
              <a:prstGeom prst="rect">
                <a:avLst/>
              </a:prstGeom>
              <a:noFill/>
            </p:spPr>
            <p:txBody>
              <a:bodyPr wrap="square" rtlCol="0">
                <a:spAutoFit/>
              </a:bodyPr>
              <a:lstStyle/>
              <a:p>
                <a:pPr algn="ctr"/>
                <a:r>
                  <a:rPr lang="en-US" sz="1600" b="1"/>
                  <a:t>PREVENT</a:t>
                </a:r>
              </a:p>
            </p:txBody>
          </p:sp>
          <p:sp>
            <p:nvSpPr>
              <p:cNvPr id="58" name="TextBox 13">
                <a:extLst>
                  <a:ext uri="{FF2B5EF4-FFF2-40B4-BE49-F238E27FC236}">
                    <a16:creationId xmlns:a16="http://schemas.microsoft.com/office/drawing/2014/main" id="{C9814A2B-4050-4356-BC30-98BE413A5E29}"/>
                  </a:ext>
                </a:extLst>
              </p:cNvPr>
              <p:cNvSpPr txBox="1"/>
              <p:nvPr/>
            </p:nvSpPr>
            <p:spPr>
              <a:xfrm>
                <a:off x="8037585" y="5071712"/>
                <a:ext cx="893808" cy="338554"/>
              </a:xfrm>
              <a:prstGeom prst="rect">
                <a:avLst/>
              </a:prstGeom>
              <a:noFill/>
            </p:spPr>
            <p:txBody>
              <a:bodyPr wrap="square">
                <a:spAutoFit/>
              </a:bodyPr>
              <a:lstStyle/>
              <a:p>
                <a:pPr defTabSz="689640">
                  <a:defRPr/>
                </a:pPr>
                <a:r>
                  <a:rPr lang="en-US" sz="1600" b="1" dirty="0"/>
                  <a:t>DETECT</a:t>
                </a:r>
              </a:p>
            </p:txBody>
          </p:sp>
          <p:sp>
            <p:nvSpPr>
              <p:cNvPr id="59" name="TextBox 15">
                <a:extLst>
                  <a:ext uri="{FF2B5EF4-FFF2-40B4-BE49-F238E27FC236}">
                    <a16:creationId xmlns:a16="http://schemas.microsoft.com/office/drawing/2014/main" id="{8265107C-5794-4684-BF73-76F3B70FB98F}"/>
                  </a:ext>
                </a:extLst>
              </p:cNvPr>
              <p:cNvSpPr txBox="1"/>
              <p:nvPr/>
            </p:nvSpPr>
            <p:spPr>
              <a:xfrm>
                <a:off x="3124201" y="5112305"/>
                <a:ext cx="1006623" cy="338554"/>
              </a:xfrm>
              <a:prstGeom prst="rect">
                <a:avLst/>
              </a:prstGeom>
              <a:noFill/>
            </p:spPr>
            <p:txBody>
              <a:bodyPr wrap="square">
                <a:spAutoFit/>
              </a:bodyPr>
              <a:lstStyle/>
              <a:p>
                <a:pPr algn="r" defTabSz="689640">
                  <a:defRPr/>
                </a:pPr>
                <a:r>
                  <a:rPr lang="en-US" sz="1600" b="1"/>
                  <a:t>CONTROL</a:t>
                </a:r>
              </a:p>
            </p:txBody>
          </p:sp>
          <p:sp>
            <p:nvSpPr>
              <p:cNvPr id="60" name="Flecha: hacia la izquierda 59">
                <a:extLst>
                  <a:ext uri="{FF2B5EF4-FFF2-40B4-BE49-F238E27FC236}">
                    <a16:creationId xmlns:a16="http://schemas.microsoft.com/office/drawing/2014/main" id="{2655D8CC-F69E-47CE-8F76-23DF51E19B99}"/>
                  </a:ext>
                </a:extLst>
              </p:cNvPr>
              <p:cNvSpPr/>
              <p:nvPr/>
            </p:nvSpPr>
            <p:spPr>
              <a:xfrm rot="14270767">
                <a:off x="6444394" y="2801876"/>
                <a:ext cx="645064" cy="273478"/>
              </a:xfrm>
              <a:prstGeom prst="leftArrow">
                <a:avLst/>
              </a:prstGeom>
              <a:solidFill>
                <a:srgbClr val="004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358"/>
              </a:p>
            </p:txBody>
          </p:sp>
          <p:sp>
            <p:nvSpPr>
              <p:cNvPr id="61" name="Flecha: hacia la izquierda 60">
                <a:extLst>
                  <a:ext uri="{FF2B5EF4-FFF2-40B4-BE49-F238E27FC236}">
                    <a16:creationId xmlns:a16="http://schemas.microsoft.com/office/drawing/2014/main" id="{C590C823-7324-4282-9E14-10382DA87DE7}"/>
                  </a:ext>
                </a:extLst>
              </p:cNvPr>
              <p:cNvSpPr/>
              <p:nvPr/>
            </p:nvSpPr>
            <p:spPr>
              <a:xfrm rot="14270767">
                <a:off x="7583515" y="4632972"/>
                <a:ext cx="645064" cy="273478"/>
              </a:xfrm>
              <a:prstGeom prst="leftArrow">
                <a:avLst/>
              </a:prstGeom>
              <a:solidFill>
                <a:srgbClr val="004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358"/>
              </a:p>
            </p:txBody>
          </p:sp>
          <p:sp>
            <p:nvSpPr>
              <p:cNvPr id="62" name="Flecha: hacia la izquierda 61">
                <a:extLst>
                  <a:ext uri="{FF2B5EF4-FFF2-40B4-BE49-F238E27FC236}">
                    <a16:creationId xmlns:a16="http://schemas.microsoft.com/office/drawing/2014/main" id="{E1484062-39EF-4E5E-8A35-E7874B4084D2}"/>
                  </a:ext>
                </a:extLst>
              </p:cNvPr>
              <p:cNvSpPr/>
              <p:nvPr/>
            </p:nvSpPr>
            <p:spPr>
              <a:xfrm rot="7574617">
                <a:off x="3921874" y="4570318"/>
                <a:ext cx="645064" cy="273478"/>
              </a:xfrm>
              <a:prstGeom prst="leftArrow">
                <a:avLst/>
              </a:prstGeom>
              <a:solidFill>
                <a:srgbClr val="004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358"/>
              </a:p>
            </p:txBody>
          </p:sp>
          <p:sp>
            <p:nvSpPr>
              <p:cNvPr id="63" name="Flecha: hacia la izquierda 62">
                <a:extLst>
                  <a:ext uri="{FF2B5EF4-FFF2-40B4-BE49-F238E27FC236}">
                    <a16:creationId xmlns:a16="http://schemas.microsoft.com/office/drawing/2014/main" id="{052B2F30-6CF8-4B1F-B1F6-FFCD99C66D6C}"/>
                  </a:ext>
                </a:extLst>
              </p:cNvPr>
              <p:cNvSpPr/>
              <p:nvPr/>
            </p:nvSpPr>
            <p:spPr>
              <a:xfrm rot="7574617">
                <a:off x="4983538" y="2801875"/>
                <a:ext cx="645064" cy="273478"/>
              </a:xfrm>
              <a:prstGeom prst="leftArrow">
                <a:avLst/>
              </a:prstGeom>
              <a:solidFill>
                <a:srgbClr val="004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358"/>
              </a:p>
            </p:txBody>
          </p:sp>
          <p:sp>
            <p:nvSpPr>
              <p:cNvPr id="64" name="Flecha: hacia la izquierda 63">
                <a:extLst>
                  <a:ext uri="{FF2B5EF4-FFF2-40B4-BE49-F238E27FC236}">
                    <a16:creationId xmlns:a16="http://schemas.microsoft.com/office/drawing/2014/main" id="{0DA8EB13-FE6A-4C40-B694-7DA952CA6DB4}"/>
                  </a:ext>
                </a:extLst>
              </p:cNvPr>
              <p:cNvSpPr/>
              <p:nvPr/>
            </p:nvSpPr>
            <p:spPr>
              <a:xfrm>
                <a:off x="7548400" y="5407445"/>
                <a:ext cx="645064" cy="273478"/>
              </a:xfrm>
              <a:prstGeom prst="leftArrow">
                <a:avLst/>
              </a:prstGeom>
              <a:solidFill>
                <a:srgbClr val="004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358"/>
              </a:p>
            </p:txBody>
          </p:sp>
          <p:sp>
            <p:nvSpPr>
              <p:cNvPr id="65" name="Flecha: hacia la izquierda 64">
                <a:extLst>
                  <a:ext uri="{FF2B5EF4-FFF2-40B4-BE49-F238E27FC236}">
                    <a16:creationId xmlns:a16="http://schemas.microsoft.com/office/drawing/2014/main" id="{51893319-8CBC-44ED-8094-84D75D4D7561}"/>
                  </a:ext>
                </a:extLst>
              </p:cNvPr>
              <p:cNvSpPr/>
              <p:nvPr/>
            </p:nvSpPr>
            <p:spPr>
              <a:xfrm>
                <a:off x="3938932" y="5408302"/>
                <a:ext cx="645064" cy="273478"/>
              </a:xfrm>
              <a:prstGeom prst="leftArrow">
                <a:avLst/>
              </a:prstGeom>
              <a:solidFill>
                <a:srgbClr val="004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358"/>
              </a:p>
            </p:txBody>
          </p:sp>
          <p:sp>
            <p:nvSpPr>
              <p:cNvPr id="66" name="Flecha: hacia la izquierda 65">
                <a:extLst>
                  <a:ext uri="{FF2B5EF4-FFF2-40B4-BE49-F238E27FC236}">
                    <a16:creationId xmlns:a16="http://schemas.microsoft.com/office/drawing/2014/main" id="{47C35911-8D57-488A-90CA-DDB0B397D517}"/>
                  </a:ext>
                </a:extLst>
              </p:cNvPr>
              <p:cNvSpPr/>
              <p:nvPr/>
            </p:nvSpPr>
            <p:spPr>
              <a:xfrm>
                <a:off x="5747269" y="5407445"/>
                <a:ext cx="645064" cy="273478"/>
              </a:xfrm>
              <a:prstGeom prst="leftArrow">
                <a:avLst/>
              </a:prstGeom>
              <a:solidFill>
                <a:srgbClr val="004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358"/>
              </a:p>
            </p:txBody>
          </p:sp>
          <p:pic>
            <p:nvPicPr>
              <p:cNvPr id="67" name="Imagen 66">
                <a:extLst>
                  <a:ext uri="{FF2B5EF4-FFF2-40B4-BE49-F238E27FC236}">
                    <a16:creationId xmlns:a16="http://schemas.microsoft.com/office/drawing/2014/main" id="{5E37A3DD-5B80-455F-82A2-8E1C3BBE2A74}"/>
                  </a:ext>
                </a:extLst>
              </p:cNvPr>
              <p:cNvPicPr>
                <a:picLocks noChangeAspect="1"/>
              </p:cNvPicPr>
              <p:nvPr/>
            </p:nvPicPr>
            <p:blipFill rotWithShape="1">
              <a:blip r:embed="rId4"/>
              <a:srcRect b="6753"/>
              <a:stretch/>
            </p:blipFill>
            <p:spPr>
              <a:xfrm>
                <a:off x="5358377" y="3582128"/>
                <a:ext cx="1475247" cy="1366187"/>
              </a:xfrm>
              <a:prstGeom prst="rect">
                <a:avLst/>
              </a:prstGeom>
            </p:spPr>
          </p:pic>
        </p:grpSp>
        <p:pic>
          <p:nvPicPr>
            <p:cNvPr id="3" name="Imagen 2" descr="Icono&#10;&#10;El contenido generado por IA puede ser incorrecto.">
              <a:extLst>
                <a:ext uri="{FF2B5EF4-FFF2-40B4-BE49-F238E27FC236}">
                  <a16:creationId xmlns:a16="http://schemas.microsoft.com/office/drawing/2014/main" id="{B1D16045-C26F-4437-906B-7E2847EBDAC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502" b="97678" l="10000" r="92143">
                          <a14:foregroundMark x1="48214" y1="11765" x2="55357" y2="14087"/>
                          <a14:foregroundMark x1="47679" y1="30650" x2="63571" y2="36223"/>
                          <a14:foregroundMark x1="55714" y1="6656" x2="65536" y2="26625"/>
                          <a14:foregroundMark x1="65536" y1="26625" x2="60000" y2="36068"/>
                          <a14:foregroundMark x1="60000" y1="36068" x2="57321" y2="38080"/>
                          <a14:foregroundMark x1="48571" y1="49381" x2="51071" y2="53870"/>
                          <a14:foregroundMark x1="63571" y1="49845" x2="50893" y2="47523"/>
                          <a14:foregroundMark x1="50893" y1="47523" x2="55179" y2="57121"/>
                          <a14:foregroundMark x1="55179" y1="57121" x2="63571" y2="49845"/>
                          <a14:foregroundMark x1="63571" y1="49845" x2="63571" y2="48916"/>
                          <a14:foregroundMark x1="60357" y1="56037" x2="45179" y2="49536"/>
                          <a14:foregroundMark x1="45179" y1="49536" x2="64286" y2="45666"/>
                          <a14:foregroundMark x1="64286" y1="45666" x2="69107" y2="46594"/>
                          <a14:foregroundMark x1="51607" y1="47988" x2="41250" y2="48762"/>
                          <a14:foregroundMark x1="45536" y1="17802" x2="48214" y2="28173"/>
                          <a14:foregroundMark x1="48214" y1="28173" x2="48393" y2="28173"/>
                          <a14:foregroundMark x1="45893" y1="42105" x2="42857" y2="50774"/>
                          <a14:foregroundMark x1="50893" y1="54334" x2="51250" y2="59133"/>
                          <a14:foregroundMark x1="39286" y1="93653" x2="65893" y2="92724"/>
                          <a14:foregroundMark x1="78214" y1="74303" x2="39643" y2="74923"/>
                          <a14:foregroundMark x1="39643" y1="74923" x2="36964" y2="77245"/>
                          <a14:foregroundMark x1="92321" y1="80805" x2="92321" y2="80805"/>
                          <a14:foregroundMark x1="46071" y1="32198" x2="65714" y2="35294"/>
                          <a14:foregroundMark x1="65714" y1="35294" x2="65893" y2="35139"/>
                          <a14:foregroundMark x1="42500" y1="30341" x2="48214" y2="38854"/>
                          <a14:foregroundMark x1="48214" y1="38854" x2="63571" y2="40867"/>
                          <a14:foregroundMark x1="63571" y1="40867" x2="70536" y2="30650"/>
                          <a14:foregroundMark x1="70536" y1="30650" x2="70536" y2="30341"/>
                          <a14:foregroundMark x1="35893" y1="97678" x2="53750" y2="97214"/>
                          <a14:foregroundMark x1="53750" y1="97214" x2="65714" y2="97678"/>
                          <a14:foregroundMark x1="67679" y1="28793" x2="67679" y2="28793"/>
                        </a14:backgroundRemoval>
                      </a14:imgEffect>
                    </a14:imgLayer>
                  </a14:imgProps>
                </a:ext>
                <a:ext uri="{28A0092B-C50C-407E-A947-70E740481C1C}">
                  <a14:useLocalDpi xmlns:a14="http://schemas.microsoft.com/office/drawing/2010/main" val="0"/>
                </a:ext>
              </a:extLst>
            </a:blip>
            <a:stretch>
              <a:fillRect/>
            </a:stretch>
          </p:blipFill>
          <p:spPr>
            <a:xfrm>
              <a:off x="933404" y="3134104"/>
              <a:ext cx="1327755" cy="1531660"/>
            </a:xfrm>
            <a:prstGeom prst="rect">
              <a:avLst/>
            </a:prstGeom>
          </p:spPr>
        </p:pic>
        <p:pic>
          <p:nvPicPr>
            <p:cNvPr id="5" name="Imagen 4">
              <a:extLst>
                <a:ext uri="{FF2B5EF4-FFF2-40B4-BE49-F238E27FC236}">
                  <a16:creationId xmlns:a16="http://schemas.microsoft.com/office/drawing/2014/main" id="{8DB10770-8F16-4740-9C5F-27CEC1265D57}"/>
                </a:ext>
              </a:extLst>
            </p:cNvPr>
            <p:cNvPicPr>
              <a:picLocks noChangeAspect="1"/>
            </p:cNvPicPr>
            <p:nvPr/>
          </p:nvPicPr>
          <p:blipFill rotWithShape="1">
            <a:blip r:embed="rId7">
              <a:biLevel thresh="50000"/>
            </a:blip>
            <a:srcRect l="14629" t="64142"/>
            <a:stretch/>
          </p:blipFill>
          <p:spPr>
            <a:xfrm>
              <a:off x="6603924" y="3602136"/>
              <a:ext cx="2197915" cy="595596"/>
            </a:xfrm>
            <a:prstGeom prst="rect">
              <a:avLst/>
            </a:prstGeom>
          </p:spPr>
        </p:pic>
        <p:grpSp>
          <p:nvGrpSpPr>
            <p:cNvPr id="2" name="Grupo 1">
              <a:extLst>
                <a:ext uri="{FF2B5EF4-FFF2-40B4-BE49-F238E27FC236}">
                  <a16:creationId xmlns:a16="http://schemas.microsoft.com/office/drawing/2014/main" id="{4EA90B14-5D85-4BF2-9371-F6F953332C2A}"/>
                </a:ext>
              </a:extLst>
            </p:cNvPr>
            <p:cNvGrpSpPr/>
            <p:nvPr/>
          </p:nvGrpSpPr>
          <p:grpSpPr>
            <a:xfrm>
              <a:off x="3402331" y="5695199"/>
              <a:ext cx="2518874" cy="393099"/>
              <a:chOff x="3263185" y="5931501"/>
              <a:chExt cx="2518874" cy="393099"/>
            </a:xfrm>
          </p:grpSpPr>
          <p:pic>
            <p:nvPicPr>
              <p:cNvPr id="57" name="Imagen 56">
                <a:extLst>
                  <a:ext uri="{FF2B5EF4-FFF2-40B4-BE49-F238E27FC236}">
                    <a16:creationId xmlns:a16="http://schemas.microsoft.com/office/drawing/2014/main" id="{D085427F-A171-4F2B-B4AB-DCDAF199FF9F}"/>
                  </a:ext>
                </a:extLst>
              </p:cNvPr>
              <p:cNvPicPr>
                <a:picLocks noChangeAspect="1"/>
              </p:cNvPicPr>
              <p:nvPr/>
            </p:nvPicPr>
            <p:blipFill rotWithShape="1">
              <a:blip r:embed="rId8"/>
              <a:srcRect l="70303" t="71405" r="18900" b="15009"/>
              <a:stretch/>
            </p:blipFill>
            <p:spPr>
              <a:xfrm>
                <a:off x="4683705" y="5931501"/>
                <a:ext cx="1098354" cy="393099"/>
              </a:xfrm>
              <a:prstGeom prst="rect">
                <a:avLst/>
              </a:prstGeom>
            </p:spPr>
          </p:pic>
          <p:sp>
            <p:nvSpPr>
              <p:cNvPr id="26" name="TextBox 13">
                <a:extLst>
                  <a:ext uri="{FF2B5EF4-FFF2-40B4-BE49-F238E27FC236}">
                    <a16:creationId xmlns:a16="http://schemas.microsoft.com/office/drawing/2014/main" id="{559F3966-2CBC-46E1-B3B3-E170024D4960}"/>
                  </a:ext>
                </a:extLst>
              </p:cNvPr>
              <p:cNvSpPr txBox="1"/>
              <p:nvPr/>
            </p:nvSpPr>
            <p:spPr>
              <a:xfrm>
                <a:off x="3263185" y="5970410"/>
                <a:ext cx="1760848" cy="338554"/>
              </a:xfrm>
              <a:prstGeom prst="rect">
                <a:avLst/>
              </a:prstGeom>
              <a:noFill/>
            </p:spPr>
            <p:txBody>
              <a:bodyPr wrap="square">
                <a:spAutoFit/>
              </a:bodyPr>
              <a:lstStyle/>
              <a:p>
                <a:pPr defTabSz="689640">
                  <a:defRPr/>
                </a:pPr>
                <a:r>
                  <a:rPr lang="en-US" sz="1600" b="1" dirty="0"/>
                  <a:t>FATIGUE ALERT</a:t>
                </a:r>
              </a:p>
            </p:txBody>
          </p:sp>
        </p:grpSp>
      </p:grpSp>
    </p:spTree>
    <p:extLst>
      <p:ext uri="{BB962C8B-B14F-4D97-AF65-F5344CB8AC3E}">
        <p14:creationId xmlns:p14="http://schemas.microsoft.com/office/powerpoint/2010/main" val="3652177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643B9-FD43-1ADA-7D33-4B1F46FCAAC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109266F-2BDE-548E-DC15-EE4654A99A9E}"/>
              </a:ext>
            </a:extLst>
          </p:cNvPr>
          <p:cNvSpPr/>
          <p:nvPr/>
        </p:nvSpPr>
        <p:spPr>
          <a:xfrm>
            <a:off x="0" y="-1"/>
            <a:ext cx="9144000" cy="6858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7501557-4921-A7D0-CFCD-9C34BABA063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3556" y="172233"/>
            <a:ext cx="2648181" cy="687532"/>
          </a:xfrm>
          <a:prstGeom prst="rect">
            <a:avLst/>
          </a:prstGeom>
        </p:spPr>
      </p:pic>
      <p:pic>
        <p:nvPicPr>
          <p:cNvPr id="9" name="Imagen 8" descr="Logotipo, nombre de la empresa&#10;&#10;El contenido generado por IA puede ser incorrecto.">
            <a:extLst>
              <a:ext uri="{FF2B5EF4-FFF2-40B4-BE49-F238E27FC236}">
                <a16:creationId xmlns:a16="http://schemas.microsoft.com/office/drawing/2014/main" id="{A6DBDE27-D27F-4414-BCF9-9C95125820D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73111" y="172233"/>
            <a:ext cx="1900576" cy="687533"/>
          </a:xfrm>
          <a:prstGeom prst="rect">
            <a:avLst/>
          </a:prstGeom>
        </p:spPr>
      </p:pic>
      <p:grpSp>
        <p:nvGrpSpPr>
          <p:cNvPr id="3" name="Grupo 2">
            <a:extLst>
              <a:ext uri="{FF2B5EF4-FFF2-40B4-BE49-F238E27FC236}">
                <a16:creationId xmlns:a16="http://schemas.microsoft.com/office/drawing/2014/main" id="{F283D5A8-0030-40AE-8048-63D6D2F666CF}"/>
              </a:ext>
            </a:extLst>
          </p:cNvPr>
          <p:cNvGrpSpPr/>
          <p:nvPr/>
        </p:nvGrpSpPr>
        <p:grpSpPr>
          <a:xfrm>
            <a:off x="963536" y="1104366"/>
            <a:ext cx="7216928" cy="4050793"/>
            <a:chOff x="963535" y="2045207"/>
            <a:chExt cx="7216928" cy="4050793"/>
          </a:xfrm>
        </p:grpSpPr>
        <p:pic>
          <p:nvPicPr>
            <p:cNvPr id="11" name="Picture 3">
              <a:extLst>
                <a:ext uri="{FF2B5EF4-FFF2-40B4-BE49-F238E27FC236}">
                  <a16:creationId xmlns:a16="http://schemas.microsoft.com/office/drawing/2014/main" id="{577F702A-26C0-4C57-9067-EAC4DF599A2C}"/>
                </a:ext>
              </a:extLst>
            </p:cNvPr>
            <p:cNvPicPr>
              <a:picLocks noChangeAspect="1"/>
            </p:cNvPicPr>
            <p:nvPr/>
          </p:nvPicPr>
          <p:blipFill>
            <a:blip r:embed="rId4"/>
            <a:stretch>
              <a:fillRect/>
            </a:stretch>
          </p:blipFill>
          <p:spPr>
            <a:xfrm>
              <a:off x="963536" y="2431018"/>
              <a:ext cx="7216927" cy="3664982"/>
            </a:xfrm>
            <a:prstGeom prst="rect">
              <a:avLst/>
            </a:prstGeom>
            <a:ln>
              <a:solidFill>
                <a:schemeClr val="tx1"/>
              </a:solidFill>
            </a:ln>
          </p:spPr>
        </p:pic>
        <p:sp>
          <p:nvSpPr>
            <p:cNvPr id="12" name="TextBox 19">
              <a:extLst>
                <a:ext uri="{FF2B5EF4-FFF2-40B4-BE49-F238E27FC236}">
                  <a16:creationId xmlns:a16="http://schemas.microsoft.com/office/drawing/2014/main" id="{535A2B2B-D270-47EC-B68F-5A3E35D9BDAD}"/>
                </a:ext>
              </a:extLst>
            </p:cNvPr>
            <p:cNvSpPr txBox="1"/>
            <p:nvPr/>
          </p:nvSpPr>
          <p:spPr>
            <a:xfrm>
              <a:off x="963535" y="2045207"/>
              <a:ext cx="7216927" cy="385811"/>
            </a:xfrm>
            <a:prstGeom prst="rect">
              <a:avLst/>
            </a:prstGeom>
            <a:noFill/>
          </p:spPr>
          <p:txBody>
            <a:bodyPr wrap="square">
              <a:spAutoFit/>
            </a:bodyPr>
            <a:lstStyle/>
            <a:p>
              <a:pPr algn="ctr">
                <a:lnSpc>
                  <a:spcPts val="2500"/>
                </a:lnSpc>
              </a:pPr>
              <a:r>
                <a:rPr lang="en-US" sz="1600" b="1" dirty="0">
                  <a:latin typeface="Open Sans"/>
                </a:rPr>
                <a:t>Working together to ensure all employees return home safe each day</a:t>
              </a:r>
            </a:p>
          </p:txBody>
        </p:sp>
        <p:pic>
          <p:nvPicPr>
            <p:cNvPr id="10" name="Imagen 9">
              <a:extLst>
                <a:ext uri="{FF2B5EF4-FFF2-40B4-BE49-F238E27FC236}">
                  <a16:creationId xmlns:a16="http://schemas.microsoft.com/office/drawing/2014/main" id="{F2FD5850-66B3-43E3-AD19-E60FB52F2FDA}"/>
                </a:ext>
              </a:extLst>
            </p:cNvPr>
            <p:cNvPicPr>
              <a:picLocks noChangeAspect="1"/>
            </p:cNvPicPr>
            <p:nvPr/>
          </p:nvPicPr>
          <p:blipFill rotWithShape="1">
            <a:blip r:embed="rId5"/>
            <a:srcRect b="6753"/>
            <a:stretch/>
          </p:blipFill>
          <p:spPr>
            <a:xfrm>
              <a:off x="7239000" y="2819132"/>
              <a:ext cx="784398" cy="743003"/>
            </a:xfrm>
            <a:prstGeom prst="rect">
              <a:avLst/>
            </a:prstGeom>
          </p:spPr>
        </p:pic>
      </p:grpSp>
      <p:sp>
        <p:nvSpPr>
          <p:cNvPr id="13" name="CuadroTexto 12">
            <a:extLst>
              <a:ext uri="{FF2B5EF4-FFF2-40B4-BE49-F238E27FC236}">
                <a16:creationId xmlns:a16="http://schemas.microsoft.com/office/drawing/2014/main" id="{D96AB73F-A5D9-495E-BED7-BFD8F421A854}"/>
              </a:ext>
            </a:extLst>
          </p:cNvPr>
          <p:cNvSpPr txBox="1"/>
          <p:nvPr/>
        </p:nvSpPr>
        <p:spPr>
          <a:xfrm>
            <a:off x="2561993" y="5508731"/>
            <a:ext cx="4020011" cy="923330"/>
          </a:xfrm>
          <a:prstGeom prst="rect">
            <a:avLst/>
          </a:prstGeom>
          <a:noFill/>
        </p:spPr>
        <p:txBody>
          <a:bodyPr wrap="none" rtlCol="0">
            <a:spAutoFit/>
          </a:bodyPr>
          <a:lstStyle/>
          <a:p>
            <a:r>
              <a:rPr lang="es-MX" sz="5400" b="1"/>
              <a:t>QUESTIONS ?</a:t>
            </a:r>
          </a:p>
        </p:txBody>
      </p:sp>
      <p:sp>
        <p:nvSpPr>
          <p:cNvPr id="14" name="Slide Number Placeholder 2">
            <a:extLst>
              <a:ext uri="{FF2B5EF4-FFF2-40B4-BE49-F238E27FC236}">
                <a16:creationId xmlns:a16="http://schemas.microsoft.com/office/drawing/2014/main" id="{236489F2-4F2D-4AA9-A3D3-5F60AC56C965}"/>
              </a:ext>
            </a:extLst>
          </p:cNvPr>
          <p:cNvSpPr>
            <a:spLocks noGrp="1"/>
          </p:cNvSpPr>
          <p:nvPr>
            <p:ph type="sldNum" sz="quarter" idx="12"/>
          </p:nvPr>
        </p:nvSpPr>
        <p:spPr>
          <a:xfrm>
            <a:off x="7543800" y="6584156"/>
            <a:ext cx="1600200" cy="273844"/>
          </a:xfrm>
        </p:spPr>
        <p:txBody>
          <a:bodyPr/>
          <a:lstStyle/>
          <a:p>
            <a:fld id="{FE6D91CF-3DE8-42A1-BDAA-9607CA1B3295}" type="slidenum">
              <a:rPr lang="es-MX" smtClean="0"/>
              <a:t>18</a:t>
            </a:fld>
            <a:endParaRPr lang="es-MX"/>
          </a:p>
        </p:txBody>
      </p:sp>
      <p:sp>
        <p:nvSpPr>
          <p:cNvPr id="15" name="Google Shape;100;p9">
            <a:extLst>
              <a:ext uri="{FF2B5EF4-FFF2-40B4-BE49-F238E27FC236}">
                <a16:creationId xmlns:a16="http://schemas.microsoft.com/office/drawing/2014/main" id="{305F0DD7-7367-4583-9195-C17B52EA5EC4}"/>
              </a:ext>
            </a:extLst>
          </p:cNvPr>
          <p:cNvSpPr txBox="1"/>
          <p:nvPr/>
        </p:nvSpPr>
        <p:spPr>
          <a:xfrm>
            <a:off x="3048000" y="6596913"/>
            <a:ext cx="2778888" cy="230979"/>
          </a:xfrm>
          <a:prstGeom prst="rect">
            <a:avLst/>
          </a:prstGeom>
          <a:noFill/>
          <a:ln>
            <a:noFill/>
          </a:ln>
        </p:spPr>
        <p:txBody>
          <a:bodyPr spcFirstLastPara="1" lIns="91424" tIns="45700" rIns="91424" bIns="45700"/>
          <a:lstStyle/>
          <a:p>
            <a:pPr algn="ctr" defTabSz="685796">
              <a:buClr>
                <a:srgbClr val="000000"/>
              </a:buClr>
              <a:buSzPts val="900"/>
              <a:defRPr/>
            </a:pPr>
            <a:r>
              <a:rPr lang="en-US" sz="900">
                <a:solidFill>
                  <a:prstClr val="white">
                    <a:lumMod val="50000"/>
                  </a:prstClr>
                </a:solidFill>
                <a:latin typeface="Manrope" pitchFamily="2" charset="0"/>
                <a:sym typeface="Arial"/>
              </a:rPr>
              <a:t>© 2025 Confidential</a:t>
            </a:r>
            <a:endParaRPr sz="1400">
              <a:solidFill>
                <a:prstClr val="white">
                  <a:lumMod val="50000"/>
                </a:prstClr>
              </a:solidFill>
              <a:latin typeface="Manrope" pitchFamily="2" charset="0"/>
              <a:sym typeface="Arial"/>
            </a:endParaRPr>
          </a:p>
        </p:txBody>
      </p:sp>
    </p:spTree>
    <p:extLst>
      <p:ext uri="{BB962C8B-B14F-4D97-AF65-F5344CB8AC3E}">
        <p14:creationId xmlns:p14="http://schemas.microsoft.com/office/powerpoint/2010/main" val="1098026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7AF02CF-F3C2-4512-9876-7FC0EA5F45F6}"/>
              </a:ext>
            </a:extLst>
          </p:cNvPr>
          <p:cNvPicPr>
            <a:picLocks noChangeAspect="1"/>
          </p:cNvPicPr>
          <p:nvPr/>
        </p:nvPicPr>
        <p:blipFill>
          <a:blip r:embed="rId2"/>
          <a:stretch>
            <a:fillRect/>
          </a:stretch>
        </p:blipFill>
        <p:spPr>
          <a:xfrm>
            <a:off x="0" y="0"/>
            <a:ext cx="9144000" cy="6857999"/>
          </a:xfrm>
          <a:prstGeom prst="rect">
            <a:avLst/>
          </a:prstGeom>
        </p:spPr>
      </p:pic>
      <p:pic>
        <p:nvPicPr>
          <p:cNvPr id="14" name="Picture 13">
            <a:extLst>
              <a:ext uri="{FF2B5EF4-FFF2-40B4-BE49-F238E27FC236}">
                <a16:creationId xmlns:a16="http://schemas.microsoft.com/office/drawing/2014/main" id="{3B9D49C8-9FA6-809B-4A8D-6C053C8EAD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61" y="1012324"/>
            <a:ext cx="4272981" cy="1109369"/>
          </a:xfrm>
          <a:prstGeom prst="rect">
            <a:avLst/>
          </a:prstGeom>
        </p:spPr>
      </p:pic>
      <p:sp>
        <p:nvSpPr>
          <p:cNvPr id="7" name="Free-form: Shape 6">
            <a:extLst>
              <a:ext uri="{FF2B5EF4-FFF2-40B4-BE49-F238E27FC236}">
                <a16:creationId xmlns:a16="http://schemas.microsoft.com/office/drawing/2014/main" id="{B84AADA9-B35E-70A8-4221-F8DE4DF2BEE9}"/>
              </a:ext>
            </a:extLst>
          </p:cNvPr>
          <p:cNvSpPr/>
          <p:nvPr/>
        </p:nvSpPr>
        <p:spPr>
          <a:xfrm>
            <a:off x="1027416" y="0"/>
            <a:ext cx="8116585" cy="6857998"/>
          </a:xfrm>
          <a:custGeom>
            <a:avLst/>
            <a:gdLst/>
            <a:ahLst/>
            <a:cxnLst/>
            <a:rect l="l" t="t" r="r" b="b"/>
            <a:pathLst>
              <a:path w="9096873" h="6858000">
                <a:moveTo>
                  <a:pt x="2218469" y="5217014"/>
                </a:moveTo>
                <a:cubicBezTo>
                  <a:pt x="2179674" y="5217014"/>
                  <a:pt x="2146014" y="5220294"/>
                  <a:pt x="2117489" y="5226855"/>
                </a:cubicBezTo>
                <a:cubicBezTo>
                  <a:pt x="2088964" y="5233416"/>
                  <a:pt x="2065287" y="5243115"/>
                  <a:pt x="2046461" y="5255951"/>
                </a:cubicBezTo>
                <a:cubicBezTo>
                  <a:pt x="2027634" y="5268787"/>
                  <a:pt x="2013799" y="5284191"/>
                  <a:pt x="2004956" y="5302162"/>
                </a:cubicBezTo>
                <a:cubicBezTo>
                  <a:pt x="1996113" y="5320133"/>
                  <a:pt x="1991692" y="5340814"/>
                  <a:pt x="1991692" y="5364205"/>
                </a:cubicBezTo>
                <a:cubicBezTo>
                  <a:pt x="1991692" y="5404140"/>
                  <a:pt x="2004386" y="5435946"/>
                  <a:pt x="2029773" y="5459622"/>
                </a:cubicBezTo>
                <a:cubicBezTo>
                  <a:pt x="2055161" y="5483298"/>
                  <a:pt x="2090675" y="5495136"/>
                  <a:pt x="2136315" y="5495136"/>
                </a:cubicBezTo>
                <a:cubicBezTo>
                  <a:pt x="2173399" y="5495136"/>
                  <a:pt x="2207772" y="5485723"/>
                  <a:pt x="2239435" y="5466896"/>
                </a:cubicBezTo>
                <a:cubicBezTo>
                  <a:pt x="2271098" y="5448070"/>
                  <a:pt x="2304330" y="5419259"/>
                  <a:pt x="2339131" y="5380464"/>
                </a:cubicBezTo>
                <a:lnTo>
                  <a:pt x="2339131" y="5217014"/>
                </a:lnTo>
                <a:close/>
                <a:moveTo>
                  <a:pt x="5947352" y="4877276"/>
                </a:moveTo>
                <a:cubicBezTo>
                  <a:pt x="5992832" y="4877276"/>
                  <a:pt x="6030827" y="4885406"/>
                  <a:pt x="6061335" y="4901666"/>
                </a:cubicBezTo>
                <a:cubicBezTo>
                  <a:pt x="6091844" y="4917925"/>
                  <a:pt x="6116022" y="4940032"/>
                  <a:pt x="6133868" y="4967987"/>
                </a:cubicBezTo>
                <a:cubicBezTo>
                  <a:pt x="6151715" y="4995942"/>
                  <a:pt x="6164524" y="5028461"/>
                  <a:pt x="6172297" y="5065544"/>
                </a:cubicBezTo>
                <a:cubicBezTo>
                  <a:pt x="6180070" y="5102627"/>
                  <a:pt x="6183957" y="5141992"/>
                  <a:pt x="6183957" y="5183639"/>
                </a:cubicBezTo>
                <a:cubicBezTo>
                  <a:pt x="6183957" y="5228139"/>
                  <a:pt x="6179350" y="5268930"/>
                  <a:pt x="6170137" y="5306013"/>
                </a:cubicBezTo>
                <a:cubicBezTo>
                  <a:pt x="6160925" y="5343096"/>
                  <a:pt x="6146533" y="5375044"/>
                  <a:pt x="6126961" y="5401858"/>
                </a:cubicBezTo>
                <a:cubicBezTo>
                  <a:pt x="6107391" y="5428672"/>
                  <a:pt x="6082351" y="5449496"/>
                  <a:pt x="6051841" y="5464329"/>
                </a:cubicBezTo>
                <a:cubicBezTo>
                  <a:pt x="6021333" y="5479162"/>
                  <a:pt x="5985353" y="5486579"/>
                  <a:pt x="5943902" y="5486579"/>
                </a:cubicBezTo>
                <a:cubicBezTo>
                  <a:pt x="5898423" y="5486579"/>
                  <a:pt x="5860427" y="5478449"/>
                  <a:pt x="5829919" y="5462190"/>
                </a:cubicBezTo>
                <a:cubicBezTo>
                  <a:pt x="5799409" y="5445930"/>
                  <a:pt x="5775089" y="5423966"/>
                  <a:pt x="5756959" y="5396296"/>
                </a:cubicBezTo>
                <a:cubicBezTo>
                  <a:pt x="5738827" y="5368626"/>
                  <a:pt x="5725875" y="5336250"/>
                  <a:pt x="5718101" y="5299167"/>
                </a:cubicBezTo>
                <a:cubicBezTo>
                  <a:pt x="5710329" y="5262084"/>
                  <a:pt x="5706441" y="5222434"/>
                  <a:pt x="5706441" y="5180216"/>
                </a:cubicBezTo>
                <a:cubicBezTo>
                  <a:pt x="5706441" y="5136287"/>
                  <a:pt x="5711191" y="5095781"/>
                  <a:pt x="5720689" y="5058698"/>
                </a:cubicBezTo>
                <a:cubicBezTo>
                  <a:pt x="5730187" y="5021615"/>
                  <a:pt x="5744721" y="4989524"/>
                  <a:pt x="5764292" y="4962425"/>
                </a:cubicBezTo>
                <a:cubicBezTo>
                  <a:pt x="5783863" y="4935326"/>
                  <a:pt x="5808761" y="4914359"/>
                  <a:pt x="5838984" y="4899526"/>
                </a:cubicBezTo>
                <a:cubicBezTo>
                  <a:pt x="5869208" y="4884693"/>
                  <a:pt x="5905331" y="4877276"/>
                  <a:pt x="5947352" y="4877276"/>
                </a:cubicBezTo>
                <a:close/>
                <a:moveTo>
                  <a:pt x="6604693" y="4771162"/>
                </a:moveTo>
                <a:cubicBezTo>
                  <a:pt x="6591001" y="4771162"/>
                  <a:pt x="6579591" y="4771590"/>
                  <a:pt x="6570463" y="4772446"/>
                </a:cubicBezTo>
                <a:cubicBezTo>
                  <a:pt x="6561335" y="4773301"/>
                  <a:pt x="6553919" y="4775013"/>
                  <a:pt x="6548213" y="4777580"/>
                </a:cubicBezTo>
                <a:cubicBezTo>
                  <a:pt x="6542509" y="4780148"/>
                  <a:pt x="6538657" y="4783000"/>
                  <a:pt x="6536661" y="4786138"/>
                </a:cubicBezTo>
                <a:cubicBezTo>
                  <a:pt x="6534663" y="4789276"/>
                  <a:pt x="6533665" y="4793127"/>
                  <a:pt x="6533665" y="4797691"/>
                </a:cubicBezTo>
                <a:lnTo>
                  <a:pt x="6533665" y="5264937"/>
                </a:lnTo>
                <a:cubicBezTo>
                  <a:pt x="6533665" y="5320846"/>
                  <a:pt x="6538372" y="5368341"/>
                  <a:pt x="6547785" y="5407421"/>
                </a:cubicBezTo>
                <a:cubicBezTo>
                  <a:pt x="6557199" y="5446501"/>
                  <a:pt x="6572745" y="5480731"/>
                  <a:pt x="6594425" y="5510112"/>
                </a:cubicBezTo>
                <a:cubicBezTo>
                  <a:pt x="6616104" y="5539493"/>
                  <a:pt x="6644487" y="5562742"/>
                  <a:pt x="6679573" y="5579857"/>
                </a:cubicBezTo>
                <a:cubicBezTo>
                  <a:pt x="6714659" y="5596972"/>
                  <a:pt x="6757875" y="5605530"/>
                  <a:pt x="6809221" y="5605530"/>
                </a:cubicBezTo>
                <a:cubicBezTo>
                  <a:pt x="6853150" y="5605530"/>
                  <a:pt x="6896509" y="5594405"/>
                  <a:pt x="6939297" y="5572155"/>
                </a:cubicBezTo>
                <a:cubicBezTo>
                  <a:pt x="6982085" y="5549905"/>
                  <a:pt x="7025443" y="5514534"/>
                  <a:pt x="7069373" y="5466041"/>
                </a:cubicBezTo>
                <a:lnTo>
                  <a:pt x="7069373" y="5567876"/>
                </a:lnTo>
                <a:cubicBezTo>
                  <a:pt x="7069373" y="5572440"/>
                  <a:pt x="7070228" y="5576291"/>
                  <a:pt x="7071939" y="5579429"/>
                </a:cubicBezTo>
                <a:cubicBezTo>
                  <a:pt x="7073651" y="5582567"/>
                  <a:pt x="7076931" y="5585277"/>
                  <a:pt x="7081781" y="5587559"/>
                </a:cubicBezTo>
                <a:cubicBezTo>
                  <a:pt x="7086631" y="5589841"/>
                  <a:pt x="7093191" y="5591552"/>
                  <a:pt x="7101463" y="5592693"/>
                </a:cubicBezTo>
                <a:cubicBezTo>
                  <a:pt x="7109736" y="5593834"/>
                  <a:pt x="7120433" y="5594405"/>
                  <a:pt x="7133555" y="5594405"/>
                </a:cubicBezTo>
                <a:cubicBezTo>
                  <a:pt x="7145535" y="5594405"/>
                  <a:pt x="7155661" y="5593834"/>
                  <a:pt x="7163934" y="5592693"/>
                </a:cubicBezTo>
                <a:cubicBezTo>
                  <a:pt x="7172207" y="5591552"/>
                  <a:pt x="7178910" y="5589841"/>
                  <a:pt x="7184045" y="5587559"/>
                </a:cubicBezTo>
                <a:cubicBezTo>
                  <a:pt x="7189179" y="5585277"/>
                  <a:pt x="7192745" y="5582567"/>
                  <a:pt x="7194741" y="5579429"/>
                </a:cubicBezTo>
                <a:cubicBezTo>
                  <a:pt x="7196738" y="5576291"/>
                  <a:pt x="7197737" y="5572440"/>
                  <a:pt x="7197737" y="5567876"/>
                </a:cubicBezTo>
                <a:lnTo>
                  <a:pt x="7197737" y="4797691"/>
                </a:lnTo>
                <a:cubicBezTo>
                  <a:pt x="7197737" y="4793127"/>
                  <a:pt x="7196453" y="4789276"/>
                  <a:pt x="7193885" y="4786138"/>
                </a:cubicBezTo>
                <a:cubicBezTo>
                  <a:pt x="7191319" y="4783000"/>
                  <a:pt x="7187467" y="4780148"/>
                  <a:pt x="7182333" y="4777580"/>
                </a:cubicBezTo>
                <a:cubicBezTo>
                  <a:pt x="7177199" y="4775013"/>
                  <a:pt x="7170067" y="4773301"/>
                  <a:pt x="7160939" y="4772446"/>
                </a:cubicBezTo>
                <a:cubicBezTo>
                  <a:pt x="7151811" y="4771590"/>
                  <a:pt x="7140401" y="4771162"/>
                  <a:pt x="7126709" y="4771162"/>
                </a:cubicBezTo>
                <a:cubicBezTo>
                  <a:pt x="7112445" y="4771162"/>
                  <a:pt x="7100893" y="4771590"/>
                  <a:pt x="7092050" y="4772446"/>
                </a:cubicBezTo>
                <a:cubicBezTo>
                  <a:pt x="7083207" y="4773301"/>
                  <a:pt x="7075933" y="4775013"/>
                  <a:pt x="7070228" y="4777580"/>
                </a:cubicBezTo>
                <a:cubicBezTo>
                  <a:pt x="7064523" y="4780148"/>
                  <a:pt x="7060671" y="4783000"/>
                  <a:pt x="7058675" y="4786138"/>
                </a:cubicBezTo>
                <a:cubicBezTo>
                  <a:pt x="7056679" y="4789276"/>
                  <a:pt x="7055680" y="4793127"/>
                  <a:pt x="7055680" y="4797691"/>
                </a:cubicBezTo>
                <a:lnTo>
                  <a:pt x="7055680" y="5335965"/>
                </a:lnTo>
                <a:cubicBezTo>
                  <a:pt x="7016315" y="5384458"/>
                  <a:pt x="6979089" y="5421256"/>
                  <a:pt x="6944003" y="5446358"/>
                </a:cubicBezTo>
                <a:cubicBezTo>
                  <a:pt x="6908917" y="5471460"/>
                  <a:pt x="6873689" y="5484012"/>
                  <a:pt x="6838317" y="5484012"/>
                </a:cubicBezTo>
                <a:cubicBezTo>
                  <a:pt x="6810933" y="5484012"/>
                  <a:pt x="6786971" y="5478734"/>
                  <a:pt x="6766433" y="5468180"/>
                </a:cubicBezTo>
                <a:cubicBezTo>
                  <a:pt x="6745895" y="5457625"/>
                  <a:pt x="6728921" y="5442792"/>
                  <a:pt x="6715515" y="5423680"/>
                </a:cubicBezTo>
                <a:cubicBezTo>
                  <a:pt x="6702108" y="5404568"/>
                  <a:pt x="6692124" y="5381463"/>
                  <a:pt x="6685563" y="5354364"/>
                </a:cubicBezTo>
                <a:cubicBezTo>
                  <a:pt x="6679003" y="5327265"/>
                  <a:pt x="6675722" y="5291180"/>
                  <a:pt x="6675722" y="5246110"/>
                </a:cubicBezTo>
                <a:lnTo>
                  <a:pt x="6675722" y="4797691"/>
                </a:lnTo>
                <a:cubicBezTo>
                  <a:pt x="6675722" y="4793127"/>
                  <a:pt x="6674581" y="4789276"/>
                  <a:pt x="6672299" y="4786138"/>
                </a:cubicBezTo>
                <a:cubicBezTo>
                  <a:pt x="6670017" y="4783000"/>
                  <a:pt x="6666166" y="4780148"/>
                  <a:pt x="6660746" y="4777580"/>
                </a:cubicBezTo>
                <a:cubicBezTo>
                  <a:pt x="6655326" y="4775013"/>
                  <a:pt x="6648052" y="4773301"/>
                  <a:pt x="6638924" y="4772446"/>
                </a:cubicBezTo>
                <a:cubicBezTo>
                  <a:pt x="6629797" y="4771590"/>
                  <a:pt x="6618386" y="4771162"/>
                  <a:pt x="6604693" y="4771162"/>
                </a:cubicBezTo>
                <a:close/>
                <a:moveTo>
                  <a:pt x="4810831" y="4771162"/>
                </a:moveTo>
                <a:cubicBezTo>
                  <a:pt x="4793716" y="4771162"/>
                  <a:pt x="4780024" y="4771875"/>
                  <a:pt x="4769755" y="4773301"/>
                </a:cubicBezTo>
                <a:cubicBezTo>
                  <a:pt x="4759486" y="4774728"/>
                  <a:pt x="4752069" y="4777438"/>
                  <a:pt x="4747505" y="4781431"/>
                </a:cubicBezTo>
                <a:cubicBezTo>
                  <a:pt x="4742941" y="4785425"/>
                  <a:pt x="4740659" y="4790845"/>
                  <a:pt x="4740659" y="4797691"/>
                </a:cubicBezTo>
                <a:cubicBezTo>
                  <a:pt x="4740659" y="4804537"/>
                  <a:pt x="4742941" y="4813950"/>
                  <a:pt x="4747505" y="4825931"/>
                </a:cubicBezTo>
                <a:lnTo>
                  <a:pt x="5022205" y="5561886"/>
                </a:lnTo>
                <a:cubicBezTo>
                  <a:pt x="5023916" y="5567591"/>
                  <a:pt x="5027054" y="5573011"/>
                  <a:pt x="5031618" y="5578145"/>
                </a:cubicBezTo>
                <a:cubicBezTo>
                  <a:pt x="5036182" y="5583280"/>
                  <a:pt x="5041031" y="5586988"/>
                  <a:pt x="5046166" y="5589270"/>
                </a:cubicBezTo>
                <a:lnTo>
                  <a:pt x="4940051" y="5857124"/>
                </a:lnTo>
                <a:cubicBezTo>
                  <a:pt x="4936628" y="5865111"/>
                  <a:pt x="4935202" y="5871957"/>
                  <a:pt x="4935773" y="5877662"/>
                </a:cubicBezTo>
                <a:cubicBezTo>
                  <a:pt x="4936343" y="5883367"/>
                  <a:pt x="4939053" y="5887931"/>
                  <a:pt x="4943902" y="5891354"/>
                </a:cubicBezTo>
                <a:cubicBezTo>
                  <a:pt x="4948751" y="5894777"/>
                  <a:pt x="4955740" y="5897202"/>
                  <a:pt x="4964868" y="5898628"/>
                </a:cubicBezTo>
                <a:cubicBezTo>
                  <a:pt x="4973996" y="5900054"/>
                  <a:pt x="4985977" y="5900767"/>
                  <a:pt x="5000810" y="5900767"/>
                </a:cubicBezTo>
                <a:cubicBezTo>
                  <a:pt x="5029335" y="5900767"/>
                  <a:pt x="5050587" y="5898343"/>
                  <a:pt x="5064565" y="5893494"/>
                </a:cubicBezTo>
                <a:cubicBezTo>
                  <a:pt x="5078542" y="5888644"/>
                  <a:pt x="5087242" y="5881655"/>
                  <a:pt x="5090665" y="5872527"/>
                </a:cubicBezTo>
                <a:lnTo>
                  <a:pt x="5193357" y="5589270"/>
                </a:lnTo>
                <a:lnTo>
                  <a:pt x="5469767" y="4823364"/>
                </a:lnTo>
                <a:cubicBezTo>
                  <a:pt x="5473191" y="4813094"/>
                  <a:pt x="5474902" y="4804537"/>
                  <a:pt x="5474902" y="4797691"/>
                </a:cubicBezTo>
                <a:cubicBezTo>
                  <a:pt x="5474902" y="4790845"/>
                  <a:pt x="5472477" y="4785425"/>
                  <a:pt x="5467628" y="4781431"/>
                </a:cubicBezTo>
                <a:cubicBezTo>
                  <a:pt x="5462779" y="4777438"/>
                  <a:pt x="5455219" y="4774728"/>
                  <a:pt x="5444951" y="4773301"/>
                </a:cubicBezTo>
                <a:cubicBezTo>
                  <a:pt x="5434681" y="4771875"/>
                  <a:pt x="5421559" y="4771162"/>
                  <a:pt x="5405585" y="4771162"/>
                </a:cubicBezTo>
                <a:cubicBezTo>
                  <a:pt x="5387329" y="4771162"/>
                  <a:pt x="5373351" y="4771875"/>
                  <a:pt x="5363653" y="4773301"/>
                </a:cubicBezTo>
                <a:cubicBezTo>
                  <a:pt x="5353955" y="4774728"/>
                  <a:pt x="5346681" y="4777010"/>
                  <a:pt x="5341831" y="4780148"/>
                </a:cubicBezTo>
                <a:cubicBezTo>
                  <a:pt x="5336981" y="4783285"/>
                  <a:pt x="5332846" y="4790274"/>
                  <a:pt x="5329423" y="4801114"/>
                </a:cubicBezTo>
                <a:lnTo>
                  <a:pt x="5117194" y="5422397"/>
                </a:lnTo>
                <a:lnTo>
                  <a:pt x="5114627" y="5422397"/>
                </a:lnTo>
                <a:lnTo>
                  <a:pt x="4894696" y="4804537"/>
                </a:lnTo>
                <a:cubicBezTo>
                  <a:pt x="4891843" y="4797120"/>
                  <a:pt x="4889134" y="4791272"/>
                  <a:pt x="4886566" y="4786994"/>
                </a:cubicBezTo>
                <a:cubicBezTo>
                  <a:pt x="4883999" y="4782715"/>
                  <a:pt x="4879863" y="4779434"/>
                  <a:pt x="4874158" y="4777152"/>
                </a:cubicBezTo>
                <a:cubicBezTo>
                  <a:pt x="4868452" y="4774870"/>
                  <a:pt x="4860751" y="4773301"/>
                  <a:pt x="4851052" y="4772446"/>
                </a:cubicBezTo>
                <a:cubicBezTo>
                  <a:pt x="4841354" y="4771590"/>
                  <a:pt x="4827947" y="4771162"/>
                  <a:pt x="4810831" y="4771162"/>
                </a:cubicBezTo>
                <a:close/>
                <a:moveTo>
                  <a:pt x="5952901" y="4759181"/>
                </a:moveTo>
                <a:cubicBezTo>
                  <a:pt x="5887293" y="4759181"/>
                  <a:pt x="5829957" y="4769736"/>
                  <a:pt x="5780893" y="4790845"/>
                </a:cubicBezTo>
                <a:cubicBezTo>
                  <a:pt x="5731829" y="4811953"/>
                  <a:pt x="5690895" y="4841620"/>
                  <a:pt x="5658091" y="4879844"/>
                </a:cubicBezTo>
                <a:cubicBezTo>
                  <a:pt x="5625287" y="4918068"/>
                  <a:pt x="5600755" y="4963566"/>
                  <a:pt x="5584495" y="5016338"/>
                </a:cubicBezTo>
                <a:cubicBezTo>
                  <a:pt x="5568236" y="5069110"/>
                  <a:pt x="5560107" y="5126874"/>
                  <a:pt x="5560107" y="5189629"/>
                </a:cubicBezTo>
                <a:cubicBezTo>
                  <a:pt x="5560107" y="5254667"/>
                  <a:pt x="5567808" y="5312859"/>
                  <a:pt x="5583212" y="5364205"/>
                </a:cubicBezTo>
                <a:cubicBezTo>
                  <a:pt x="5598615" y="5415551"/>
                  <a:pt x="5622007" y="5459194"/>
                  <a:pt x="5653385" y="5495136"/>
                </a:cubicBezTo>
                <a:cubicBezTo>
                  <a:pt x="5684763" y="5531078"/>
                  <a:pt x="5723985" y="5558463"/>
                  <a:pt x="5771051" y="5577290"/>
                </a:cubicBezTo>
                <a:cubicBezTo>
                  <a:pt x="5818119" y="5596116"/>
                  <a:pt x="5873315" y="5605530"/>
                  <a:pt x="5936641" y="5605530"/>
                </a:cubicBezTo>
                <a:cubicBezTo>
                  <a:pt x="6001679" y="5605530"/>
                  <a:pt x="6058873" y="5594833"/>
                  <a:pt x="6108221" y="5573439"/>
                </a:cubicBezTo>
                <a:cubicBezTo>
                  <a:pt x="6157571" y="5552045"/>
                  <a:pt x="6198647" y="5522236"/>
                  <a:pt x="6231451" y="5484012"/>
                </a:cubicBezTo>
                <a:cubicBezTo>
                  <a:pt x="6264256" y="5445787"/>
                  <a:pt x="6288931" y="5400289"/>
                  <a:pt x="6305475" y="5347518"/>
                </a:cubicBezTo>
                <a:cubicBezTo>
                  <a:pt x="6322019" y="5294746"/>
                  <a:pt x="6330292" y="5236982"/>
                  <a:pt x="6330292" y="5174226"/>
                </a:cubicBezTo>
                <a:cubicBezTo>
                  <a:pt x="6330292" y="5109758"/>
                  <a:pt x="6322447" y="5051852"/>
                  <a:pt x="6306759" y="5000506"/>
                </a:cubicBezTo>
                <a:cubicBezTo>
                  <a:pt x="6291070" y="4949160"/>
                  <a:pt x="6267537" y="4905517"/>
                  <a:pt x="6236158" y="4869575"/>
                </a:cubicBezTo>
                <a:cubicBezTo>
                  <a:pt x="6204781" y="4833633"/>
                  <a:pt x="6165557" y="4806248"/>
                  <a:pt x="6118491" y="4787422"/>
                </a:cubicBezTo>
                <a:cubicBezTo>
                  <a:pt x="6071424" y="4768595"/>
                  <a:pt x="6016227" y="4759181"/>
                  <a:pt x="5952901" y="4759181"/>
                </a:cubicBezTo>
                <a:close/>
                <a:moveTo>
                  <a:pt x="3125130" y="4759181"/>
                </a:moveTo>
                <a:cubicBezTo>
                  <a:pt x="3176475" y="4759181"/>
                  <a:pt x="3219691" y="4767882"/>
                  <a:pt x="3254778" y="4785282"/>
                </a:cubicBezTo>
                <a:cubicBezTo>
                  <a:pt x="3289864" y="4802683"/>
                  <a:pt x="3318247" y="4825931"/>
                  <a:pt x="3339926" y="4855027"/>
                </a:cubicBezTo>
                <a:cubicBezTo>
                  <a:pt x="3361605" y="4884123"/>
                  <a:pt x="3377152" y="4918210"/>
                  <a:pt x="3386565" y="4957290"/>
                </a:cubicBezTo>
                <a:cubicBezTo>
                  <a:pt x="3395978" y="4996370"/>
                  <a:pt x="3400685" y="5043294"/>
                  <a:pt x="3400685" y="5098063"/>
                </a:cubicBezTo>
                <a:lnTo>
                  <a:pt x="3400685" y="5345249"/>
                </a:lnTo>
                <a:lnTo>
                  <a:pt x="3348536" y="5397996"/>
                </a:lnTo>
                <a:lnTo>
                  <a:pt x="3259484" y="5496252"/>
                </a:lnTo>
                <a:lnTo>
                  <a:pt x="3259484" y="5116890"/>
                </a:lnTo>
                <a:cubicBezTo>
                  <a:pt x="3259484" y="5072961"/>
                  <a:pt x="3256061" y="5037589"/>
                  <a:pt x="3249215" y="5010775"/>
                </a:cubicBezTo>
                <a:cubicBezTo>
                  <a:pt x="3242369" y="4983961"/>
                  <a:pt x="3232385" y="4960856"/>
                  <a:pt x="3219264" y="4941459"/>
                </a:cubicBezTo>
                <a:cubicBezTo>
                  <a:pt x="3206142" y="4922061"/>
                  <a:pt x="3189169" y="4907228"/>
                  <a:pt x="3168346" y="4896959"/>
                </a:cubicBezTo>
                <a:cubicBezTo>
                  <a:pt x="3147522" y="4886690"/>
                  <a:pt x="3123418" y="4881555"/>
                  <a:pt x="3096034" y="4881555"/>
                </a:cubicBezTo>
                <a:cubicBezTo>
                  <a:pt x="3060662" y="4881555"/>
                  <a:pt x="3025291" y="4894107"/>
                  <a:pt x="2989919" y="4919209"/>
                </a:cubicBezTo>
                <a:cubicBezTo>
                  <a:pt x="2954548" y="4944311"/>
                  <a:pt x="2917465" y="4981109"/>
                  <a:pt x="2878670" y="5029602"/>
                </a:cubicBezTo>
                <a:lnTo>
                  <a:pt x="2878670" y="5567876"/>
                </a:lnTo>
                <a:cubicBezTo>
                  <a:pt x="2878670" y="5572440"/>
                  <a:pt x="2877529" y="5576291"/>
                  <a:pt x="2875248" y="5579429"/>
                </a:cubicBezTo>
                <a:cubicBezTo>
                  <a:pt x="2872965" y="5582567"/>
                  <a:pt x="2869257" y="5585277"/>
                  <a:pt x="2864122" y="5587559"/>
                </a:cubicBezTo>
                <a:cubicBezTo>
                  <a:pt x="2858988" y="5589841"/>
                  <a:pt x="2851856" y="5591552"/>
                  <a:pt x="2842728" y="5592693"/>
                </a:cubicBezTo>
                <a:cubicBezTo>
                  <a:pt x="2833600" y="5593834"/>
                  <a:pt x="2821905" y="5594405"/>
                  <a:pt x="2807642" y="5594405"/>
                </a:cubicBezTo>
                <a:cubicBezTo>
                  <a:pt x="2793950" y="5594405"/>
                  <a:pt x="2782540" y="5593834"/>
                  <a:pt x="2773412" y="5592693"/>
                </a:cubicBezTo>
                <a:cubicBezTo>
                  <a:pt x="2764283" y="5591552"/>
                  <a:pt x="2757010" y="5589841"/>
                  <a:pt x="2751590" y="5587559"/>
                </a:cubicBezTo>
                <a:cubicBezTo>
                  <a:pt x="2746170" y="5585277"/>
                  <a:pt x="2742462" y="5582567"/>
                  <a:pt x="2740465" y="5579429"/>
                </a:cubicBezTo>
                <a:cubicBezTo>
                  <a:pt x="2738468" y="5576291"/>
                  <a:pt x="2737470" y="5572440"/>
                  <a:pt x="2737470" y="5567876"/>
                </a:cubicBezTo>
                <a:lnTo>
                  <a:pt x="2737470" y="4797691"/>
                </a:lnTo>
                <a:cubicBezTo>
                  <a:pt x="2737470" y="4793127"/>
                  <a:pt x="2738325" y="4789276"/>
                  <a:pt x="2740037" y="4786138"/>
                </a:cubicBezTo>
                <a:cubicBezTo>
                  <a:pt x="2741749" y="4783000"/>
                  <a:pt x="2745172" y="4780148"/>
                  <a:pt x="2750306" y="4777580"/>
                </a:cubicBezTo>
                <a:cubicBezTo>
                  <a:pt x="2755441" y="4775013"/>
                  <a:pt x="2762002" y="4773301"/>
                  <a:pt x="2769989" y="4772446"/>
                </a:cubicBezTo>
                <a:cubicBezTo>
                  <a:pt x="2777976" y="4771590"/>
                  <a:pt x="2788530" y="4771162"/>
                  <a:pt x="2801652" y="4771162"/>
                </a:cubicBezTo>
                <a:cubicBezTo>
                  <a:pt x="2814203" y="4771162"/>
                  <a:pt x="2824615" y="4771590"/>
                  <a:pt x="2832887" y="4772446"/>
                </a:cubicBezTo>
                <a:cubicBezTo>
                  <a:pt x="2841159" y="4773301"/>
                  <a:pt x="2847578" y="4775013"/>
                  <a:pt x="2852142" y="4777580"/>
                </a:cubicBezTo>
                <a:cubicBezTo>
                  <a:pt x="2856706" y="4780148"/>
                  <a:pt x="2859986" y="4783000"/>
                  <a:pt x="2861983" y="4786138"/>
                </a:cubicBezTo>
                <a:cubicBezTo>
                  <a:pt x="2863980" y="4789276"/>
                  <a:pt x="2864978" y="4793127"/>
                  <a:pt x="2864978" y="4797691"/>
                </a:cubicBezTo>
                <a:lnTo>
                  <a:pt x="2864978" y="4899526"/>
                </a:lnTo>
                <a:cubicBezTo>
                  <a:pt x="2908337" y="4851033"/>
                  <a:pt x="2951553" y="4815519"/>
                  <a:pt x="2994626" y="4792984"/>
                </a:cubicBezTo>
                <a:cubicBezTo>
                  <a:pt x="3037699" y="4770449"/>
                  <a:pt x="3081200" y="4759181"/>
                  <a:pt x="3125130" y="4759181"/>
                </a:cubicBezTo>
                <a:close/>
                <a:moveTo>
                  <a:pt x="2175681" y="4759181"/>
                </a:moveTo>
                <a:cubicBezTo>
                  <a:pt x="2231020" y="4759181"/>
                  <a:pt x="2278087" y="4765457"/>
                  <a:pt x="2316881" y="4778008"/>
                </a:cubicBezTo>
                <a:cubicBezTo>
                  <a:pt x="2355676" y="4790559"/>
                  <a:pt x="2387054" y="4808958"/>
                  <a:pt x="2411015" y="4833205"/>
                </a:cubicBezTo>
                <a:cubicBezTo>
                  <a:pt x="2434976" y="4857451"/>
                  <a:pt x="2452377" y="4887546"/>
                  <a:pt x="2463216" y="4923488"/>
                </a:cubicBezTo>
                <a:cubicBezTo>
                  <a:pt x="2474056" y="4959430"/>
                  <a:pt x="2479476" y="5001362"/>
                  <a:pt x="2479476" y="5049285"/>
                </a:cubicBezTo>
                <a:lnTo>
                  <a:pt x="2479476" y="5568732"/>
                </a:lnTo>
                <a:cubicBezTo>
                  <a:pt x="2479476" y="5575578"/>
                  <a:pt x="2477194" y="5580713"/>
                  <a:pt x="2472630" y="5584136"/>
                </a:cubicBezTo>
                <a:cubicBezTo>
                  <a:pt x="2468066" y="5587559"/>
                  <a:pt x="2461790" y="5590126"/>
                  <a:pt x="2453803" y="5591838"/>
                </a:cubicBezTo>
                <a:cubicBezTo>
                  <a:pt x="2445816" y="5593549"/>
                  <a:pt x="2434121" y="5594405"/>
                  <a:pt x="2418717" y="5594405"/>
                </a:cubicBezTo>
                <a:cubicBezTo>
                  <a:pt x="2403884" y="5594405"/>
                  <a:pt x="2392046" y="5593549"/>
                  <a:pt x="2383203" y="5591838"/>
                </a:cubicBezTo>
                <a:cubicBezTo>
                  <a:pt x="2374360" y="5590126"/>
                  <a:pt x="2367942" y="5587559"/>
                  <a:pt x="2363948" y="5584136"/>
                </a:cubicBezTo>
                <a:cubicBezTo>
                  <a:pt x="2359954" y="5580713"/>
                  <a:pt x="2357958" y="5575578"/>
                  <a:pt x="2357958" y="5568732"/>
                </a:cubicBezTo>
                <a:lnTo>
                  <a:pt x="2357958" y="5491713"/>
                </a:lnTo>
                <a:cubicBezTo>
                  <a:pt x="2324298" y="5527655"/>
                  <a:pt x="2286787" y="5555610"/>
                  <a:pt x="2245425" y="5575578"/>
                </a:cubicBezTo>
                <a:cubicBezTo>
                  <a:pt x="2204064" y="5595546"/>
                  <a:pt x="2160277" y="5605530"/>
                  <a:pt x="2114066" y="5605530"/>
                </a:cubicBezTo>
                <a:cubicBezTo>
                  <a:pt x="2073560" y="5605530"/>
                  <a:pt x="2036905" y="5600252"/>
                  <a:pt x="2004100" y="5589698"/>
                </a:cubicBezTo>
                <a:cubicBezTo>
                  <a:pt x="1971296" y="5579144"/>
                  <a:pt x="1943341" y="5563883"/>
                  <a:pt x="1920236" y="5543915"/>
                </a:cubicBezTo>
                <a:cubicBezTo>
                  <a:pt x="1897130" y="5523947"/>
                  <a:pt x="1879159" y="5499415"/>
                  <a:pt x="1866323" y="5470319"/>
                </a:cubicBezTo>
                <a:cubicBezTo>
                  <a:pt x="1853486" y="5441223"/>
                  <a:pt x="1847068" y="5408134"/>
                  <a:pt x="1847068" y="5371051"/>
                </a:cubicBezTo>
                <a:cubicBezTo>
                  <a:pt x="1847068" y="5327692"/>
                  <a:pt x="1855911" y="5290039"/>
                  <a:pt x="1873597" y="5258090"/>
                </a:cubicBezTo>
                <a:cubicBezTo>
                  <a:pt x="1891283" y="5226142"/>
                  <a:pt x="1916670" y="5199613"/>
                  <a:pt x="1949759" y="5178505"/>
                </a:cubicBezTo>
                <a:cubicBezTo>
                  <a:pt x="1982849" y="5157396"/>
                  <a:pt x="2023355" y="5141564"/>
                  <a:pt x="2071278" y="5131010"/>
                </a:cubicBezTo>
                <a:cubicBezTo>
                  <a:pt x="2119200" y="5120455"/>
                  <a:pt x="2173113" y="5115178"/>
                  <a:pt x="2233017" y="5115178"/>
                </a:cubicBezTo>
                <a:lnTo>
                  <a:pt x="2339131" y="5115178"/>
                </a:lnTo>
                <a:lnTo>
                  <a:pt x="2339131" y="5055275"/>
                </a:lnTo>
                <a:cubicBezTo>
                  <a:pt x="2339131" y="5025608"/>
                  <a:pt x="2335993" y="4999365"/>
                  <a:pt x="2329718" y="4976545"/>
                </a:cubicBezTo>
                <a:cubicBezTo>
                  <a:pt x="2323442" y="4953725"/>
                  <a:pt x="2313316" y="4934755"/>
                  <a:pt x="2299338" y="4919637"/>
                </a:cubicBezTo>
                <a:cubicBezTo>
                  <a:pt x="2285361" y="4904518"/>
                  <a:pt x="2267247" y="4893108"/>
                  <a:pt x="2244997" y="4885406"/>
                </a:cubicBezTo>
                <a:cubicBezTo>
                  <a:pt x="2222748" y="4877704"/>
                  <a:pt x="2195363" y="4873853"/>
                  <a:pt x="2162844" y="4873853"/>
                </a:cubicBezTo>
                <a:cubicBezTo>
                  <a:pt x="2128043" y="4873853"/>
                  <a:pt x="2096808" y="4877990"/>
                  <a:pt x="2069138" y="4886262"/>
                </a:cubicBezTo>
                <a:cubicBezTo>
                  <a:pt x="2041469" y="4894534"/>
                  <a:pt x="2017222" y="4903662"/>
                  <a:pt x="1996399" y="4913646"/>
                </a:cubicBezTo>
                <a:cubicBezTo>
                  <a:pt x="1975575" y="4923630"/>
                  <a:pt x="1958174" y="4932758"/>
                  <a:pt x="1944197" y="4941031"/>
                </a:cubicBezTo>
                <a:cubicBezTo>
                  <a:pt x="1930220" y="4949303"/>
                  <a:pt x="1919808" y="4953439"/>
                  <a:pt x="1912962" y="4953439"/>
                </a:cubicBezTo>
                <a:cubicBezTo>
                  <a:pt x="1908398" y="4953439"/>
                  <a:pt x="1904404" y="4952298"/>
                  <a:pt x="1900981" y="4950016"/>
                </a:cubicBezTo>
                <a:cubicBezTo>
                  <a:pt x="1897558" y="4947734"/>
                  <a:pt x="1894563" y="4944311"/>
                  <a:pt x="1891995" y="4939747"/>
                </a:cubicBezTo>
                <a:cubicBezTo>
                  <a:pt x="1889428" y="4935183"/>
                  <a:pt x="1887574" y="4929335"/>
                  <a:pt x="1886433" y="4922204"/>
                </a:cubicBezTo>
                <a:cubicBezTo>
                  <a:pt x="1885292" y="4915073"/>
                  <a:pt x="1884722" y="4907228"/>
                  <a:pt x="1884722" y="4898671"/>
                </a:cubicBezTo>
                <a:cubicBezTo>
                  <a:pt x="1884722" y="4884408"/>
                  <a:pt x="1885720" y="4873140"/>
                  <a:pt x="1887717" y="4864868"/>
                </a:cubicBezTo>
                <a:cubicBezTo>
                  <a:pt x="1889713" y="4856596"/>
                  <a:pt x="1894563" y="4848751"/>
                  <a:pt x="1902265" y="4841335"/>
                </a:cubicBezTo>
                <a:cubicBezTo>
                  <a:pt x="1909967" y="4833918"/>
                  <a:pt x="1923231" y="4825218"/>
                  <a:pt x="1942058" y="4815234"/>
                </a:cubicBezTo>
                <a:cubicBezTo>
                  <a:pt x="1960884" y="4805250"/>
                  <a:pt x="1982564" y="4796122"/>
                  <a:pt x="2007096" y="4787849"/>
                </a:cubicBezTo>
                <a:cubicBezTo>
                  <a:pt x="2031628" y="4779577"/>
                  <a:pt x="2058441" y="4772731"/>
                  <a:pt x="2087537" y="4767311"/>
                </a:cubicBezTo>
                <a:cubicBezTo>
                  <a:pt x="2116633" y="4761891"/>
                  <a:pt x="2146014" y="4759181"/>
                  <a:pt x="2175681" y="4759181"/>
                </a:cubicBezTo>
                <a:close/>
                <a:moveTo>
                  <a:pt x="29095" y="4481915"/>
                </a:moveTo>
                <a:lnTo>
                  <a:pt x="799281" y="4481915"/>
                </a:lnTo>
                <a:cubicBezTo>
                  <a:pt x="803845" y="4481915"/>
                  <a:pt x="807981" y="4483056"/>
                  <a:pt x="811690" y="4485338"/>
                </a:cubicBezTo>
                <a:cubicBezTo>
                  <a:pt x="815398" y="4487620"/>
                  <a:pt x="818536" y="4491328"/>
                  <a:pt x="821103" y="4496462"/>
                </a:cubicBezTo>
                <a:cubicBezTo>
                  <a:pt x="823670" y="4501597"/>
                  <a:pt x="825524" y="4508301"/>
                  <a:pt x="826666" y="4516573"/>
                </a:cubicBezTo>
                <a:cubicBezTo>
                  <a:pt x="827807" y="4524845"/>
                  <a:pt x="828377" y="4534401"/>
                  <a:pt x="828377" y="4545241"/>
                </a:cubicBezTo>
                <a:cubicBezTo>
                  <a:pt x="828377" y="4556081"/>
                  <a:pt x="827807" y="4565494"/>
                  <a:pt x="826666" y="4573481"/>
                </a:cubicBezTo>
                <a:cubicBezTo>
                  <a:pt x="825524" y="4581468"/>
                  <a:pt x="823670" y="4587886"/>
                  <a:pt x="821103" y="4592736"/>
                </a:cubicBezTo>
                <a:cubicBezTo>
                  <a:pt x="818536" y="4597585"/>
                  <a:pt x="815398" y="4601151"/>
                  <a:pt x="811690" y="4603433"/>
                </a:cubicBezTo>
                <a:cubicBezTo>
                  <a:pt x="807981" y="4605715"/>
                  <a:pt x="803845" y="4606856"/>
                  <a:pt x="799281" y="4606856"/>
                </a:cubicBezTo>
                <a:lnTo>
                  <a:pt x="487784" y="4606856"/>
                </a:lnTo>
                <a:lnTo>
                  <a:pt x="487784" y="5567020"/>
                </a:lnTo>
                <a:cubicBezTo>
                  <a:pt x="487784" y="5571585"/>
                  <a:pt x="486643" y="5575578"/>
                  <a:pt x="484361" y="5579001"/>
                </a:cubicBezTo>
                <a:cubicBezTo>
                  <a:pt x="482079" y="5582424"/>
                  <a:pt x="478085" y="5585134"/>
                  <a:pt x="472380" y="5587131"/>
                </a:cubicBezTo>
                <a:cubicBezTo>
                  <a:pt x="466675" y="5589127"/>
                  <a:pt x="459116" y="5590839"/>
                  <a:pt x="449702" y="5592265"/>
                </a:cubicBezTo>
                <a:cubicBezTo>
                  <a:pt x="440289" y="5593692"/>
                  <a:pt x="428451" y="5594405"/>
                  <a:pt x="414188" y="5594405"/>
                </a:cubicBezTo>
                <a:cubicBezTo>
                  <a:pt x="400496" y="5594405"/>
                  <a:pt x="388801" y="5593692"/>
                  <a:pt x="379102" y="5592265"/>
                </a:cubicBezTo>
                <a:cubicBezTo>
                  <a:pt x="369403" y="5590839"/>
                  <a:pt x="361702" y="5589127"/>
                  <a:pt x="355996" y="5587131"/>
                </a:cubicBezTo>
                <a:cubicBezTo>
                  <a:pt x="350291" y="5585134"/>
                  <a:pt x="346298" y="5582424"/>
                  <a:pt x="344016" y="5579001"/>
                </a:cubicBezTo>
                <a:cubicBezTo>
                  <a:pt x="341734" y="5575578"/>
                  <a:pt x="340593" y="5571585"/>
                  <a:pt x="340593" y="5567020"/>
                </a:cubicBezTo>
                <a:lnTo>
                  <a:pt x="340593" y="4606856"/>
                </a:lnTo>
                <a:lnTo>
                  <a:pt x="29095" y="4606856"/>
                </a:lnTo>
                <a:cubicBezTo>
                  <a:pt x="24532" y="4606856"/>
                  <a:pt x="20395" y="4605715"/>
                  <a:pt x="16687" y="4603433"/>
                </a:cubicBezTo>
                <a:cubicBezTo>
                  <a:pt x="12979" y="4601151"/>
                  <a:pt x="9983" y="4597585"/>
                  <a:pt x="7702" y="4592736"/>
                </a:cubicBezTo>
                <a:cubicBezTo>
                  <a:pt x="5419" y="4587886"/>
                  <a:pt x="3565" y="4581468"/>
                  <a:pt x="2139" y="4573481"/>
                </a:cubicBezTo>
                <a:cubicBezTo>
                  <a:pt x="713" y="4565494"/>
                  <a:pt x="0" y="4556081"/>
                  <a:pt x="0" y="4545241"/>
                </a:cubicBezTo>
                <a:cubicBezTo>
                  <a:pt x="0" y="4534401"/>
                  <a:pt x="713" y="4524845"/>
                  <a:pt x="2139" y="4516573"/>
                </a:cubicBezTo>
                <a:cubicBezTo>
                  <a:pt x="3565" y="4508301"/>
                  <a:pt x="5419" y="4501597"/>
                  <a:pt x="7702" y="4496462"/>
                </a:cubicBezTo>
                <a:cubicBezTo>
                  <a:pt x="9983" y="4491328"/>
                  <a:pt x="12979" y="4487620"/>
                  <a:pt x="16687" y="4485338"/>
                </a:cubicBezTo>
                <a:cubicBezTo>
                  <a:pt x="20395" y="4483056"/>
                  <a:pt x="24532" y="4481915"/>
                  <a:pt x="29095" y="4481915"/>
                </a:cubicBezTo>
                <a:close/>
                <a:moveTo>
                  <a:pt x="3731567" y="4397194"/>
                </a:moveTo>
                <a:cubicBezTo>
                  <a:pt x="3745830" y="4397194"/>
                  <a:pt x="3757525" y="4397765"/>
                  <a:pt x="3766654" y="4398906"/>
                </a:cubicBezTo>
                <a:cubicBezTo>
                  <a:pt x="3775782" y="4400047"/>
                  <a:pt x="3782913" y="4401758"/>
                  <a:pt x="3788048" y="4404040"/>
                </a:cubicBezTo>
                <a:cubicBezTo>
                  <a:pt x="3793182" y="4406322"/>
                  <a:pt x="3796890" y="4409175"/>
                  <a:pt x="3799173" y="4412598"/>
                </a:cubicBezTo>
                <a:cubicBezTo>
                  <a:pt x="3801454" y="4416021"/>
                  <a:pt x="3802596" y="4420014"/>
                  <a:pt x="3802596" y="4424579"/>
                </a:cubicBezTo>
                <a:lnTo>
                  <a:pt x="3802596" y="4943180"/>
                </a:lnTo>
                <a:lnTo>
                  <a:pt x="3663531" y="5079388"/>
                </a:lnTo>
                <a:lnTo>
                  <a:pt x="3661395" y="5081548"/>
                </a:lnTo>
                <a:lnTo>
                  <a:pt x="3661395" y="4424579"/>
                </a:lnTo>
                <a:cubicBezTo>
                  <a:pt x="3661395" y="4420014"/>
                  <a:pt x="3662393" y="4416021"/>
                  <a:pt x="3664390" y="4412598"/>
                </a:cubicBezTo>
                <a:cubicBezTo>
                  <a:pt x="3666387" y="4409175"/>
                  <a:pt x="3670095" y="4406322"/>
                  <a:pt x="3675515" y="4404040"/>
                </a:cubicBezTo>
                <a:cubicBezTo>
                  <a:pt x="3680935" y="4401758"/>
                  <a:pt x="3688208" y="4400047"/>
                  <a:pt x="3697337" y="4398906"/>
                </a:cubicBezTo>
                <a:cubicBezTo>
                  <a:pt x="3706465" y="4397765"/>
                  <a:pt x="3717875" y="4397194"/>
                  <a:pt x="3731567" y="4397194"/>
                </a:cubicBezTo>
                <a:close/>
                <a:moveTo>
                  <a:pt x="1045517" y="4397194"/>
                </a:moveTo>
                <a:cubicBezTo>
                  <a:pt x="1059780" y="4397194"/>
                  <a:pt x="1071475" y="4397765"/>
                  <a:pt x="1080603" y="4398906"/>
                </a:cubicBezTo>
                <a:cubicBezTo>
                  <a:pt x="1089731" y="4400047"/>
                  <a:pt x="1096863" y="4401758"/>
                  <a:pt x="1101997" y="4404040"/>
                </a:cubicBezTo>
                <a:cubicBezTo>
                  <a:pt x="1107132" y="4406322"/>
                  <a:pt x="1110840" y="4409175"/>
                  <a:pt x="1113122" y="4412598"/>
                </a:cubicBezTo>
                <a:cubicBezTo>
                  <a:pt x="1115404" y="4416021"/>
                  <a:pt x="1116545" y="4420014"/>
                  <a:pt x="1116545" y="4424579"/>
                </a:cubicBezTo>
                <a:lnTo>
                  <a:pt x="1116545" y="4885834"/>
                </a:lnTo>
                <a:cubicBezTo>
                  <a:pt x="1157051" y="4843046"/>
                  <a:pt x="1197843" y="4811240"/>
                  <a:pt x="1238919" y="4790417"/>
                </a:cubicBezTo>
                <a:cubicBezTo>
                  <a:pt x="1279996" y="4769593"/>
                  <a:pt x="1321358" y="4759181"/>
                  <a:pt x="1363005" y="4759181"/>
                </a:cubicBezTo>
                <a:cubicBezTo>
                  <a:pt x="1414350" y="4759181"/>
                  <a:pt x="1457566" y="4767882"/>
                  <a:pt x="1492653" y="4785282"/>
                </a:cubicBezTo>
                <a:cubicBezTo>
                  <a:pt x="1527739" y="4802683"/>
                  <a:pt x="1556121" y="4825931"/>
                  <a:pt x="1577801" y="4855027"/>
                </a:cubicBezTo>
                <a:cubicBezTo>
                  <a:pt x="1599480" y="4884123"/>
                  <a:pt x="1615026" y="4918210"/>
                  <a:pt x="1624440" y="4957290"/>
                </a:cubicBezTo>
                <a:cubicBezTo>
                  <a:pt x="1633853" y="4996370"/>
                  <a:pt x="1638560" y="5043579"/>
                  <a:pt x="1638560" y="5098919"/>
                </a:cubicBezTo>
                <a:lnTo>
                  <a:pt x="1638560" y="5567876"/>
                </a:lnTo>
                <a:cubicBezTo>
                  <a:pt x="1638560" y="5572440"/>
                  <a:pt x="1637419" y="5576291"/>
                  <a:pt x="1635137" y="5579429"/>
                </a:cubicBezTo>
                <a:cubicBezTo>
                  <a:pt x="1632855" y="5582567"/>
                  <a:pt x="1629146" y="5585277"/>
                  <a:pt x="1624012" y="5587559"/>
                </a:cubicBezTo>
                <a:cubicBezTo>
                  <a:pt x="1618877" y="5589841"/>
                  <a:pt x="1611746" y="5591552"/>
                  <a:pt x="1602618" y="5592693"/>
                </a:cubicBezTo>
                <a:cubicBezTo>
                  <a:pt x="1593490" y="5593834"/>
                  <a:pt x="1582080" y="5594405"/>
                  <a:pt x="1568387" y="5594405"/>
                </a:cubicBezTo>
                <a:cubicBezTo>
                  <a:pt x="1554125" y="5594405"/>
                  <a:pt x="1542429" y="5593834"/>
                  <a:pt x="1533301" y="5592693"/>
                </a:cubicBezTo>
                <a:cubicBezTo>
                  <a:pt x="1524173" y="5591552"/>
                  <a:pt x="1517042" y="5589841"/>
                  <a:pt x="1511907" y="5587559"/>
                </a:cubicBezTo>
                <a:cubicBezTo>
                  <a:pt x="1506773" y="5585277"/>
                  <a:pt x="1503064" y="5582567"/>
                  <a:pt x="1500782" y="5579429"/>
                </a:cubicBezTo>
                <a:cubicBezTo>
                  <a:pt x="1498500" y="5576291"/>
                  <a:pt x="1497359" y="5572440"/>
                  <a:pt x="1497359" y="5567876"/>
                </a:cubicBezTo>
                <a:lnTo>
                  <a:pt x="1497359" y="5116890"/>
                </a:lnTo>
                <a:cubicBezTo>
                  <a:pt x="1497359" y="5072961"/>
                  <a:pt x="1493936" y="5037589"/>
                  <a:pt x="1487090" y="5010775"/>
                </a:cubicBezTo>
                <a:cubicBezTo>
                  <a:pt x="1480244" y="4983961"/>
                  <a:pt x="1470260" y="4960856"/>
                  <a:pt x="1457138" y="4941459"/>
                </a:cubicBezTo>
                <a:cubicBezTo>
                  <a:pt x="1444017" y="4922061"/>
                  <a:pt x="1427044" y="4907228"/>
                  <a:pt x="1406221" y="4896959"/>
                </a:cubicBezTo>
                <a:cubicBezTo>
                  <a:pt x="1385397" y="4886690"/>
                  <a:pt x="1361293" y="4881555"/>
                  <a:pt x="1333909" y="4881555"/>
                </a:cubicBezTo>
                <a:cubicBezTo>
                  <a:pt x="1298537" y="4881555"/>
                  <a:pt x="1263166" y="4894107"/>
                  <a:pt x="1227794" y="4919209"/>
                </a:cubicBezTo>
                <a:cubicBezTo>
                  <a:pt x="1192423" y="4944311"/>
                  <a:pt x="1155340" y="4981109"/>
                  <a:pt x="1116545" y="5029602"/>
                </a:cubicBezTo>
                <a:lnTo>
                  <a:pt x="1116545" y="5567876"/>
                </a:lnTo>
                <a:cubicBezTo>
                  <a:pt x="1116545" y="5572440"/>
                  <a:pt x="1115404" y="5576291"/>
                  <a:pt x="1113122" y="5579429"/>
                </a:cubicBezTo>
                <a:cubicBezTo>
                  <a:pt x="1110840" y="5582567"/>
                  <a:pt x="1107132" y="5585277"/>
                  <a:pt x="1101997" y="5587559"/>
                </a:cubicBezTo>
                <a:cubicBezTo>
                  <a:pt x="1096863" y="5589841"/>
                  <a:pt x="1089731" y="5591552"/>
                  <a:pt x="1080603" y="5592693"/>
                </a:cubicBezTo>
                <a:cubicBezTo>
                  <a:pt x="1071475" y="5593834"/>
                  <a:pt x="1059780" y="5594405"/>
                  <a:pt x="1045517" y="5594405"/>
                </a:cubicBezTo>
                <a:cubicBezTo>
                  <a:pt x="1031825" y="5594405"/>
                  <a:pt x="1020414" y="5593834"/>
                  <a:pt x="1011287" y="5592693"/>
                </a:cubicBezTo>
                <a:cubicBezTo>
                  <a:pt x="1002158" y="5591552"/>
                  <a:pt x="994885" y="5589841"/>
                  <a:pt x="989465" y="5587559"/>
                </a:cubicBezTo>
                <a:cubicBezTo>
                  <a:pt x="984045" y="5585277"/>
                  <a:pt x="980336" y="5582567"/>
                  <a:pt x="978340" y="5579429"/>
                </a:cubicBezTo>
                <a:cubicBezTo>
                  <a:pt x="976343" y="5576291"/>
                  <a:pt x="975345" y="5572440"/>
                  <a:pt x="975345" y="5567876"/>
                </a:cubicBezTo>
                <a:lnTo>
                  <a:pt x="975345" y="4424579"/>
                </a:lnTo>
                <a:cubicBezTo>
                  <a:pt x="975345" y="4420014"/>
                  <a:pt x="976343" y="4416021"/>
                  <a:pt x="978340" y="4412598"/>
                </a:cubicBezTo>
                <a:cubicBezTo>
                  <a:pt x="980336" y="4409175"/>
                  <a:pt x="984045" y="4406322"/>
                  <a:pt x="989465" y="4404040"/>
                </a:cubicBezTo>
                <a:cubicBezTo>
                  <a:pt x="994885" y="4401758"/>
                  <a:pt x="1002158" y="4400047"/>
                  <a:pt x="1011287" y="4398906"/>
                </a:cubicBezTo>
                <a:cubicBezTo>
                  <a:pt x="1020414" y="4397765"/>
                  <a:pt x="1031825" y="4397194"/>
                  <a:pt x="1045517" y="4397194"/>
                </a:cubicBezTo>
                <a:close/>
                <a:moveTo>
                  <a:pt x="2619873" y="0"/>
                </a:moveTo>
                <a:lnTo>
                  <a:pt x="9096873" y="0"/>
                </a:lnTo>
                <a:lnTo>
                  <a:pt x="9096873" y="6858000"/>
                </a:lnTo>
                <a:lnTo>
                  <a:pt x="2619873" y="6858000"/>
                </a:lnTo>
                <a:cubicBezTo>
                  <a:pt x="2619873" y="6357938"/>
                  <a:pt x="2867821" y="5944475"/>
                  <a:pt x="3201001" y="5560780"/>
                </a:cubicBezTo>
                <a:lnTo>
                  <a:pt x="3259484" y="5496252"/>
                </a:lnTo>
                <a:lnTo>
                  <a:pt x="3259484" y="5567876"/>
                </a:lnTo>
                <a:cubicBezTo>
                  <a:pt x="3259484" y="5572440"/>
                  <a:pt x="3260625" y="5576291"/>
                  <a:pt x="3262907" y="5579429"/>
                </a:cubicBezTo>
                <a:cubicBezTo>
                  <a:pt x="3265189" y="5582567"/>
                  <a:pt x="3268898" y="5585277"/>
                  <a:pt x="3274032" y="5587559"/>
                </a:cubicBezTo>
                <a:cubicBezTo>
                  <a:pt x="3279167" y="5589841"/>
                  <a:pt x="3286298" y="5591552"/>
                  <a:pt x="3295426" y="5592693"/>
                </a:cubicBezTo>
                <a:cubicBezTo>
                  <a:pt x="3304554" y="5593834"/>
                  <a:pt x="3316250" y="5594405"/>
                  <a:pt x="3330513" y="5594405"/>
                </a:cubicBezTo>
                <a:cubicBezTo>
                  <a:pt x="3344205" y="5594405"/>
                  <a:pt x="3355615" y="5593834"/>
                  <a:pt x="3364743" y="5592693"/>
                </a:cubicBezTo>
                <a:cubicBezTo>
                  <a:pt x="3373871" y="5591552"/>
                  <a:pt x="3381003" y="5589841"/>
                  <a:pt x="3386137" y="5587559"/>
                </a:cubicBezTo>
                <a:cubicBezTo>
                  <a:pt x="3391272" y="5585277"/>
                  <a:pt x="3394980" y="5582567"/>
                  <a:pt x="3397262" y="5579429"/>
                </a:cubicBezTo>
                <a:cubicBezTo>
                  <a:pt x="3399544" y="5576291"/>
                  <a:pt x="3400685" y="5572440"/>
                  <a:pt x="3400685" y="5567876"/>
                </a:cubicBezTo>
                <a:lnTo>
                  <a:pt x="3400685" y="5345249"/>
                </a:lnTo>
                <a:lnTo>
                  <a:pt x="3661395" y="5081548"/>
                </a:lnTo>
                <a:lnTo>
                  <a:pt x="3661395" y="5567876"/>
                </a:lnTo>
                <a:cubicBezTo>
                  <a:pt x="3661395" y="5572440"/>
                  <a:pt x="3662393" y="5576291"/>
                  <a:pt x="3664390" y="5579429"/>
                </a:cubicBezTo>
                <a:cubicBezTo>
                  <a:pt x="3666387" y="5582567"/>
                  <a:pt x="3670095" y="5585277"/>
                  <a:pt x="3675515" y="5587559"/>
                </a:cubicBezTo>
                <a:cubicBezTo>
                  <a:pt x="3680935" y="5589841"/>
                  <a:pt x="3688208" y="5591552"/>
                  <a:pt x="3697337" y="5592693"/>
                </a:cubicBezTo>
                <a:cubicBezTo>
                  <a:pt x="3706465" y="5593834"/>
                  <a:pt x="3717875" y="5594405"/>
                  <a:pt x="3731567" y="5594405"/>
                </a:cubicBezTo>
                <a:cubicBezTo>
                  <a:pt x="3745830" y="5594405"/>
                  <a:pt x="3757525" y="5593834"/>
                  <a:pt x="3766654" y="5592693"/>
                </a:cubicBezTo>
                <a:cubicBezTo>
                  <a:pt x="3775782" y="5591552"/>
                  <a:pt x="3782913" y="5589841"/>
                  <a:pt x="3788048" y="5587559"/>
                </a:cubicBezTo>
                <a:cubicBezTo>
                  <a:pt x="3793182" y="5585277"/>
                  <a:pt x="3796890" y="5582567"/>
                  <a:pt x="3799173" y="5579429"/>
                </a:cubicBezTo>
                <a:cubicBezTo>
                  <a:pt x="3801454" y="5576291"/>
                  <a:pt x="3802596" y="5572440"/>
                  <a:pt x="3802596" y="5567876"/>
                </a:cubicBezTo>
                <a:lnTo>
                  <a:pt x="3802596" y="5140851"/>
                </a:lnTo>
                <a:lnTo>
                  <a:pt x="4127785" y="5567020"/>
                </a:lnTo>
                <a:cubicBezTo>
                  <a:pt x="4131208" y="5572155"/>
                  <a:pt x="4135059" y="5576576"/>
                  <a:pt x="4139338" y="5580285"/>
                </a:cubicBezTo>
                <a:cubicBezTo>
                  <a:pt x="4143617" y="5583993"/>
                  <a:pt x="4149179" y="5586846"/>
                  <a:pt x="4156025" y="5588842"/>
                </a:cubicBezTo>
                <a:cubicBezTo>
                  <a:pt x="4162872" y="5590839"/>
                  <a:pt x="4171286" y="5592265"/>
                  <a:pt x="4181270" y="5593121"/>
                </a:cubicBezTo>
                <a:cubicBezTo>
                  <a:pt x="4191254" y="5593977"/>
                  <a:pt x="4203948" y="5594405"/>
                  <a:pt x="4219352" y="5594405"/>
                </a:cubicBezTo>
                <a:cubicBezTo>
                  <a:pt x="4234185" y="5594405"/>
                  <a:pt x="4246451" y="5593834"/>
                  <a:pt x="4256150" y="5592693"/>
                </a:cubicBezTo>
                <a:cubicBezTo>
                  <a:pt x="4265848" y="5591552"/>
                  <a:pt x="4273407" y="5589841"/>
                  <a:pt x="4278827" y="5587559"/>
                </a:cubicBezTo>
                <a:cubicBezTo>
                  <a:pt x="4284247" y="5585277"/>
                  <a:pt x="4288098" y="5582424"/>
                  <a:pt x="4290380" y="5579001"/>
                </a:cubicBezTo>
                <a:cubicBezTo>
                  <a:pt x="4292662" y="5575578"/>
                  <a:pt x="4293803" y="5571585"/>
                  <a:pt x="4293803" y="5567020"/>
                </a:cubicBezTo>
                <a:cubicBezTo>
                  <a:pt x="4293803" y="5561886"/>
                  <a:pt x="4292234" y="5556323"/>
                  <a:pt x="4289096" y="5550333"/>
                </a:cubicBezTo>
                <a:cubicBezTo>
                  <a:pt x="4285958" y="5544343"/>
                  <a:pt x="4280681" y="5536498"/>
                  <a:pt x="4273265" y="5526800"/>
                </a:cubicBezTo>
                <a:lnTo>
                  <a:pt x="3960056" y="5120313"/>
                </a:lnTo>
                <a:lnTo>
                  <a:pt x="4239034" y="4841335"/>
                </a:lnTo>
                <a:cubicBezTo>
                  <a:pt x="4247592" y="4832206"/>
                  <a:pt x="4253725" y="4824219"/>
                  <a:pt x="4257433" y="4817373"/>
                </a:cubicBezTo>
                <a:cubicBezTo>
                  <a:pt x="4261141" y="4810527"/>
                  <a:pt x="4262996" y="4803681"/>
                  <a:pt x="4262996" y="4796835"/>
                </a:cubicBezTo>
                <a:cubicBezTo>
                  <a:pt x="4262996" y="4791700"/>
                  <a:pt x="4261712" y="4787564"/>
                  <a:pt x="4259145" y="4784426"/>
                </a:cubicBezTo>
                <a:cubicBezTo>
                  <a:pt x="4256577" y="4781289"/>
                  <a:pt x="4252299" y="4778721"/>
                  <a:pt x="4246308" y="4776724"/>
                </a:cubicBezTo>
                <a:cubicBezTo>
                  <a:pt x="4240318" y="4774728"/>
                  <a:pt x="4232473" y="4773301"/>
                  <a:pt x="4222775" y="4772446"/>
                </a:cubicBezTo>
                <a:cubicBezTo>
                  <a:pt x="4213076" y="4771590"/>
                  <a:pt x="4201095" y="4771162"/>
                  <a:pt x="4186833" y="4771162"/>
                </a:cubicBezTo>
                <a:cubicBezTo>
                  <a:pt x="4173141" y="4771162"/>
                  <a:pt x="4161445" y="4771590"/>
                  <a:pt x="4151747" y="4772446"/>
                </a:cubicBezTo>
                <a:cubicBezTo>
                  <a:pt x="4142048" y="4773301"/>
                  <a:pt x="4133633" y="4775013"/>
                  <a:pt x="4126502" y="4777580"/>
                </a:cubicBezTo>
                <a:cubicBezTo>
                  <a:pt x="4119370" y="4780148"/>
                  <a:pt x="4113237" y="4783285"/>
                  <a:pt x="4108103" y="4786994"/>
                </a:cubicBezTo>
                <a:cubicBezTo>
                  <a:pt x="4102968" y="4790702"/>
                  <a:pt x="4098118" y="4795409"/>
                  <a:pt x="4093555" y="4801114"/>
                </a:cubicBezTo>
                <a:lnTo>
                  <a:pt x="3802596" y="5121169"/>
                </a:lnTo>
                <a:lnTo>
                  <a:pt x="3802596" y="4943180"/>
                </a:lnTo>
                <a:lnTo>
                  <a:pt x="3986116" y="4763430"/>
                </a:lnTo>
                <a:cubicBezTo>
                  <a:pt x="5048748" y="3705820"/>
                  <a:pt x="5858373" y="2559844"/>
                  <a:pt x="2619873"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L" sz="1350" dirty="0"/>
          </a:p>
        </p:txBody>
      </p:sp>
      <p:pic>
        <p:nvPicPr>
          <p:cNvPr id="2" name="Imagen 2">
            <a:extLst>
              <a:ext uri="{FF2B5EF4-FFF2-40B4-BE49-F238E27FC236}">
                <a16:creationId xmlns:a16="http://schemas.microsoft.com/office/drawing/2014/main" id="{5BED9C37-B57E-D62C-D222-0260AE6E40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976" y="980251"/>
            <a:ext cx="3066674" cy="1109369"/>
          </a:xfrm>
          <a:prstGeom prst="rect">
            <a:avLst/>
          </a:prstGeom>
        </p:spPr>
      </p:pic>
      <p:sp>
        <p:nvSpPr>
          <p:cNvPr id="9" name="Slide Number Placeholder 2">
            <a:extLst>
              <a:ext uri="{FF2B5EF4-FFF2-40B4-BE49-F238E27FC236}">
                <a16:creationId xmlns:a16="http://schemas.microsoft.com/office/drawing/2014/main" id="{52DCE5AA-1351-42A9-9E1A-ACE3D8E812C7}"/>
              </a:ext>
            </a:extLst>
          </p:cNvPr>
          <p:cNvSpPr>
            <a:spLocks noGrp="1"/>
          </p:cNvSpPr>
          <p:nvPr>
            <p:ph type="sldNum" sz="quarter" idx="12"/>
          </p:nvPr>
        </p:nvSpPr>
        <p:spPr>
          <a:xfrm>
            <a:off x="7543800" y="6584156"/>
            <a:ext cx="1600200" cy="273844"/>
          </a:xfrm>
        </p:spPr>
        <p:txBody>
          <a:bodyPr/>
          <a:lstStyle/>
          <a:p>
            <a:fld id="{FE6D91CF-3DE8-42A1-BDAA-9607CA1B3295}" type="slidenum">
              <a:rPr lang="es-MX" smtClean="0"/>
              <a:t>19</a:t>
            </a:fld>
            <a:endParaRPr lang="es-MX"/>
          </a:p>
        </p:txBody>
      </p:sp>
      <p:sp>
        <p:nvSpPr>
          <p:cNvPr id="10" name="Google Shape;100;p9">
            <a:extLst>
              <a:ext uri="{FF2B5EF4-FFF2-40B4-BE49-F238E27FC236}">
                <a16:creationId xmlns:a16="http://schemas.microsoft.com/office/drawing/2014/main" id="{3BCC7BC3-3B00-4074-A17A-C2F3FD7FFF6C}"/>
              </a:ext>
            </a:extLst>
          </p:cNvPr>
          <p:cNvSpPr txBox="1"/>
          <p:nvPr/>
        </p:nvSpPr>
        <p:spPr>
          <a:xfrm>
            <a:off x="3048000" y="6596913"/>
            <a:ext cx="2778888" cy="230979"/>
          </a:xfrm>
          <a:prstGeom prst="rect">
            <a:avLst/>
          </a:prstGeom>
          <a:noFill/>
          <a:ln>
            <a:noFill/>
          </a:ln>
        </p:spPr>
        <p:txBody>
          <a:bodyPr spcFirstLastPara="1" lIns="91424" tIns="45700" rIns="91424" bIns="45700"/>
          <a:lstStyle/>
          <a:p>
            <a:pPr algn="ctr" defTabSz="685796">
              <a:buClr>
                <a:srgbClr val="000000"/>
              </a:buClr>
              <a:buSzPts val="900"/>
              <a:defRPr/>
            </a:pPr>
            <a:r>
              <a:rPr lang="en-US" sz="900">
                <a:solidFill>
                  <a:prstClr val="white">
                    <a:lumMod val="50000"/>
                  </a:prstClr>
                </a:solidFill>
                <a:latin typeface="Manrope" pitchFamily="2" charset="0"/>
                <a:sym typeface="Arial"/>
              </a:rPr>
              <a:t>© 2025 Confidential</a:t>
            </a:r>
            <a:endParaRPr sz="1400">
              <a:solidFill>
                <a:prstClr val="white">
                  <a:lumMod val="50000"/>
                </a:prstClr>
              </a:solidFill>
              <a:latin typeface="Manrope" pitchFamily="2" charset="0"/>
              <a:sym typeface="Arial"/>
            </a:endParaRPr>
          </a:p>
        </p:txBody>
      </p:sp>
    </p:spTree>
    <p:extLst>
      <p:ext uri="{BB962C8B-B14F-4D97-AF65-F5344CB8AC3E}">
        <p14:creationId xmlns:p14="http://schemas.microsoft.com/office/powerpoint/2010/main" val="3121536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5D78C-C072-31E8-6200-CD56D136FA10}"/>
            </a:ext>
          </a:extLst>
        </p:cNvPr>
        <p:cNvGrpSpPr/>
        <p:nvPr/>
      </p:nvGrpSpPr>
      <p:grpSpPr>
        <a:xfrm>
          <a:off x="0" y="0"/>
          <a:ext cx="0" cy="0"/>
          <a:chOff x="0" y="0"/>
          <a:chExt cx="0" cy="0"/>
        </a:xfrm>
      </p:grpSpPr>
      <p:sp>
        <p:nvSpPr>
          <p:cNvPr id="17" name="Slide Number Placeholder 2">
            <a:extLst>
              <a:ext uri="{FF2B5EF4-FFF2-40B4-BE49-F238E27FC236}">
                <a16:creationId xmlns:a16="http://schemas.microsoft.com/office/drawing/2014/main" id="{0E48F353-F3C4-F8CE-E1E1-52D30EE6F762}"/>
              </a:ext>
            </a:extLst>
          </p:cNvPr>
          <p:cNvSpPr>
            <a:spLocks noGrp="1"/>
          </p:cNvSpPr>
          <p:nvPr>
            <p:ph type="sldNum" sz="quarter" idx="12"/>
          </p:nvPr>
        </p:nvSpPr>
        <p:spPr>
          <a:xfrm>
            <a:off x="7543800" y="6584156"/>
            <a:ext cx="1600200" cy="273844"/>
          </a:xfrm>
        </p:spPr>
        <p:txBody>
          <a:bodyPr/>
          <a:lstStyle/>
          <a:p>
            <a:fld id="{FE6D91CF-3DE8-42A1-BDAA-9607CA1B3295}" type="slidenum">
              <a:rPr lang="en-US" smtClean="0"/>
              <a:t>2</a:t>
            </a:fld>
            <a:endParaRPr lang="en-US"/>
          </a:p>
        </p:txBody>
      </p:sp>
      <p:sp>
        <p:nvSpPr>
          <p:cNvPr id="6" name="Rectangle 5">
            <a:extLst>
              <a:ext uri="{FF2B5EF4-FFF2-40B4-BE49-F238E27FC236}">
                <a16:creationId xmlns:a16="http://schemas.microsoft.com/office/drawing/2014/main" id="{A5F6B2EA-1ACB-1A4E-0E0B-D01813368AA1}"/>
              </a:ext>
            </a:extLst>
          </p:cNvPr>
          <p:cNvSpPr/>
          <p:nvPr/>
        </p:nvSpPr>
        <p:spPr>
          <a:xfrm>
            <a:off x="0" y="-1"/>
            <a:ext cx="9144000" cy="81712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100;p9">
            <a:extLst>
              <a:ext uri="{FF2B5EF4-FFF2-40B4-BE49-F238E27FC236}">
                <a16:creationId xmlns:a16="http://schemas.microsoft.com/office/drawing/2014/main" id="{2388063C-1EDC-B9A5-B4B1-C13424F061D8}"/>
              </a:ext>
            </a:extLst>
          </p:cNvPr>
          <p:cNvSpPr txBox="1"/>
          <p:nvPr/>
        </p:nvSpPr>
        <p:spPr>
          <a:xfrm>
            <a:off x="3048000" y="6596913"/>
            <a:ext cx="2778888" cy="230979"/>
          </a:xfrm>
          <a:prstGeom prst="rect">
            <a:avLst/>
          </a:prstGeom>
          <a:noFill/>
          <a:ln>
            <a:noFill/>
          </a:ln>
        </p:spPr>
        <p:txBody>
          <a:bodyPr spcFirstLastPara="1" lIns="91424" tIns="45700" rIns="91424" bIns="45700"/>
          <a:lstStyle/>
          <a:p>
            <a:pPr algn="ctr" defTabSz="685796">
              <a:buClr>
                <a:srgbClr val="000000"/>
              </a:buClr>
              <a:buSzPts val="900"/>
              <a:defRPr/>
            </a:pPr>
            <a:r>
              <a:rPr lang="en-US" sz="900">
                <a:solidFill>
                  <a:prstClr val="white">
                    <a:lumMod val="50000"/>
                  </a:prstClr>
                </a:solidFill>
                <a:latin typeface="Manrope" pitchFamily="2" charset="0"/>
                <a:sym typeface="Arial"/>
              </a:rPr>
              <a:t>© 2025 Confidential</a:t>
            </a:r>
            <a:endParaRPr lang="en-US" sz="1400">
              <a:solidFill>
                <a:prstClr val="white">
                  <a:lumMod val="50000"/>
                </a:prstClr>
              </a:solidFill>
              <a:latin typeface="Manrope" pitchFamily="2" charset="0"/>
              <a:sym typeface="Arial"/>
            </a:endParaRPr>
          </a:p>
        </p:txBody>
      </p:sp>
      <p:sp>
        <p:nvSpPr>
          <p:cNvPr id="3" name="TextBox 16">
            <a:extLst>
              <a:ext uri="{FF2B5EF4-FFF2-40B4-BE49-F238E27FC236}">
                <a16:creationId xmlns:a16="http://schemas.microsoft.com/office/drawing/2014/main" id="{8EA395E0-0D4E-8C24-AFF1-E42A9BBD33E9}"/>
              </a:ext>
            </a:extLst>
          </p:cNvPr>
          <p:cNvSpPr txBox="1">
            <a:spLocks noChangeArrowheads="1"/>
          </p:cNvSpPr>
          <p:nvPr/>
        </p:nvSpPr>
        <p:spPr bwMode="auto">
          <a:xfrm>
            <a:off x="27915" y="202194"/>
            <a:ext cx="690628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MX"/>
            </a:defPPr>
            <a:lvl1pPr>
              <a:buFontTx/>
              <a:buNone/>
              <a:defRPr sz="1700" b="1" kern="0">
                <a:solidFill>
                  <a:srgbClr val="002060"/>
                </a:solidFill>
                <a:latin typeface="Verdana" pitchFamily="34" charset="0"/>
                <a:cs typeface="Arial" charset="0"/>
              </a:defRPr>
            </a:lvl1pPr>
            <a:lvl2pPr marL="742950" indent="-285750">
              <a:defRPr>
                <a:latin typeface="Verdana" pitchFamily="34" charset="0"/>
                <a:cs typeface="Arial" charset="0"/>
              </a:defRPr>
            </a:lvl2pPr>
            <a:lvl3pPr marL="1143000" indent="-228600">
              <a:defRPr>
                <a:latin typeface="Verdana" pitchFamily="34" charset="0"/>
                <a:cs typeface="Arial" charset="0"/>
              </a:defRPr>
            </a:lvl3pPr>
            <a:lvl4pPr marL="1600200" indent="-228600">
              <a:defRPr>
                <a:latin typeface="Verdana" pitchFamily="34" charset="0"/>
                <a:cs typeface="Arial" charset="0"/>
              </a:defRPr>
            </a:lvl4pPr>
            <a:lvl5pPr marL="2057400" indent="-228600">
              <a:defRPr>
                <a:latin typeface="Verdana" pitchFamily="34" charset="0"/>
                <a:cs typeface="Arial" charset="0"/>
              </a:defRPr>
            </a:lvl5pPr>
            <a:lvl6pPr marL="2514600" indent="-228600" eaLnBrk="0" fontAlgn="base" hangingPunct="0">
              <a:spcBef>
                <a:spcPct val="50000"/>
              </a:spcBef>
              <a:spcAft>
                <a:spcPct val="0"/>
              </a:spcAft>
              <a:buChar char="•"/>
              <a:defRPr>
                <a:latin typeface="Verdana" pitchFamily="34" charset="0"/>
                <a:cs typeface="Arial" charset="0"/>
              </a:defRPr>
            </a:lvl6pPr>
            <a:lvl7pPr marL="2971800" indent="-228600" eaLnBrk="0" fontAlgn="base" hangingPunct="0">
              <a:spcBef>
                <a:spcPct val="50000"/>
              </a:spcBef>
              <a:spcAft>
                <a:spcPct val="0"/>
              </a:spcAft>
              <a:buChar char="•"/>
              <a:defRPr>
                <a:latin typeface="Verdana" pitchFamily="34" charset="0"/>
                <a:cs typeface="Arial" charset="0"/>
              </a:defRPr>
            </a:lvl7pPr>
            <a:lvl8pPr marL="3429000" indent="-228600" eaLnBrk="0" fontAlgn="base" hangingPunct="0">
              <a:spcBef>
                <a:spcPct val="50000"/>
              </a:spcBef>
              <a:spcAft>
                <a:spcPct val="0"/>
              </a:spcAft>
              <a:buChar char="•"/>
              <a:defRPr>
                <a:latin typeface="Verdana" pitchFamily="34" charset="0"/>
                <a:cs typeface="Arial" charset="0"/>
              </a:defRPr>
            </a:lvl8pPr>
            <a:lvl9pPr marL="3886200" indent="-228600" eaLnBrk="0" fontAlgn="base" hangingPunct="0">
              <a:spcBef>
                <a:spcPct val="50000"/>
              </a:spcBef>
              <a:spcAft>
                <a:spcPct val="0"/>
              </a:spcAft>
              <a:buChar char="•"/>
              <a:defRPr>
                <a:latin typeface="Verdana" pitchFamily="34" charset="0"/>
                <a:cs typeface="Arial" charset="0"/>
              </a:defRPr>
            </a:lvl9pPr>
          </a:lstStyle>
          <a:p>
            <a:r>
              <a:rPr lang="en-US"/>
              <a:t>FATIGUE: CHALLENGES IN INDUSTRY</a:t>
            </a:r>
          </a:p>
        </p:txBody>
      </p:sp>
      <p:sp>
        <p:nvSpPr>
          <p:cNvPr id="11" name="object 53">
            <a:extLst>
              <a:ext uri="{FF2B5EF4-FFF2-40B4-BE49-F238E27FC236}">
                <a16:creationId xmlns:a16="http://schemas.microsoft.com/office/drawing/2014/main" id="{3654A8CD-FB43-5A34-2513-FE3C43169F24}"/>
              </a:ext>
            </a:extLst>
          </p:cNvPr>
          <p:cNvSpPr txBox="1"/>
          <p:nvPr/>
        </p:nvSpPr>
        <p:spPr>
          <a:xfrm>
            <a:off x="3481057" y="1591301"/>
            <a:ext cx="5260405" cy="4398886"/>
          </a:xfrm>
          <a:prstGeom prst="rect">
            <a:avLst/>
          </a:prstGeom>
        </p:spPr>
        <p:txBody>
          <a:bodyPr vert="horz" wrap="square" lIns="0" tIns="9578" rIns="0" bIns="0" rtlCol="0">
            <a:spAutoFit/>
          </a:bodyPr>
          <a:lstStyle/>
          <a:p>
            <a:pPr marL="352478" marR="3831" indent="-342900" algn="just">
              <a:lnSpc>
                <a:spcPct val="122200"/>
              </a:lnSpc>
              <a:spcBef>
                <a:spcPts val="75"/>
              </a:spcBef>
              <a:spcAft>
                <a:spcPts val="600"/>
              </a:spcAft>
              <a:buFont typeface="Wingdings" panose="05000000000000000000" pitchFamily="2" charset="2"/>
              <a:buChar char="ü"/>
            </a:pPr>
            <a:r>
              <a:rPr lang="en-US" spc="-4" dirty="0">
                <a:latin typeface="Open Sans" panose="020B0604020202020204" charset="0"/>
                <a:ea typeface="Open Sans" panose="020B0604020202020204" charset="0"/>
                <a:cs typeface="Open Sans" panose="020B0604020202020204" charset="0"/>
              </a:rPr>
              <a:t>Fatigue causes 13% of industry accidents </a:t>
            </a:r>
            <a:r>
              <a:rPr lang="en-US" b="1" spc="-4" dirty="0">
                <a:solidFill>
                  <a:srgbClr val="2626FF"/>
                </a:solidFill>
                <a:latin typeface="Open Sans" panose="020B0604020202020204" charset="0"/>
                <a:ea typeface="Open Sans" panose="020B0604020202020204" charset="0"/>
                <a:cs typeface="Open Sans" panose="020B0604020202020204" charset="0"/>
                <a:hlinkClick r:id="rId2">
                  <a:extLst>
                    <a:ext uri="{A12FA001-AC4F-418D-AE19-62706E023703}">
                      <ahyp:hlinkClr xmlns:ahyp="http://schemas.microsoft.com/office/drawing/2018/hyperlinkcolor" val="tx"/>
                    </a:ext>
                  </a:extLst>
                </a:hlinkClick>
              </a:rPr>
              <a:t>NSC, 2025</a:t>
            </a:r>
            <a:endParaRPr lang="en-US" b="1" spc="-4" dirty="0">
              <a:solidFill>
                <a:srgbClr val="2626FF"/>
              </a:solidFill>
              <a:latin typeface="Open Sans" panose="020B0604020202020204" charset="0"/>
              <a:ea typeface="Open Sans" panose="020B0604020202020204" charset="0"/>
              <a:cs typeface="Open Sans" panose="020B0604020202020204" charset="0"/>
            </a:endParaRPr>
          </a:p>
          <a:p>
            <a:pPr marL="352478" marR="3831" indent="-342900" algn="just">
              <a:lnSpc>
                <a:spcPct val="122200"/>
              </a:lnSpc>
              <a:spcBef>
                <a:spcPts val="75"/>
              </a:spcBef>
              <a:spcAft>
                <a:spcPts val="600"/>
              </a:spcAft>
              <a:buFont typeface="Wingdings" panose="05000000000000000000" pitchFamily="2" charset="2"/>
              <a:buChar char="ü"/>
            </a:pPr>
            <a:r>
              <a:rPr lang="en-US" spc="-4" dirty="0">
                <a:latin typeface="Open Sans" panose="020B0604020202020204" charset="0"/>
                <a:ea typeface="Open Sans" panose="020B0604020202020204" charset="0"/>
                <a:cs typeface="Open Sans" panose="020B0604020202020204" charset="0"/>
              </a:rPr>
              <a:t>Economic Impact: $US 136.4 B annually from fatigue-related incidents in industry </a:t>
            </a:r>
            <a:r>
              <a:rPr lang="en-US" b="1" spc="-4" dirty="0">
                <a:solidFill>
                  <a:srgbClr val="2626FF"/>
                </a:solidFill>
                <a:latin typeface="Open Sans" panose="020B0604020202020204" charset="0"/>
                <a:ea typeface="Open Sans" panose="020B0604020202020204" charset="0"/>
                <a:cs typeface="Open Sans" panose="020B0604020202020204" charset="0"/>
                <a:hlinkClick r:id="rId3">
                  <a:extLst>
                    <a:ext uri="{A12FA001-AC4F-418D-AE19-62706E023703}">
                      <ahyp:hlinkClr xmlns:ahyp="http://schemas.microsoft.com/office/drawing/2018/hyperlinkcolor" val="tx"/>
                    </a:ext>
                  </a:extLst>
                </a:hlinkClick>
              </a:rPr>
              <a:t>Link</a:t>
            </a:r>
            <a:endParaRPr lang="en-US" b="1" spc="-4" dirty="0">
              <a:solidFill>
                <a:srgbClr val="2626FF"/>
              </a:solidFill>
              <a:latin typeface="Open Sans" panose="020B0604020202020204" charset="0"/>
              <a:ea typeface="Open Sans" panose="020B0604020202020204" charset="0"/>
              <a:cs typeface="Open Sans" panose="020B0604020202020204" charset="0"/>
            </a:endParaRPr>
          </a:p>
          <a:p>
            <a:pPr marL="352478" marR="3831" indent="-342900" algn="just">
              <a:lnSpc>
                <a:spcPct val="122200"/>
              </a:lnSpc>
              <a:spcBef>
                <a:spcPts val="75"/>
              </a:spcBef>
              <a:spcAft>
                <a:spcPts val="600"/>
              </a:spcAft>
              <a:buFont typeface="Wingdings" panose="05000000000000000000" pitchFamily="2" charset="2"/>
              <a:buChar char="ü"/>
            </a:pPr>
            <a:r>
              <a:rPr lang="en-US" spc="-4" dirty="0">
                <a:latin typeface="Open Sans" panose="020B0604020202020204" charset="0"/>
                <a:ea typeface="Open Sans" panose="020B0604020202020204" charset="0"/>
                <a:cs typeface="Open Sans" panose="020B0604020202020204" charset="0"/>
              </a:rPr>
              <a:t>High Risk Tasks: Mobile equipment, furnaces, and very often, 12-hour shifts</a:t>
            </a:r>
          </a:p>
          <a:p>
            <a:pPr marL="352478" marR="3831" indent="-342900" algn="just">
              <a:lnSpc>
                <a:spcPct val="122200"/>
              </a:lnSpc>
              <a:spcBef>
                <a:spcPts val="75"/>
              </a:spcBef>
              <a:spcAft>
                <a:spcPts val="600"/>
              </a:spcAft>
              <a:buFont typeface="Wingdings" panose="05000000000000000000" pitchFamily="2" charset="2"/>
              <a:buChar char="ü"/>
            </a:pPr>
            <a:r>
              <a:rPr lang="en-US" spc="-4" dirty="0">
                <a:latin typeface="Open Sans" panose="020B0604020202020204" charset="0"/>
                <a:ea typeface="Open Sans" panose="020B0604020202020204" charset="0"/>
                <a:cs typeface="Open Sans" panose="020B0604020202020204" charset="0"/>
              </a:rPr>
              <a:t>Traditional fatigue management methods: self-reports, cameras, and wearables lack predictive power. </a:t>
            </a:r>
          </a:p>
          <a:p>
            <a:pPr marL="352478" marR="3831" indent="-342900" algn="just">
              <a:lnSpc>
                <a:spcPct val="122200"/>
              </a:lnSpc>
              <a:spcBef>
                <a:spcPts val="75"/>
              </a:spcBef>
              <a:spcAft>
                <a:spcPts val="600"/>
              </a:spcAft>
              <a:buFont typeface="Wingdings" panose="05000000000000000000" pitchFamily="2" charset="2"/>
              <a:buChar char="ü"/>
            </a:pPr>
            <a:r>
              <a:rPr lang="en-US" spc="-4" dirty="0">
                <a:latin typeface="Open Sans" panose="020B0604020202020204" charset="0"/>
                <a:ea typeface="Open Sans" panose="020B0604020202020204" charset="0"/>
                <a:cs typeface="Open Sans" panose="020B0604020202020204" charset="0"/>
              </a:rPr>
              <a:t>Fatigued workers are up to 62% more likely to be involved in accidents than are non-fatigued workers. </a:t>
            </a:r>
            <a:r>
              <a:rPr lang="en-US" b="1" spc="-4" dirty="0">
                <a:solidFill>
                  <a:srgbClr val="2626FF"/>
                </a:solidFill>
                <a:latin typeface="Open Sans" panose="020B0604020202020204" charset="0"/>
                <a:ea typeface="Open Sans" panose="020B0604020202020204" charset="0"/>
                <a:cs typeface="Open Sans" panose="020B0604020202020204" charset="0"/>
              </a:rPr>
              <a:t> </a:t>
            </a:r>
            <a:r>
              <a:rPr lang="en-US" b="1" spc="-4" dirty="0">
                <a:solidFill>
                  <a:srgbClr val="2626FF"/>
                </a:solidFill>
                <a:latin typeface="Open Sans" panose="020B0604020202020204" charset="0"/>
                <a:ea typeface="Open Sans" panose="020B0604020202020204" charset="0"/>
                <a:cs typeface="Open Sans" panose="020B0604020202020204" charset="0"/>
                <a:hlinkClick r:id="rId4">
                  <a:extLst>
                    <a:ext uri="{A12FA001-AC4F-418D-AE19-62706E023703}">
                      <ahyp:hlinkClr xmlns:ahyp="http://schemas.microsoft.com/office/drawing/2018/hyperlinkcolor" val="tx"/>
                    </a:ext>
                  </a:extLst>
                </a:hlinkClick>
              </a:rPr>
              <a:t>Safe work Australia</a:t>
            </a:r>
            <a:r>
              <a:rPr lang="en-US" b="1" spc="-4" dirty="0">
                <a:solidFill>
                  <a:srgbClr val="2626FF"/>
                </a:solidFill>
                <a:latin typeface="Open Sans" panose="020B0604020202020204" charset="0"/>
                <a:ea typeface="Open Sans" panose="020B0604020202020204" charset="0"/>
                <a:cs typeface="Open Sans" panose="020B0604020202020204" charset="0"/>
              </a:rPr>
              <a:t>, </a:t>
            </a:r>
            <a:r>
              <a:rPr lang="en-US" b="1" spc="-4" dirty="0">
                <a:solidFill>
                  <a:srgbClr val="2626FF"/>
                </a:solidFill>
                <a:latin typeface="Open Sans" panose="020B0604020202020204" charset="0"/>
                <a:ea typeface="Open Sans" panose="020B0604020202020204" charset="0"/>
                <a:cs typeface="Open Sans" panose="020B0604020202020204" charset="0"/>
                <a:hlinkClick r:id="rId5">
                  <a:extLst>
                    <a:ext uri="{A12FA001-AC4F-418D-AE19-62706E023703}">
                      <ahyp:hlinkClr xmlns:ahyp="http://schemas.microsoft.com/office/drawing/2018/hyperlinkcolor" val="tx"/>
                    </a:ext>
                  </a:extLst>
                </a:hlinkClick>
              </a:rPr>
              <a:t>NSC Report</a:t>
            </a:r>
            <a:endParaRPr lang="en-US" b="1" spc="-4" dirty="0">
              <a:solidFill>
                <a:srgbClr val="2626FF"/>
              </a:solidFill>
              <a:latin typeface="Open Sans" panose="020B0604020202020204" charset="0"/>
              <a:ea typeface="Open Sans" panose="020B0604020202020204" charset="0"/>
              <a:cs typeface="Open Sans" panose="020B0604020202020204" charset="0"/>
            </a:endParaRPr>
          </a:p>
        </p:txBody>
      </p:sp>
      <p:pic>
        <p:nvPicPr>
          <p:cNvPr id="5" name="Imagen 4">
            <a:extLst>
              <a:ext uri="{FF2B5EF4-FFF2-40B4-BE49-F238E27FC236}">
                <a16:creationId xmlns:a16="http://schemas.microsoft.com/office/drawing/2014/main" id="{EC60D9C9-1A42-4E8E-A34E-B7B540C4ED00}"/>
              </a:ext>
            </a:extLst>
          </p:cNvPr>
          <p:cNvPicPr>
            <a:picLocks noChangeAspect="1"/>
          </p:cNvPicPr>
          <p:nvPr/>
        </p:nvPicPr>
        <p:blipFill rotWithShape="1">
          <a:blip r:embed="rId6"/>
          <a:srcRect l="46736" r="22861"/>
          <a:stretch/>
        </p:blipFill>
        <p:spPr>
          <a:xfrm>
            <a:off x="402538" y="2387060"/>
            <a:ext cx="2780017" cy="2807368"/>
          </a:xfrm>
          <a:prstGeom prst="rect">
            <a:avLst/>
          </a:prstGeom>
        </p:spPr>
      </p:pic>
      <p:pic>
        <p:nvPicPr>
          <p:cNvPr id="9" name="Picture 1">
            <a:extLst>
              <a:ext uri="{FF2B5EF4-FFF2-40B4-BE49-F238E27FC236}">
                <a16:creationId xmlns:a16="http://schemas.microsoft.com/office/drawing/2014/main" id="{50D0991C-D8AD-4AD2-9241-1E477E574195}"/>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957095" y="145873"/>
            <a:ext cx="2018812" cy="524133"/>
          </a:xfrm>
          <a:prstGeom prst="rect">
            <a:avLst/>
          </a:prstGeom>
        </p:spPr>
      </p:pic>
    </p:spTree>
    <p:extLst>
      <p:ext uri="{BB962C8B-B14F-4D97-AF65-F5344CB8AC3E}">
        <p14:creationId xmlns:p14="http://schemas.microsoft.com/office/powerpoint/2010/main" val="1165452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CCA1A-978D-AD36-63C0-A2514A531168}"/>
            </a:ext>
          </a:extLst>
        </p:cNvPr>
        <p:cNvGrpSpPr/>
        <p:nvPr/>
      </p:nvGrpSpPr>
      <p:grpSpPr>
        <a:xfrm>
          <a:off x="0" y="0"/>
          <a:ext cx="0" cy="0"/>
          <a:chOff x="0" y="0"/>
          <a:chExt cx="0" cy="0"/>
        </a:xfrm>
      </p:grpSpPr>
      <p:sp>
        <p:nvSpPr>
          <p:cNvPr id="17" name="Slide Number Placeholder 2">
            <a:extLst>
              <a:ext uri="{FF2B5EF4-FFF2-40B4-BE49-F238E27FC236}">
                <a16:creationId xmlns:a16="http://schemas.microsoft.com/office/drawing/2014/main" id="{1ED388DB-BD4F-1EFF-D94C-ED9605BC18AB}"/>
              </a:ext>
            </a:extLst>
          </p:cNvPr>
          <p:cNvSpPr>
            <a:spLocks noGrp="1"/>
          </p:cNvSpPr>
          <p:nvPr>
            <p:ph type="sldNum" sz="quarter" idx="12"/>
          </p:nvPr>
        </p:nvSpPr>
        <p:spPr>
          <a:xfrm>
            <a:off x="7543800" y="6584156"/>
            <a:ext cx="1600200" cy="273844"/>
          </a:xfrm>
        </p:spPr>
        <p:txBody>
          <a:bodyPr/>
          <a:lstStyle/>
          <a:p>
            <a:fld id="{FE6D91CF-3DE8-42A1-BDAA-9607CA1B3295}" type="slidenum">
              <a:rPr lang="en-US" smtClean="0"/>
              <a:t>3</a:t>
            </a:fld>
            <a:endParaRPr lang="en-US"/>
          </a:p>
        </p:txBody>
      </p:sp>
      <p:sp>
        <p:nvSpPr>
          <p:cNvPr id="6" name="Rectangle 5">
            <a:extLst>
              <a:ext uri="{FF2B5EF4-FFF2-40B4-BE49-F238E27FC236}">
                <a16:creationId xmlns:a16="http://schemas.microsoft.com/office/drawing/2014/main" id="{3879C9D4-0531-452B-7858-5030E0AF59F7}"/>
              </a:ext>
            </a:extLst>
          </p:cNvPr>
          <p:cNvSpPr/>
          <p:nvPr/>
        </p:nvSpPr>
        <p:spPr>
          <a:xfrm>
            <a:off x="0" y="-1"/>
            <a:ext cx="9144000" cy="81166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100;p9">
            <a:extLst>
              <a:ext uri="{FF2B5EF4-FFF2-40B4-BE49-F238E27FC236}">
                <a16:creationId xmlns:a16="http://schemas.microsoft.com/office/drawing/2014/main" id="{F3034C0C-8D18-CA8C-E55D-62022F221421}"/>
              </a:ext>
            </a:extLst>
          </p:cNvPr>
          <p:cNvSpPr txBox="1"/>
          <p:nvPr/>
        </p:nvSpPr>
        <p:spPr>
          <a:xfrm>
            <a:off x="3048000" y="6596913"/>
            <a:ext cx="2778888" cy="230979"/>
          </a:xfrm>
          <a:prstGeom prst="rect">
            <a:avLst/>
          </a:prstGeom>
          <a:noFill/>
          <a:ln>
            <a:noFill/>
          </a:ln>
        </p:spPr>
        <p:txBody>
          <a:bodyPr spcFirstLastPara="1" lIns="91424" tIns="45700" rIns="91424" bIns="45700"/>
          <a:lstStyle/>
          <a:p>
            <a:pPr algn="ctr" defTabSz="685796">
              <a:buClr>
                <a:srgbClr val="000000"/>
              </a:buClr>
              <a:buSzPts val="900"/>
              <a:defRPr/>
            </a:pPr>
            <a:r>
              <a:rPr lang="en-US" sz="900">
                <a:solidFill>
                  <a:prstClr val="white">
                    <a:lumMod val="50000"/>
                  </a:prstClr>
                </a:solidFill>
                <a:latin typeface="Manrope" pitchFamily="2" charset="0"/>
                <a:sym typeface="Arial"/>
              </a:rPr>
              <a:t>© 2025 Confidential</a:t>
            </a:r>
            <a:endParaRPr lang="en-US" sz="1400">
              <a:solidFill>
                <a:prstClr val="white">
                  <a:lumMod val="50000"/>
                </a:prstClr>
              </a:solidFill>
              <a:latin typeface="Manrope" pitchFamily="2" charset="0"/>
              <a:sym typeface="Arial"/>
            </a:endParaRPr>
          </a:p>
        </p:txBody>
      </p:sp>
      <p:sp>
        <p:nvSpPr>
          <p:cNvPr id="3" name="TextBox 16">
            <a:extLst>
              <a:ext uri="{FF2B5EF4-FFF2-40B4-BE49-F238E27FC236}">
                <a16:creationId xmlns:a16="http://schemas.microsoft.com/office/drawing/2014/main" id="{24039F90-BC35-65D6-3041-809DE340494F}"/>
              </a:ext>
            </a:extLst>
          </p:cNvPr>
          <p:cNvSpPr txBox="1">
            <a:spLocks noChangeArrowheads="1"/>
          </p:cNvSpPr>
          <p:nvPr/>
        </p:nvSpPr>
        <p:spPr bwMode="auto">
          <a:xfrm>
            <a:off x="27914" y="73222"/>
            <a:ext cx="690628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MX"/>
            </a:defPPr>
            <a:lvl1pPr>
              <a:buFontTx/>
              <a:buNone/>
              <a:defRPr sz="1700" b="1" kern="0">
                <a:solidFill>
                  <a:srgbClr val="002060"/>
                </a:solidFill>
                <a:latin typeface="Verdana" pitchFamily="34" charset="0"/>
                <a:cs typeface="Arial" charset="0"/>
              </a:defRPr>
            </a:lvl1pPr>
            <a:lvl2pPr marL="742950" indent="-285750">
              <a:defRPr>
                <a:latin typeface="Verdana" pitchFamily="34" charset="0"/>
                <a:cs typeface="Arial" charset="0"/>
              </a:defRPr>
            </a:lvl2pPr>
            <a:lvl3pPr marL="1143000" indent="-228600">
              <a:defRPr>
                <a:latin typeface="Verdana" pitchFamily="34" charset="0"/>
                <a:cs typeface="Arial" charset="0"/>
              </a:defRPr>
            </a:lvl3pPr>
            <a:lvl4pPr marL="1600200" indent="-228600">
              <a:defRPr>
                <a:latin typeface="Verdana" pitchFamily="34" charset="0"/>
                <a:cs typeface="Arial" charset="0"/>
              </a:defRPr>
            </a:lvl4pPr>
            <a:lvl5pPr marL="2057400" indent="-228600">
              <a:defRPr>
                <a:latin typeface="Verdana" pitchFamily="34" charset="0"/>
                <a:cs typeface="Arial" charset="0"/>
              </a:defRPr>
            </a:lvl5pPr>
            <a:lvl6pPr marL="2514600" indent="-228600" eaLnBrk="0" fontAlgn="base" hangingPunct="0">
              <a:spcBef>
                <a:spcPct val="50000"/>
              </a:spcBef>
              <a:spcAft>
                <a:spcPct val="0"/>
              </a:spcAft>
              <a:buChar char="•"/>
              <a:defRPr>
                <a:latin typeface="Verdana" pitchFamily="34" charset="0"/>
                <a:cs typeface="Arial" charset="0"/>
              </a:defRPr>
            </a:lvl6pPr>
            <a:lvl7pPr marL="2971800" indent="-228600" eaLnBrk="0" fontAlgn="base" hangingPunct="0">
              <a:spcBef>
                <a:spcPct val="50000"/>
              </a:spcBef>
              <a:spcAft>
                <a:spcPct val="0"/>
              </a:spcAft>
              <a:buChar char="•"/>
              <a:defRPr>
                <a:latin typeface="Verdana" pitchFamily="34" charset="0"/>
                <a:cs typeface="Arial" charset="0"/>
              </a:defRPr>
            </a:lvl7pPr>
            <a:lvl8pPr marL="3429000" indent="-228600" eaLnBrk="0" fontAlgn="base" hangingPunct="0">
              <a:spcBef>
                <a:spcPct val="50000"/>
              </a:spcBef>
              <a:spcAft>
                <a:spcPct val="0"/>
              </a:spcAft>
              <a:buChar char="•"/>
              <a:defRPr>
                <a:latin typeface="Verdana" pitchFamily="34" charset="0"/>
                <a:cs typeface="Arial" charset="0"/>
              </a:defRPr>
            </a:lvl8pPr>
            <a:lvl9pPr marL="3886200" indent="-228600" eaLnBrk="0" fontAlgn="base" hangingPunct="0">
              <a:spcBef>
                <a:spcPct val="50000"/>
              </a:spcBef>
              <a:spcAft>
                <a:spcPct val="0"/>
              </a:spcAft>
              <a:buChar char="•"/>
              <a:defRPr>
                <a:latin typeface="Verdana" pitchFamily="34" charset="0"/>
                <a:cs typeface="Arial" charset="0"/>
              </a:defRPr>
            </a:lvl9pPr>
          </a:lstStyle>
          <a:p>
            <a:r>
              <a:rPr lang="en-US"/>
              <a:t>COGNITIVE AND PHYSIOLOGICAL EFFECTS OF WORKPLACE FATIGUE</a:t>
            </a:r>
          </a:p>
        </p:txBody>
      </p:sp>
      <p:sp>
        <p:nvSpPr>
          <p:cNvPr id="19" name="TextBox 18">
            <a:extLst>
              <a:ext uri="{FF2B5EF4-FFF2-40B4-BE49-F238E27FC236}">
                <a16:creationId xmlns:a16="http://schemas.microsoft.com/office/drawing/2014/main" id="{59AB429E-3088-574A-BCDC-2E81E0CC9D94}"/>
              </a:ext>
            </a:extLst>
          </p:cNvPr>
          <p:cNvSpPr txBox="1"/>
          <p:nvPr/>
        </p:nvSpPr>
        <p:spPr>
          <a:xfrm>
            <a:off x="304800" y="2017649"/>
            <a:ext cx="3962400" cy="3693319"/>
          </a:xfrm>
          <a:prstGeom prst="rect">
            <a:avLst/>
          </a:prstGeom>
          <a:noFill/>
        </p:spPr>
        <p:txBody>
          <a:bodyPr wrap="square">
            <a:spAutoFit/>
          </a:bodyPr>
          <a:lstStyle/>
          <a:p>
            <a:pPr marL="285750" indent="-285750" algn="just">
              <a:buFont typeface="Wingdings" panose="05000000000000000000" pitchFamily="2" charset="2"/>
              <a:buChar char="§"/>
            </a:pPr>
            <a:r>
              <a:rPr lang="en-US" sz="1800" b="1" spc="-4" dirty="0">
                <a:latin typeface="Open Sans" panose="020B0604020202020204" charset="0"/>
                <a:ea typeface="Open Sans" panose="020B0604020202020204" charset="0"/>
                <a:cs typeface="Open Sans" panose="020B0604020202020204" charset="0"/>
              </a:rPr>
              <a:t>Cognitive effects:</a:t>
            </a:r>
            <a:r>
              <a:rPr lang="en-US" sz="1800" spc="-4" dirty="0">
                <a:latin typeface="Open Sans" panose="020B0604020202020204" charset="0"/>
                <a:ea typeface="Open Sans" panose="020B0604020202020204" charset="0"/>
                <a:cs typeface="Open Sans" panose="020B0604020202020204" charset="0"/>
              </a:rPr>
              <a:t> Impaired judgment, reduced focus, and increased mental errors.</a:t>
            </a:r>
            <a:endParaRPr lang="en-US" spc="-4" dirty="0">
              <a:latin typeface="Open Sans" panose="020B0604020202020204" charset="0"/>
              <a:ea typeface="Open Sans" panose="020B0604020202020204" charset="0"/>
              <a:cs typeface="Open Sans" panose="020B0604020202020204" charset="0"/>
            </a:endParaRPr>
          </a:p>
          <a:p>
            <a:pPr marL="285750" indent="-285750" algn="just">
              <a:buFont typeface="Wingdings" panose="05000000000000000000" pitchFamily="2" charset="2"/>
              <a:buChar char="§"/>
            </a:pPr>
            <a:endParaRPr lang="en-US" sz="1800" b="1" spc="-4" dirty="0">
              <a:latin typeface="Open Sans" panose="020B0604020202020204" charset="0"/>
              <a:ea typeface="Open Sans" panose="020B0604020202020204" charset="0"/>
              <a:cs typeface="Open Sans" panose="020B0604020202020204" charset="0"/>
            </a:endParaRPr>
          </a:p>
          <a:p>
            <a:pPr marL="285750" indent="-285750" algn="just">
              <a:buFont typeface="Wingdings" panose="05000000000000000000" pitchFamily="2" charset="2"/>
              <a:buChar char="§"/>
            </a:pPr>
            <a:r>
              <a:rPr lang="en-US" b="1" spc="-4" dirty="0">
                <a:latin typeface="Open Sans" panose="020B0604020202020204" charset="0"/>
                <a:ea typeface="Open Sans" panose="020B0604020202020204" charset="0"/>
                <a:cs typeface="Open Sans" panose="020B0604020202020204" charset="0"/>
              </a:rPr>
              <a:t>Physical effects: </a:t>
            </a:r>
            <a:r>
              <a:rPr lang="en-US" spc="-4" dirty="0">
                <a:latin typeface="Open Sans" panose="020B0604020202020204" charset="0"/>
                <a:ea typeface="Open Sans" panose="020B0604020202020204" charset="0"/>
                <a:cs typeface="Open Sans" panose="020B0604020202020204" charset="0"/>
              </a:rPr>
              <a:t>Slower reaction times, diminished coordination, and compromised metabolic health.</a:t>
            </a:r>
          </a:p>
          <a:p>
            <a:pPr marL="285750" indent="-285750" algn="just">
              <a:buFont typeface="Wingdings" panose="05000000000000000000" pitchFamily="2" charset="2"/>
              <a:buChar char="§"/>
            </a:pPr>
            <a:endParaRPr lang="en-US" b="1" spc="-4" dirty="0">
              <a:latin typeface="Open Sans" panose="020B0604020202020204" charset="0"/>
              <a:ea typeface="Open Sans" panose="020B0604020202020204" charset="0"/>
              <a:cs typeface="Open Sans" panose="020B0604020202020204" charset="0"/>
            </a:endParaRPr>
          </a:p>
          <a:p>
            <a:pPr marL="285750" indent="-285750" algn="just">
              <a:buFont typeface="Wingdings" panose="05000000000000000000" pitchFamily="2" charset="2"/>
              <a:buChar char="§"/>
            </a:pPr>
            <a:r>
              <a:rPr lang="en-US" b="1" spc="-4" dirty="0">
                <a:latin typeface="Open Sans" panose="020B0604020202020204" charset="0"/>
                <a:ea typeface="Open Sans" panose="020B0604020202020204" charset="0"/>
                <a:cs typeface="Open Sans" panose="020B0604020202020204" charset="0"/>
              </a:rPr>
              <a:t>Examples: </a:t>
            </a:r>
            <a:r>
              <a:rPr lang="en-US" spc="-4" dirty="0">
                <a:latin typeface="Open Sans" panose="020B0604020202020204" charset="0"/>
                <a:ea typeface="Open Sans" panose="020B0604020202020204" charset="0"/>
                <a:cs typeface="Open Sans" panose="020B0604020202020204" charset="0"/>
              </a:rPr>
              <a:t>Overlooking safety hazards, taking unnecessary risks, and endangering themselves and others.</a:t>
            </a:r>
            <a:endParaRPr lang="en-US" dirty="0"/>
          </a:p>
        </p:txBody>
      </p:sp>
      <p:pic>
        <p:nvPicPr>
          <p:cNvPr id="4" name="Imagen 3">
            <a:extLst>
              <a:ext uri="{FF2B5EF4-FFF2-40B4-BE49-F238E27FC236}">
                <a16:creationId xmlns:a16="http://schemas.microsoft.com/office/drawing/2014/main" id="{B771C0F9-7735-4C8A-993D-0EEFEEB4E279}"/>
              </a:ext>
            </a:extLst>
          </p:cNvPr>
          <p:cNvPicPr>
            <a:picLocks noChangeAspect="1"/>
          </p:cNvPicPr>
          <p:nvPr/>
        </p:nvPicPr>
        <p:blipFill>
          <a:blip r:embed="rId3"/>
          <a:stretch>
            <a:fillRect/>
          </a:stretch>
        </p:blipFill>
        <p:spPr>
          <a:xfrm>
            <a:off x="4671528" y="2017649"/>
            <a:ext cx="3965185" cy="3417907"/>
          </a:xfrm>
          <a:prstGeom prst="rect">
            <a:avLst/>
          </a:prstGeom>
        </p:spPr>
      </p:pic>
      <p:pic>
        <p:nvPicPr>
          <p:cNvPr id="9" name="Picture 1">
            <a:extLst>
              <a:ext uri="{FF2B5EF4-FFF2-40B4-BE49-F238E27FC236}">
                <a16:creationId xmlns:a16="http://schemas.microsoft.com/office/drawing/2014/main" id="{8344FF6A-C873-43EB-B3D3-BF0F3D33755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957095" y="145873"/>
            <a:ext cx="2018812" cy="524133"/>
          </a:xfrm>
          <a:prstGeom prst="rect">
            <a:avLst/>
          </a:prstGeom>
        </p:spPr>
      </p:pic>
    </p:spTree>
    <p:extLst>
      <p:ext uri="{BB962C8B-B14F-4D97-AF65-F5344CB8AC3E}">
        <p14:creationId xmlns:p14="http://schemas.microsoft.com/office/powerpoint/2010/main" val="869628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B4080-406E-2AD2-C5EC-00FD3DEDC74E}"/>
            </a:ext>
          </a:extLst>
        </p:cNvPr>
        <p:cNvGrpSpPr/>
        <p:nvPr/>
      </p:nvGrpSpPr>
      <p:grpSpPr>
        <a:xfrm>
          <a:off x="0" y="0"/>
          <a:ext cx="0" cy="0"/>
          <a:chOff x="0" y="0"/>
          <a:chExt cx="0" cy="0"/>
        </a:xfrm>
      </p:grpSpPr>
      <p:sp>
        <p:nvSpPr>
          <p:cNvPr id="17" name="Slide Number Placeholder 2">
            <a:extLst>
              <a:ext uri="{FF2B5EF4-FFF2-40B4-BE49-F238E27FC236}">
                <a16:creationId xmlns:a16="http://schemas.microsoft.com/office/drawing/2014/main" id="{DF89AEC6-AACE-93EE-DEEA-880A86692368}"/>
              </a:ext>
            </a:extLst>
          </p:cNvPr>
          <p:cNvSpPr>
            <a:spLocks noGrp="1"/>
          </p:cNvSpPr>
          <p:nvPr>
            <p:ph type="sldNum" sz="quarter" idx="12"/>
          </p:nvPr>
        </p:nvSpPr>
        <p:spPr>
          <a:xfrm>
            <a:off x="7543800" y="6584156"/>
            <a:ext cx="1600200" cy="273844"/>
          </a:xfrm>
        </p:spPr>
        <p:txBody>
          <a:bodyPr/>
          <a:lstStyle/>
          <a:p>
            <a:fld id="{FE6D91CF-3DE8-42A1-BDAA-9607CA1B3295}" type="slidenum">
              <a:rPr lang="en-US" smtClean="0"/>
              <a:t>4</a:t>
            </a:fld>
            <a:endParaRPr lang="en-US"/>
          </a:p>
        </p:txBody>
      </p:sp>
      <p:sp>
        <p:nvSpPr>
          <p:cNvPr id="6" name="Rectangle 5">
            <a:extLst>
              <a:ext uri="{FF2B5EF4-FFF2-40B4-BE49-F238E27FC236}">
                <a16:creationId xmlns:a16="http://schemas.microsoft.com/office/drawing/2014/main" id="{27E46A6C-81D6-ABB7-7234-A504376B73DB}"/>
              </a:ext>
            </a:extLst>
          </p:cNvPr>
          <p:cNvSpPr/>
          <p:nvPr/>
        </p:nvSpPr>
        <p:spPr>
          <a:xfrm>
            <a:off x="0" y="-1"/>
            <a:ext cx="9144000" cy="83820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100;p9">
            <a:extLst>
              <a:ext uri="{FF2B5EF4-FFF2-40B4-BE49-F238E27FC236}">
                <a16:creationId xmlns:a16="http://schemas.microsoft.com/office/drawing/2014/main" id="{B16CBECD-38DD-1E2E-B320-06528D4814F8}"/>
              </a:ext>
            </a:extLst>
          </p:cNvPr>
          <p:cNvSpPr txBox="1"/>
          <p:nvPr/>
        </p:nvSpPr>
        <p:spPr>
          <a:xfrm>
            <a:off x="3048000" y="6596913"/>
            <a:ext cx="2778888" cy="230979"/>
          </a:xfrm>
          <a:prstGeom prst="rect">
            <a:avLst/>
          </a:prstGeom>
          <a:noFill/>
          <a:ln>
            <a:noFill/>
          </a:ln>
        </p:spPr>
        <p:txBody>
          <a:bodyPr spcFirstLastPara="1" lIns="91424" tIns="45700" rIns="91424" bIns="45700"/>
          <a:lstStyle/>
          <a:p>
            <a:pPr algn="ctr" defTabSz="685796">
              <a:buClr>
                <a:srgbClr val="000000"/>
              </a:buClr>
              <a:buSzPts val="900"/>
              <a:defRPr/>
            </a:pPr>
            <a:r>
              <a:rPr lang="en-US" sz="900">
                <a:solidFill>
                  <a:prstClr val="white">
                    <a:lumMod val="50000"/>
                  </a:prstClr>
                </a:solidFill>
                <a:latin typeface="Manrope" pitchFamily="2" charset="0"/>
                <a:sym typeface="Arial"/>
              </a:rPr>
              <a:t>© 2025 Confidential</a:t>
            </a:r>
            <a:endParaRPr lang="en-US" sz="1400">
              <a:solidFill>
                <a:prstClr val="white">
                  <a:lumMod val="50000"/>
                </a:prstClr>
              </a:solidFill>
              <a:latin typeface="Manrope" pitchFamily="2" charset="0"/>
              <a:sym typeface="Arial"/>
            </a:endParaRPr>
          </a:p>
        </p:txBody>
      </p:sp>
      <p:sp>
        <p:nvSpPr>
          <p:cNvPr id="3" name="TextBox 16">
            <a:extLst>
              <a:ext uri="{FF2B5EF4-FFF2-40B4-BE49-F238E27FC236}">
                <a16:creationId xmlns:a16="http://schemas.microsoft.com/office/drawing/2014/main" id="{C1004BF1-AC52-2EB2-4765-59422750DEEB}"/>
              </a:ext>
            </a:extLst>
          </p:cNvPr>
          <p:cNvSpPr txBox="1">
            <a:spLocks noChangeArrowheads="1"/>
          </p:cNvSpPr>
          <p:nvPr/>
        </p:nvSpPr>
        <p:spPr bwMode="auto">
          <a:xfrm>
            <a:off x="63069" y="206210"/>
            <a:ext cx="6871131"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MX"/>
            </a:defPPr>
            <a:lvl1pPr>
              <a:buFontTx/>
              <a:buNone/>
              <a:defRPr sz="1700" b="1" kern="0">
                <a:solidFill>
                  <a:srgbClr val="002060"/>
                </a:solidFill>
                <a:latin typeface="Verdana" pitchFamily="34" charset="0"/>
                <a:cs typeface="Arial" charset="0"/>
              </a:defRPr>
            </a:lvl1pPr>
            <a:lvl2pPr marL="742950" indent="-285750">
              <a:defRPr>
                <a:latin typeface="Verdana" pitchFamily="34" charset="0"/>
                <a:cs typeface="Arial" charset="0"/>
              </a:defRPr>
            </a:lvl2pPr>
            <a:lvl3pPr marL="1143000" indent="-228600">
              <a:defRPr>
                <a:latin typeface="Verdana" pitchFamily="34" charset="0"/>
                <a:cs typeface="Arial" charset="0"/>
              </a:defRPr>
            </a:lvl3pPr>
            <a:lvl4pPr marL="1600200" indent="-228600">
              <a:defRPr>
                <a:latin typeface="Verdana" pitchFamily="34" charset="0"/>
                <a:cs typeface="Arial" charset="0"/>
              </a:defRPr>
            </a:lvl4pPr>
            <a:lvl5pPr marL="2057400" indent="-228600">
              <a:defRPr>
                <a:latin typeface="Verdana" pitchFamily="34" charset="0"/>
                <a:cs typeface="Arial" charset="0"/>
              </a:defRPr>
            </a:lvl5pPr>
            <a:lvl6pPr marL="2514600" indent="-228600" eaLnBrk="0" fontAlgn="base" hangingPunct="0">
              <a:spcBef>
                <a:spcPct val="50000"/>
              </a:spcBef>
              <a:spcAft>
                <a:spcPct val="0"/>
              </a:spcAft>
              <a:buChar char="•"/>
              <a:defRPr>
                <a:latin typeface="Verdana" pitchFamily="34" charset="0"/>
                <a:cs typeface="Arial" charset="0"/>
              </a:defRPr>
            </a:lvl6pPr>
            <a:lvl7pPr marL="2971800" indent="-228600" eaLnBrk="0" fontAlgn="base" hangingPunct="0">
              <a:spcBef>
                <a:spcPct val="50000"/>
              </a:spcBef>
              <a:spcAft>
                <a:spcPct val="0"/>
              </a:spcAft>
              <a:buChar char="•"/>
              <a:defRPr>
                <a:latin typeface="Verdana" pitchFamily="34" charset="0"/>
                <a:cs typeface="Arial" charset="0"/>
              </a:defRPr>
            </a:lvl7pPr>
            <a:lvl8pPr marL="3429000" indent="-228600" eaLnBrk="0" fontAlgn="base" hangingPunct="0">
              <a:spcBef>
                <a:spcPct val="50000"/>
              </a:spcBef>
              <a:spcAft>
                <a:spcPct val="0"/>
              </a:spcAft>
              <a:buChar char="•"/>
              <a:defRPr>
                <a:latin typeface="Verdana" pitchFamily="34" charset="0"/>
                <a:cs typeface="Arial" charset="0"/>
              </a:defRPr>
            </a:lvl8pPr>
            <a:lvl9pPr marL="3886200" indent="-228600" eaLnBrk="0" fontAlgn="base" hangingPunct="0">
              <a:spcBef>
                <a:spcPct val="50000"/>
              </a:spcBef>
              <a:spcAft>
                <a:spcPct val="0"/>
              </a:spcAft>
              <a:buChar char="•"/>
              <a:defRPr>
                <a:latin typeface="Verdana" pitchFamily="34" charset="0"/>
                <a:cs typeface="Arial" charset="0"/>
              </a:defRPr>
            </a:lvl9pPr>
          </a:lstStyle>
          <a:p>
            <a:r>
              <a:rPr lang="en-US"/>
              <a:t>FATIGUE: CHALLENGES IN INDUSTRY</a:t>
            </a:r>
          </a:p>
        </p:txBody>
      </p:sp>
      <p:sp>
        <p:nvSpPr>
          <p:cNvPr id="9" name="TextBox 8">
            <a:extLst>
              <a:ext uri="{FF2B5EF4-FFF2-40B4-BE49-F238E27FC236}">
                <a16:creationId xmlns:a16="http://schemas.microsoft.com/office/drawing/2014/main" id="{13470069-25A5-C168-62EA-17E5246A34B7}"/>
              </a:ext>
            </a:extLst>
          </p:cNvPr>
          <p:cNvSpPr txBox="1"/>
          <p:nvPr/>
        </p:nvSpPr>
        <p:spPr>
          <a:xfrm>
            <a:off x="877781" y="5162539"/>
            <a:ext cx="7146546" cy="671081"/>
          </a:xfrm>
          <a:prstGeom prst="rect">
            <a:avLst/>
          </a:prstGeom>
          <a:noFill/>
        </p:spPr>
        <p:txBody>
          <a:bodyPr wrap="square">
            <a:spAutoFit/>
          </a:bodyPr>
          <a:lstStyle/>
          <a:p>
            <a:pPr marL="9525" marR="3831" algn="just">
              <a:lnSpc>
                <a:spcPct val="122200"/>
              </a:lnSpc>
              <a:spcBef>
                <a:spcPts val="75"/>
              </a:spcBef>
            </a:pPr>
            <a:r>
              <a:rPr lang="en-US" sz="1600" spc="-4" dirty="0">
                <a:latin typeface="Open Sans" panose="020B0604020202020204" charset="0"/>
                <a:ea typeface="Open Sans" panose="020B0604020202020204" charset="0"/>
                <a:cs typeface="Open Sans" panose="020B0604020202020204" charset="0"/>
              </a:rPr>
              <a:t>Total recordable injury frequency rate increased from 3.75 in 2022 to 4.73 in 2023. In 2023, there were 61 fatalities reported to Worldsteel. </a:t>
            </a:r>
            <a:r>
              <a:rPr lang="en-US" sz="1600" b="1" i="1" spc="-4" dirty="0">
                <a:solidFill>
                  <a:srgbClr val="2626FF"/>
                </a:solidFill>
                <a:latin typeface="Open Sans" panose="020B0604020202020204" charset="0"/>
                <a:ea typeface="Open Sans" panose="020B0604020202020204" charset="0"/>
                <a:cs typeface="Open Sans" panose="020B0604020202020204" charset="0"/>
                <a:hlinkClick r:id="rId3">
                  <a:extLst>
                    <a:ext uri="{A12FA001-AC4F-418D-AE19-62706E023703}">
                      <ahyp:hlinkClr xmlns:ahyp="http://schemas.microsoft.com/office/drawing/2018/hyperlinkcolor" val="tx"/>
                    </a:ext>
                  </a:extLst>
                </a:hlinkClick>
              </a:rPr>
              <a:t>Link</a:t>
            </a:r>
            <a:endParaRPr lang="en-US" sz="1600" b="1" i="1" spc="-4" dirty="0">
              <a:solidFill>
                <a:srgbClr val="2626FF"/>
              </a:solidFill>
              <a:latin typeface="Open Sans" panose="020B0604020202020204" charset="0"/>
              <a:ea typeface="Open Sans" panose="020B0604020202020204" charset="0"/>
              <a:cs typeface="Open Sans" panose="020B0604020202020204" charset="0"/>
            </a:endParaRPr>
          </a:p>
        </p:txBody>
      </p:sp>
      <p:pic>
        <p:nvPicPr>
          <p:cNvPr id="7" name="Imagen 6" descr="Gráfico, Gráfico de líneas&#10;&#10;El contenido generado por IA puede ser incorrecto.">
            <a:extLst>
              <a:ext uri="{FF2B5EF4-FFF2-40B4-BE49-F238E27FC236}">
                <a16:creationId xmlns:a16="http://schemas.microsoft.com/office/drawing/2014/main" id="{F5D912ED-AA66-4F02-9776-6951A5674DB6}"/>
              </a:ext>
            </a:extLst>
          </p:cNvPr>
          <p:cNvPicPr>
            <a:picLocks noChangeAspect="1"/>
          </p:cNvPicPr>
          <p:nvPr/>
        </p:nvPicPr>
        <p:blipFill rotWithShape="1">
          <a:blip r:embed="rId4">
            <a:extLst>
              <a:ext uri="{28A0092B-C50C-407E-A947-70E740481C1C}">
                <a14:useLocalDpi xmlns:a14="http://schemas.microsoft.com/office/drawing/2010/main" val="0"/>
              </a:ext>
            </a:extLst>
          </a:blip>
          <a:srcRect t="24016"/>
          <a:stretch/>
        </p:blipFill>
        <p:spPr>
          <a:xfrm>
            <a:off x="877781" y="1695461"/>
            <a:ext cx="7146546" cy="3167647"/>
          </a:xfrm>
          <a:prstGeom prst="rect">
            <a:avLst/>
          </a:prstGeom>
          <a:ln>
            <a:solidFill>
              <a:schemeClr val="bg1">
                <a:lumMod val="75000"/>
              </a:schemeClr>
            </a:solidFill>
          </a:ln>
        </p:spPr>
      </p:pic>
      <p:sp>
        <p:nvSpPr>
          <p:cNvPr id="10" name="CuadroTexto 9">
            <a:extLst>
              <a:ext uri="{FF2B5EF4-FFF2-40B4-BE49-F238E27FC236}">
                <a16:creationId xmlns:a16="http://schemas.microsoft.com/office/drawing/2014/main" id="{F427B81E-A45B-4C0A-A821-1040AACD98B1}"/>
              </a:ext>
            </a:extLst>
          </p:cNvPr>
          <p:cNvSpPr txBox="1"/>
          <p:nvPr/>
        </p:nvSpPr>
        <p:spPr>
          <a:xfrm>
            <a:off x="877781" y="1123019"/>
            <a:ext cx="5880061" cy="459741"/>
          </a:xfrm>
          <a:prstGeom prst="rect">
            <a:avLst/>
          </a:prstGeom>
          <a:noFill/>
        </p:spPr>
        <p:txBody>
          <a:bodyPr wrap="square">
            <a:spAutoFit/>
          </a:bodyPr>
          <a:lstStyle/>
          <a:p>
            <a:pPr algn="just">
              <a:lnSpc>
                <a:spcPts val="3150"/>
              </a:lnSpc>
            </a:pPr>
            <a:r>
              <a:rPr lang="en-US" b="1" dirty="0">
                <a:solidFill>
                  <a:schemeClr val="tx1">
                    <a:lumMod val="95000"/>
                    <a:lumOff val="5000"/>
                  </a:schemeClr>
                </a:solidFill>
                <a:latin typeface="Open Sans" panose="020B0604020202020204" charset="0"/>
                <a:ea typeface="Open Sans" panose="020B0604020202020204" charset="0"/>
                <a:cs typeface="Open Sans" panose="020B0604020202020204" charset="0"/>
              </a:rPr>
              <a:t>Total recordable injury frequency rate 2017 - 2023</a:t>
            </a:r>
          </a:p>
        </p:txBody>
      </p:sp>
      <p:pic>
        <p:nvPicPr>
          <p:cNvPr id="11" name="Picture 1">
            <a:extLst>
              <a:ext uri="{FF2B5EF4-FFF2-40B4-BE49-F238E27FC236}">
                <a16:creationId xmlns:a16="http://schemas.microsoft.com/office/drawing/2014/main" id="{F573EECD-DB8D-40DB-9FD7-B4CD6657AB8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957095" y="145873"/>
            <a:ext cx="2018812" cy="524133"/>
          </a:xfrm>
          <a:prstGeom prst="rect">
            <a:avLst/>
          </a:prstGeom>
        </p:spPr>
      </p:pic>
    </p:spTree>
    <p:extLst>
      <p:ext uri="{BB962C8B-B14F-4D97-AF65-F5344CB8AC3E}">
        <p14:creationId xmlns:p14="http://schemas.microsoft.com/office/powerpoint/2010/main" val="1196579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B759E-7E5E-D37D-8E5E-3ADCDD51AB08}"/>
            </a:ext>
          </a:extLst>
        </p:cNvPr>
        <p:cNvGrpSpPr/>
        <p:nvPr/>
      </p:nvGrpSpPr>
      <p:grpSpPr>
        <a:xfrm>
          <a:off x="0" y="0"/>
          <a:ext cx="0" cy="0"/>
          <a:chOff x="0" y="0"/>
          <a:chExt cx="0" cy="0"/>
        </a:xfrm>
      </p:grpSpPr>
      <p:sp>
        <p:nvSpPr>
          <p:cNvPr id="17" name="Slide Number Placeholder 2">
            <a:extLst>
              <a:ext uri="{FF2B5EF4-FFF2-40B4-BE49-F238E27FC236}">
                <a16:creationId xmlns:a16="http://schemas.microsoft.com/office/drawing/2014/main" id="{9892798B-3F7C-7BF2-C1F3-00AAEDF3704F}"/>
              </a:ext>
            </a:extLst>
          </p:cNvPr>
          <p:cNvSpPr>
            <a:spLocks noGrp="1"/>
          </p:cNvSpPr>
          <p:nvPr>
            <p:ph type="sldNum" sz="quarter" idx="12"/>
          </p:nvPr>
        </p:nvSpPr>
        <p:spPr>
          <a:xfrm>
            <a:off x="7543800" y="6584156"/>
            <a:ext cx="1600200" cy="273844"/>
          </a:xfrm>
        </p:spPr>
        <p:txBody>
          <a:bodyPr/>
          <a:lstStyle/>
          <a:p>
            <a:fld id="{FE6D91CF-3DE8-42A1-BDAA-9607CA1B3295}" type="slidenum">
              <a:rPr lang="en-US" smtClean="0"/>
              <a:t>5</a:t>
            </a:fld>
            <a:endParaRPr lang="en-US"/>
          </a:p>
        </p:txBody>
      </p:sp>
      <p:sp>
        <p:nvSpPr>
          <p:cNvPr id="6" name="Rectangle 5">
            <a:extLst>
              <a:ext uri="{FF2B5EF4-FFF2-40B4-BE49-F238E27FC236}">
                <a16:creationId xmlns:a16="http://schemas.microsoft.com/office/drawing/2014/main" id="{C263BBD4-B8EE-1176-3D38-F0E60E1654A5}"/>
              </a:ext>
            </a:extLst>
          </p:cNvPr>
          <p:cNvSpPr/>
          <p:nvPr/>
        </p:nvSpPr>
        <p:spPr>
          <a:xfrm>
            <a:off x="0" y="-1"/>
            <a:ext cx="9144000" cy="83820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100;p9">
            <a:extLst>
              <a:ext uri="{FF2B5EF4-FFF2-40B4-BE49-F238E27FC236}">
                <a16:creationId xmlns:a16="http://schemas.microsoft.com/office/drawing/2014/main" id="{0F011DD6-8F24-1B81-67FD-1A23635F5B77}"/>
              </a:ext>
            </a:extLst>
          </p:cNvPr>
          <p:cNvSpPr txBox="1"/>
          <p:nvPr/>
        </p:nvSpPr>
        <p:spPr>
          <a:xfrm>
            <a:off x="3048000" y="6596913"/>
            <a:ext cx="2778888" cy="230979"/>
          </a:xfrm>
          <a:prstGeom prst="rect">
            <a:avLst/>
          </a:prstGeom>
          <a:noFill/>
          <a:ln>
            <a:noFill/>
          </a:ln>
        </p:spPr>
        <p:txBody>
          <a:bodyPr spcFirstLastPara="1" lIns="91424" tIns="45700" rIns="91424" bIns="45700"/>
          <a:lstStyle/>
          <a:p>
            <a:pPr algn="ctr" defTabSz="685796">
              <a:buClr>
                <a:srgbClr val="000000"/>
              </a:buClr>
              <a:buSzPts val="900"/>
              <a:defRPr/>
            </a:pPr>
            <a:r>
              <a:rPr lang="en-US" sz="900">
                <a:solidFill>
                  <a:prstClr val="white">
                    <a:lumMod val="50000"/>
                  </a:prstClr>
                </a:solidFill>
                <a:latin typeface="Manrope" pitchFamily="2" charset="0"/>
                <a:sym typeface="Arial"/>
              </a:rPr>
              <a:t>© 2025 Confidential</a:t>
            </a:r>
            <a:endParaRPr lang="en-US" sz="1400">
              <a:solidFill>
                <a:prstClr val="white">
                  <a:lumMod val="50000"/>
                </a:prstClr>
              </a:solidFill>
              <a:latin typeface="Manrope" pitchFamily="2" charset="0"/>
              <a:sym typeface="Arial"/>
            </a:endParaRPr>
          </a:p>
        </p:txBody>
      </p:sp>
      <p:pic>
        <p:nvPicPr>
          <p:cNvPr id="2" name="Picture 1">
            <a:extLst>
              <a:ext uri="{FF2B5EF4-FFF2-40B4-BE49-F238E27FC236}">
                <a16:creationId xmlns:a16="http://schemas.microsoft.com/office/drawing/2014/main" id="{994B407D-28F7-966D-9B23-47BCA4938DC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957095" y="145873"/>
            <a:ext cx="2018812" cy="524133"/>
          </a:xfrm>
          <a:prstGeom prst="rect">
            <a:avLst/>
          </a:prstGeom>
        </p:spPr>
      </p:pic>
      <p:sp>
        <p:nvSpPr>
          <p:cNvPr id="3" name="TextBox 16">
            <a:extLst>
              <a:ext uri="{FF2B5EF4-FFF2-40B4-BE49-F238E27FC236}">
                <a16:creationId xmlns:a16="http://schemas.microsoft.com/office/drawing/2014/main" id="{1A01E387-540C-DE88-F991-CEA57EC86A1B}"/>
              </a:ext>
            </a:extLst>
          </p:cNvPr>
          <p:cNvSpPr txBox="1">
            <a:spLocks noChangeArrowheads="1"/>
          </p:cNvSpPr>
          <p:nvPr/>
        </p:nvSpPr>
        <p:spPr bwMode="auto">
          <a:xfrm>
            <a:off x="3110" y="204027"/>
            <a:ext cx="647700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MX"/>
            </a:defPPr>
            <a:lvl1pPr>
              <a:buFontTx/>
              <a:buNone/>
              <a:defRPr sz="1700" b="1" kern="0">
                <a:solidFill>
                  <a:srgbClr val="002060"/>
                </a:solidFill>
                <a:latin typeface="Verdana" pitchFamily="34" charset="0"/>
                <a:cs typeface="Arial" charset="0"/>
              </a:defRPr>
            </a:lvl1pPr>
            <a:lvl2pPr marL="742950" indent="-285750">
              <a:defRPr>
                <a:latin typeface="Verdana" pitchFamily="34" charset="0"/>
                <a:cs typeface="Arial" charset="0"/>
              </a:defRPr>
            </a:lvl2pPr>
            <a:lvl3pPr marL="1143000" indent="-228600">
              <a:defRPr>
                <a:latin typeface="Verdana" pitchFamily="34" charset="0"/>
                <a:cs typeface="Arial" charset="0"/>
              </a:defRPr>
            </a:lvl3pPr>
            <a:lvl4pPr marL="1600200" indent="-228600">
              <a:defRPr>
                <a:latin typeface="Verdana" pitchFamily="34" charset="0"/>
                <a:cs typeface="Arial" charset="0"/>
              </a:defRPr>
            </a:lvl4pPr>
            <a:lvl5pPr marL="2057400" indent="-228600">
              <a:defRPr>
                <a:latin typeface="Verdana" pitchFamily="34" charset="0"/>
                <a:cs typeface="Arial" charset="0"/>
              </a:defRPr>
            </a:lvl5pPr>
            <a:lvl6pPr marL="2514600" indent="-228600" eaLnBrk="0" fontAlgn="base" hangingPunct="0">
              <a:spcBef>
                <a:spcPct val="50000"/>
              </a:spcBef>
              <a:spcAft>
                <a:spcPct val="0"/>
              </a:spcAft>
              <a:buChar char="•"/>
              <a:defRPr>
                <a:latin typeface="Verdana" pitchFamily="34" charset="0"/>
                <a:cs typeface="Arial" charset="0"/>
              </a:defRPr>
            </a:lvl6pPr>
            <a:lvl7pPr marL="2971800" indent="-228600" eaLnBrk="0" fontAlgn="base" hangingPunct="0">
              <a:spcBef>
                <a:spcPct val="50000"/>
              </a:spcBef>
              <a:spcAft>
                <a:spcPct val="0"/>
              </a:spcAft>
              <a:buChar char="•"/>
              <a:defRPr>
                <a:latin typeface="Verdana" pitchFamily="34" charset="0"/>
                <a:cs typeface="Arial" charset="0"/>
              </a:defRPr>
            </a:lvl7pPr>
            <a:lvl8pPr marL="3429000" indent="-228600" eaLnBrk="0" fontAlgn="base" hangingPunct="0">
              <a:spcBef>
                <a:spcPct val="50000"/>
              </a:spcBef>
              <a:spcAft>
                <a:spcPct val="0"/>
              </a:spcAft>
              <a:buChar char="•"/>
              <a:defRPr>
                <a:latin typeface="Verdana" pitchFamily="34" charset="0"/>
                <a:cs typeface="Arial" charset="0"/>
              </a:defRPr>
            </a:lvl8pPr>
            <a:lvl9pPr marL="3886200" indent="-228600" eaLnBrk="0" fontAlgn="base" hangingPunct="0">
              <a:spcBef>
                <a:spcPct val="50000"/>
              </a:spcBef>
              <a:spcAft>
                <a:spcPct val="0"/>
              </a:spcAft>
              <a:buChar char="•"/>
              <a:defRPr>
                <a:latin typeface="Verdana" pitchFamily="34" charset="0"/>
                <a:cs typeface="Arial" charset="0"/>
              </a:defRPr>
            </a:lvl9pPr>
          </a:lstStyle>
          <a:p>
            <a:r>
              <a:rPr lang="en-US"/>
              <a:t>FATIGUE: PROBLEM AND SOLUTION</a:t>
            </a:r>
          </a:p>
        </p:txBody>
      </p:sp>
      <p:sp>
        <p:nvSpPr>
          <p:cNvPr id="8" name="TextBox 7">
            <a:extLst>
              <a:ext uri="{FF2B5EF4-FFF2-40B4-BE49-F238E27FC236}">
                <a16:creationId xmlns:a16="http://schemas.microsoft.com/office/drawing/2014/main" id="{30FB90D7-1DBD-019D-6DEC-D065B70FA7CC}"/>
              </a:ext>
            </a:extLst>
          </p:cNvPr>
          <p:cNvSpPr txBox="1"/>
          <p:nvPr/>
        </p:nvSpPr>
        <p:spPr>
          <a:xfrm>
            <a:off x="3582955" y="1155688"/>
            <a:ext cx="5264866" cy="5324535"/>
          </a:xfrm>
          <a:prstGeom prst="rect">
            <a:avLst/>
          </a:prstGeom>
          <a:noFill/>
        </p:spPr>
        <p:txBody>
          <a:bodyPr wrap="square">
            <a:spAutoFit/>
          </a:bodyPr>
          <a:lstStyle/>
          <a:p>
            <a:pPr algn="just"/>
            <a:r>
              <a:rPr lang="en-US" b="1" u="sng" dirty="0">
                <a:solidFill>
                  <a:schemeClr val="tx1">
                    <a:lumMod val="95000"/>
                    <a:lumOff val="5000"/>
                  </a:schemeClr>
                </a:solidFill>
                <a:latin typeface="Open Sans" panose="020B0604020202020204" charset="0"/>
                <a:ea typeface="Open Sans" panose="020B0604020202020204" charset="0"/>
                <a:cs typeface="Open Sans" panose="020B0604020202020204" charset="0"/>
              </a:rPr>
              <a:t>Problem</a:t>
            </a:r>
          </a:p>
          <a:p>
            <a:pPr algn="just"/>
            <a:endParaRPr lang="en-US" b="1" dirty="0">
              <a:solidFill>
                <a:schemeClr val="tx1">
                  <a:lumMod val="95000"/>
                  <a:lumOff val="5000"/>
                </a:schemeClr>
              </a:solidFill>
              <a:latin typeface="Open Sans" panose="020B0604020202020204" charset="0"/>
              <a:ea typeface="Open Sans" panose="020B0604020202020204" charset="0"/>
              <a:cs typeface="Open Sans" panose="020B0604020202020204" charset="0"/>
            </a:endParaRPr>
          </a:p>
          <a:p>
            <a:pPr algn="just"/>
            <a:r>
              <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rPr>
              <a:t>Fatigue is a significant accident cause in industry.  Over 43% of workers are sleep deprived </a:t>
            </a:r>
            <a:r>
              <a:rPr lang="en-US" b="1" dirty="0">
                <a:solidFill>
                  <a:schemeClr val="tx1">
                    <a:lumMod val="95000"/>
                    <a:lumOff val="5000"/>
                  </a:schemeClr>
                </a:solidFill>
                <a:latin typeface="Open Sans" panose="020B0604020202020204" charset="0"/>
                <a:ea typeface="Open Sans" panose="020B0604020202020204" charset="0"/>
                <a:cs typeface="Open Sans" panose="020B0604020202020204" charset="0"/>
                <a:hlinkClick r:id="rId3"/>
              </a:rPr>
              <a:t>National Library of Medicine</a:t>
            </a:r>
            <a:endParaRPr lang="en-US" b="1" dirty="0">
              <a:solidFill>
                <a:schemeClr val="tx1">
                  <a:lumMod val="95000"/>
                  <a:lumOff val="5000"/>
                </a:schemeClr>
              </a:solidFill>
              <a:latin typeface="Open Sans" panose="020B0604020202020204" charset="0"/>
              <a:ea typeface="Open Sans" panose="020B0604020202020204" charset="0"/>
              <a:cs typeface="Open Sans" panose="020B0604020202020204" charset="0"/>
            </a:endParaRPr>
          </a:p>
          <a:p>
            <a:pPr algn="just"/>
            <a:endParaRPr lang="en-US" sz="800" dirty="0">
              <a:solidFill>
                <a:schemeClr val="tx1">
                  <a:lumMod val="95000"/>
                  <a:lumOff val="5000"/>
                </a:schemeClr>
              </a:solidFill>
              <a:latin typeface="Open Sans" panose="020B0604020202020204" charset="0"/>
              <a:ea typeface="Open Sans" panose="020B0604020202020204" charset="0"/>
              <a:cs typeface="Open Sans" panose="020B0604020202020204" charset="0"/>
            </a:endParaRPr>
          </a:p>
          <a:p>
            <a:pPr algn="just"/>
            <a:r>
              <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rPr>
              <a:t>Current solutions (reaction tests, wearables, cameras) face adoption barriers due to privacy concerns (</a:t>
            </a:r>
            <a:r>
              <a:rPr lang="en-US" b="1" dirty="0">
                <a:solidFill>
                  <a:schemeClr val="tx1">
                    <a:lumMod val="95000"/>
                    <a:lumOff val="5000"/>
                  </a:schemeClr>
                </a:solidFill>
                <a:latin typeface="Open Sans" panose="020B0604020202020204" charset="0"/>
                <a:ea typeface="Open Sans" panose="020B0604020202020204" charset="0"/>
                <a:cs typeface="Open Sans" panose="020B0604020202020204" charset="0"/>
                <a:hlinkClick r:id="rId4"/>
              </a:rPr>
              <a:t>Work to Zero</a:t>
            </a:r>
            <a:r>
              <a:rPr lang="en-US" b="1" dirty="0">
                <a:solidFill>
                  <a:schemeClr val="tx1">
                    <a:lumMod val="95000"/>
                    <a:lumOff val="5000"/>
                  </a:schemeClr>
                </a:solidFill>
                <a:latin typeface="Open Sans" panose="020B0604020202020204" charset="0"/>
                <a:ea typeface="Open Sans" panose="020B0604020202020204" charset="0"/>
                <a:cs typeface="Open Sans" panose="020B0604020202020204" charset="0"/>
              </a:rPr>
              <a:t> </a:t>
            </a:r>
            <a:r>
              <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rPr>
              <a:t>NSC program)</a:t>
            </a:r>
          </a:p>
          <a:p>
            <a:pPr algn="just"/>
            <a:endParaRPr lang="en-US" b="1" dirty="0">
              <a:solidFill>
                <a:schemeClr val="tx1">
                  <a:lumMod val="95000"/>
                  <a:lumOff val="5000"/>
                </a:schemeClr>
              </a:solidFill>
              <a:latin typeface="Open Sans" panose="020B0604020202020204" charset="0"/>
              <a:ea typeface="Open Sans" panose="020B0604020202020204" charset="0"/>
              <a:cs typeface="Open Sans" panose="020B0604020202020204" charset="0"/>
            </a:endParaRPr>
          </a:p>
          <a:p>
            <a:pPr algn="just"/>
            <a:r>
              <a:rPr lang="en-US" b="1" u="sng" dirty="0">
                <a:solidFill>
                  <a:schemeClr val="tx1">
                    <a:lumMod val="95000"/>
                    <a:lumOff val="5000"/>
                  </a:schemeClr>
                </a:solidFill>
                <a:latin typeface="Open Sans" panose="020B0604020202020204" charset="0"/>
                <a:ea typeface="Open Sans" panose="020B0604020202020204" charset="0"/>
                <a:cs typeface="Open Sans" panose="020B0604020202020204" charset="0"/>
              </a:rPr>
              <a:t>Solution</a:t>
            </a:r>
          </a:p>
          <a:p>
            <a:pPr algn="just"/>
            <a:endParaRPr lang="en-US" b="1" dirty="0">
              <a:solidFill>
                <a:schemeClr val="tx1">
                  <a:lumMod val="95000"/>
                  <a:lumOff val="5000"/>
                </a:schemeClr>
              </a:solidFill>
              <a:latin typeface="Open Sans" panose="020B0604020202020204" charset="0"/>
              <a:ea typeface="Open Sans" panose="020B0604020202020204" charset="0"/>
              <a:cs typeface="Open Sans" panose="020B0604020202020204" charset="0"/>
            </a:endParaRPr>
          </a:p>
          <a:p>
            <a:pPr algn="just"/>
            <a:r>
              <a:rPr lang="en-US" b="1" dirty="0">
                <a:solidFill>
                  <a:schemeClr val="tx1">
                    <a:lumMod val="95000"/>
                    <a:lumOff val="5000"/>
                  </a:schemeClr>
                </a:solidFill>
                <a:latin typeface="Open Sans" panose="020B0604020202020204" charset="0"/>
                <a:ea typeface="Open Sans" panose="020B0604020202020204" charset="0"/>
                <a:cs typeface="Open Sans" panose="020B0604020202020204" charset="0"/>
              </a:rPr>
              <a:t>Voice Tech: </a:t>
            </a:r>
            <a:r>
              <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rPr>
              <a:t>The coming age of voice technology, Predictive and non-invasive </a:t>
            </a:r>
            <a:r>
              <a:rPr lang="en-US" b="1" dirty="0">
                <a:solidFill>
                  <a:schemeClr val="tx1">
                    <a:lumMod val="95000"/>
                    <a:lumOff val="5000"/>
                  </a:schemeClr>
                </a:solidFill>
                <a:latin typeface="Open Sans" panose="020B0604020202020204" charset="0"/>
                <a:ea typeface="Open Sans" panose="020B0604020202020204" charset="0"/>
                <a:cs typeface="Open Sans" panose="020B0604020202020204" charset="0"/>
                <a:hlinkClick r:id="rId5"/>
              </a:rPr>
              <a:t>Tobias Dengel</a:t>
            </a:r>
            <a:endParaRPr lang="en-US" b="1" dirty="0">
              <a:solidFill>
                <a:schemeClr val="tx1">
                  <a:lumMod val="95000"/>
                  <a:lumOff val="5000"/>
                </a:schemeClr>
              </a:solidFill>
              <a:latin typeface="Open Sans" panose="020B0604020202020204" charset="0"/>
              <a:ea typeface="Open Sans" panose="020B0604020202020204" charset="0"/>
              <a:cs typeface="Open Sans" panose="020B0604020202020204" charset="0"/>
            </a:endParaRPr>
          </a:p>
          <a:p>
            <a:pPr algn="just"/>
            <a:endParaRPr lang="en-US" sz="800" dirty="0">
              <a:solidFill>
                <a:schemeClr val="tx1">
                  <a:lumMod val="95000"/>
                  <a:lumOff val="5000"/>
                </a:schemeClr>
              </a:solidFill>
              <a:latin typeface="Open Sans" panose="020B0604020202020204" charset="0"/>
              <a:ea typeface="Open Sans" panose="020B0604020202020204" charset="0"/>
              <a:cs typeface="Open Sans" panose="020B0604020202020204" charset="0"/>
            </a:endParaRPr>
          </a:p>
          <a:p>
            <a:pPr algn="just"/>
            <a:r>
              <a:rPr lang="en-US" b="1" dirty="0">
                <a:solidFill>
                  <a:schemeClr val="tx1">
                    <a:lumMod val="95000"/>
                    <a:lumOff val="5000"/>
                  </a:schemeClr>
                </a:solidFill>
                <a:latin typeface="Open Sans" panose="020B0604020202020204" charset="0"/>
                <a:ea typeface="Open Sans" panose="020B0604020202020204" charset="0"/>
                <a:cs typeface="Open Sans" panose="020B0604020202020204" charset="0"/>
              </a:rPr>
              <a:t>WOMBATT-VOZ:</a:t>
            </a:r>
            <a:r>
              <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rPr>
              <a:t> Voice Tech fatigue solution adapted from European Space Agency (ESA), Mars 500 astronaut fatigue monitoring program.     </a:t>
            </a:r>
            <a:r>
              <a:rPr lang="en-US" b="1" dirty="0">
                <a:solidFill>
                  <a:schemeClr val="tx1">
                    <a:lumMod val="95000"/>
                    <a:lumOff val="5000"/>
                  </a:schemeClr>
                </a:solidFill>
                <a:latin typeface="Open Sans" panose="020B0604020202020204" charset="0"/>
                <a:ea typeface="Open Sans" panose="020B0604020202020204" charset="0"/>
                <a:cs typeface="Open Sans" panose="020B0604020202020204" charset="0"/>
                <a:hlinkClick r:id="rId6"/>
              </a:rPr>
              <a:t>ESA Mars 500</a:t>
            </a:r>
            <a:endParaRPr lang="en-US" b="1" dirty="0">
              <a:solidFill>
                <a:schemeClr val="tx1">
                  <a:lumMod val="95000"/>
                  <a:lumOff val="5000"/>
                </a:schemeClr>
              </a:solidFill>
              <a:latin typeface="Open Sans" panose="020B0604020202020204" charset="0"/>
              <a:ea typeface="Open Sans" panose="020B0604020202020204" charset="0"/>
              <a:cs typeface="Open Sans" panose="020B0604020202020204" charset="0"/>
            </a:endParaRPr>
          </a:p>
        </p:txBody>
      </p:sp>
      <p:pic>
        <p:nvPicPr>
          <p:cNvPr id="9" name="Picture 2">
            <a:extLst>
              <a:ext uri="{FF2B5EF4-FFF2-40B4-BE49-F238E27FC236}">
                <a16:creationId xmlns:a16="http://schemas.microsoft.com/office/drawing/2014/main" id="{4354CB92-0444-4298-B412-056252FD8F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414" y="2023443"/>
            <a:ext cx="3363074" cy="382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075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B759E-7E5E-D37D-8E5E-3ADCDD51AB08}"/>
            </a:ext>
          </a:extLst>
        </p:cNvPr>
        <p:cNvGrpSpPr/>
        <p:nvPr/>
      </p:nvGrpSpPr>
      <p:grpSpPr>
        <a:xfrm>
          <a:off x="0" y="0"/>
          <a:ext cx="0" cy="0"/>
          <a:chOff x="0" y="0"/>
          <a:chExt cx="0" cy="0"/>
        </a:xfrm>
      </p:grpSpPr>
      <p:sp>
        <p:nvSpPr>
          <p:cNvPr id="17" name="Slide Number Placeholder 2">
            <a:extLst>
              <a:ext uri="{FF2B5EF4-FFF2-40B4-BE49-F238E27FC236}">
                <a16:creationId xmlns:a16="http://schemas.microsoft.com/office/drawing/2014/main" id="{9892798B-3F7C-7BF2-C1F3-00AAEDF3704F}"/>
              </a:ext>
            </a:extLst>
          </p:cNvPr>
          <p:cNvSpPr>
            <a:spLocks noGrp="1"/>
          </p:cNvSpPr>
          <p:nvPr>
            <p:ph type="sldNum" sz="quarter" idx="12"/>
          </p:nvPr>
        </p:nvSpPr>
        <p:spPr>
          <a:xfrm>
            <a:off x="7543800" y="6584156"/>
            <a:ext cx="1600200" cy="273844"/>
          </a:xfrm>
        </p:spPr>
        <p:txBody>
          <a:bodyPr/>
          <a:lstStyle/>
          <a:p>
            <a:fld id="{FE6D91CF-3DE8-42A1-BDAA-9607CA1B3295}" type="slidenum">
              <a:rPr lang="en-US" smtClean="0"/>
              <a:t>6</a:t>
            </a:fld>
            <a:endParaRPr lang="en-US"/>
          </a:p>
        </p:txBody>
      </p:sp>
      <p:sp>
        <p:nvSpPr>
          <p:cNvPr id="6" name="Rectangle 5">
            <a:extLst>
              <a:ext uri="{FF2B5EF4-FFF2-40B4-BE49-F238E27FC236}">
                <a16:creationId xmlns:a16="http://schemas.microsoft.com/office/drawing/2014/main" id="{C263BBD4-B8EE-1176-3D38-F0E60E1654A5}"/>
              </a:ext>
            </a:extLst>
          </p:cNvPr>
          <p:cNvSpPr/>
          <p:nvPr/>
        </p:nvSpPr>
        <p:spPr>
          <a:xfrm>
            <a:off x="0" y="-1"/>
            <a:ext cx="9144000" cy="80804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100;p9">
            <a:extLst>
              <a:ext uri="{FF2B5EF4-FFF2-40B4-BE49-F238E27FC236}">
                <a16:creationId xmlns:a16="http://schemas.microsoft.com/office/drawing/2014/main" id="{0F011DD6-8F24-1B81-67FD-1A23635F5B77}"/>
              </a:ext>
            </a:extLst>
          </p:cNvPr>
          <p:cNvSpPr txBox="1"/>
          <p:nvPr/>
        </p:nvSpPr>
        <p:spPr>
          <a:xfrm>
            <a:off x="3048000" y="6596913"/>
            <a:ext cx="2778888" cy="230979"/>
          </a:xfrm>
          <a:prstGeom prst="rect">
            <a:avLst/>
          </a:prstGeom>
          <a:noFill/>
          <a:ln>
            <a:noFill/>
          </a:ln>
        </p:spPr>
        <p:txBody>
          <a:bodyPr spcFirstLastPara="1" lIns="91424" tIns="45700" rIns="91424" bIns="45700"/>
          <a:lstStyle/>
          <a:p>
            <a:pPr algn="ctr" defTabSz="685796">
              <a:buClr>
                <a:srgbClr val="000000"/>
              </a:buClr>
              <a:buSzPts val="900"/>
              <a:defRPr/>
            </a:pPr>
            <a:r>
              <a:rPr lang="en-US" sz="900">
                <a:solidFill>
                  <a:prstClr val="white">
                    <a:lumMod val="50000"/>
                  </a:prstClr>
                </a:solidFill>
                <a:latin typeface="Manrope" pitchFamily="2" charset="0"/>
                <a:sym typeface="Arial"/>
              </a:rPr>
              <a:t>© 2025 Confidential</a:t>
            </a:r>
            <a:endParaRPr lang="en-US" sz="1400">
              <a:solidFill>
                <a:prstClr val="white">
                  <a:lumMod val="50000"/>
                </a:prstClr>
              </a:solidFill>
              <a:latin typeface="Manrope" pitchFamily="2" charset="0"/>
              <a:sym typeface="Arial"/>
            </a:endParaRPr>
          </a:p>
        </p:txBody>
      </p:sp>
      <p:pic>
        <p:nvPicPr>
          <p:cNvPr id="2" name="Picture 1">
            <a:extLst>
              <a:ext uri="{FF2B5EF4-FFF2-40B4-BE49-F238E27FC236}">
                <a16:creationId xmlns:a16="http://schemas.microsoft.com/office/drawing/2014/main" id="{994B407D-28F7-966D-9B23-47BCA4938DC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957095" y="145873"/>
            <a:ext cx="2018812" cy="524133"/>
          </a:xfrm>
          <a:prstGeom prst="rect">
            <a:avLst/>
          </a:prstGeom>
        </p:spPr>
      </p:pic>
      <p:sp>
        <p:nvSpPr>
          <p:cNvPr id="8" name="TextBox 13">
            <a:extLst>
              <a:ext uri="{FF2B5EF4-FFF2-40B4-BE49-F238E27FC236}">
                <a16:creationId xmlns:a16="http://schemas.microsoft.com/office/drawing/2014/main" id="{03D6E45D-7E6F-4EFF-95C0-EF1FA8A07EBE}"/>
              </a:ext>
            </a:extLst>
          </p:cNvPr>
          <p:cNvSpPr txBox="1"/>
          <p:nvPr/>
        </p:nvSpPr>
        <p:spPr>
          <a:xfrm>
            <a:off x="33701" y="54419"/>
            <a:ext cx="6923394" cy="615553"/>
          </a:xfrm>
          <a:prstGeom prst="rect">
            <a:avLst/>
          </a:prstGeom>
          <a:noFill/>
        </p:spPr>
        <p:txBody>
          <a:bodyPr wrap="square" anchor="ctr">
            <a:spAutoFit/>
          </a:bodyPr>
          <a:lstStyle>
            <a:defPPr>
              <a:defRPr lang="es-MX"/>
            </a:defPPr>
            <a:lvl1pPr defTabSz="685796">
              <a:defRPr sz="1700" b="1" kern="0">
                <a:solidFill>
                  <a:srgbClr val="002060"/>
                </a:solidFill>
                <a:latin typeface="Verdana" pitchFamily="34" charset="0"/>
                <a:cs typeface="Arial" charset="0"/>
              </a:defRPr>
            </a:lvl1pPr>
          </a:lstStyle>
          <a:p>
            <a:r>
              <a:rPr lang="en-US"/>
              <a:t>ORIGIN OF WOMBATT VOICE AI TECHNOLOGY POWERED BY ARTIFICIAL INTELLIGENCE</a:t>
            </a:r>
          </a:p>
        </p:txBody>
      </p:sp>
      <p:pic>
        <p:nvPicPr>
          <p:cNvPr id="10" name="Picture 5">
            <a:extLst>
              <a:ext uri="{FF2B5EF4-FFF2-40B4-BE49-F238E27FC236}">
                <a16:creationId xmlns:a16="http://schemas.microsoft.com/office/drawing/2014/main" id="{3FCA9BF0-F069-4086-80F4-7120F18B57A4}"/>
              </a:ext>
            </a:extLst>
          </p:cNvPr>
          <p:cNvPicPr>
            <a:picLocks noChangeAspect="1"/>
          </p:cNvPicPr>
          <p:nvPr/>
        </p:nvPicPr>
        <p:blipFill rotWithShape="1">
          <a:blip r:embed="rId3"/>
          <a:srcRect t="12629" b="12895"/>
          <a:stretch/>
        </p:blipFill>
        <p:spPr>
          <a:xfrm>
            <a:off x="5997742" y="1951766"/>
            <a:ext cx="2109671" cy="1162889"/>
          </a:xfrm>
          <a:prstGeom prst="rect">
            <a:avLst/>
          </a:prstGeom>
        </p:spPr>
      </p:pic>
      <p:grpSp>
        <p:nvGrpSpPr>
          <p:cNvPr id="3" name="Grupo 2">
            <a:extLst>
              <a:ext uri="{FF2B5EF4-FFF2-40B4-BE49-F238E27FC236}">
                <a16:creationId xmlns:a16="http://schemas.microsoft.com/office/drawing/2014/main" id="{713BAAE3-4A56-43E9-9766-201777897D54}"/>
              </a:ext>
            </a:extLst>
          </p:cNvPr>
          <p:cNvGrpSpPr/>
          <p:nvPr/>
        </p:nvGrpSpPr>
        <p:grpSpPr>
          <a:xfrm>
            <a:off x="4111966" y="3159731"/>
            <a:ext cx="4918726" cy="3393469"/>
            <a:chOff x="4111966" y="2881545"/>
            <a:chExt cx="4918726" cy="3393469"/>
          </a:xfrm>
        </p:grpSpPr>
        <p:pic>
          <p:nvPicPr>
            <p:cNvPr id="9" name="Picture 4">
              <a:extLst>
                <a:ext uri="{FF2B5EF4-FFF2-40B4-BE49-F238E27FC236}">
                  <a16:creationId xmlns:a16="http://schemas.microsoft.com/office/drawing/2014/main" id="{20CFE4AF-7B2C-4C51-8991-C96C1082FFB4}"/>
                </a:ext>
              </a:extLst>
            </p:cNvPr>
            <p:cNvPicPr>
              <a:picLocks noChangeAspect="1"/>
            </p:cNvPicPr>
            <p:nvPr/>
          </p:nvPicPr>
          <p:blipFill>
            <a:blip r:embed="rId4"/>
            <a:stretch>
              <a:fillRect/>
            </a:stretch>
          </p:blipFill>
          <p:spPr>
            <a:xfrm>
              <a:off x="4111966" y="2881545"/>
              <a:ext cx="4918726" cy="3393469"/>
            </a:xfrm>
            <a:prstGeom prst="rect">
              <a:avLst/>
            </a:prstGeom>
          </p:spPr>
        </p:pic>
        <p:sp>
          <p:nvSpPr>
            <p:cNvPr id="11" name="TextBox 7">
              <a:extLst>
                <a:ext uri="{FF2B5EF4-FFF2-40B4-BE49-F238E27FC236}">
                  <a16:creationId xmlns:a16="http://schemas.microsoft.com/office/drawing/2014/main" id="{C2641811-A4C7-4552-9990-48DFF99AF722}"/>
                </a:ext>
              </a:extLst>
            </p:cNvPr>
            <p:cNvSpPr txBox="1"/>
            <p:nvPr/>
          </p:nvSpPr>
          <p:spPr>
            <a:xfrm>
              <a:off x="4213794" y="4627907"/>
              <a:ext cx="3217804" cy="523220"/>
            </a:xfrm>
            <a:prstGeom prst="rect">
              <a:avLst/>
            </a:prstGeom>
            <a:noFill/>
            <a:ln>
              <a:noFill/>
            </a:ln>
          </p:spPr>
          <p:txBody>
            <a:bodyPr wrap="none" rtlCol="0">
              <a:spAutoFit/>
            </a:bodyPr>
            <a:lstStyle/>
            <a:p>
              <a:r>
                <a:rPr lang="en-US" sz="2800" b="1" dirty="0">
                  <a:solidFill>
                    <a:schemeClr val="bg1"/>
                  </a:solidFill>
                </a:rPr>
                <a:t>ESA Mission to Mars</a:t>
              </a:r>
            </a:p>
          </p:txBody>
        </p:sp>
      </p:grpSp>
      <p:sp>
        <p:nvSpPr>
          <p:cNvPr id="12" name="object 53">
            <a:extLst>
              <a:ext uri="{FF2B5EF4-FFF2-40B4-BE49-F238E27FC236}">
                <a16:creationId xmlns:a16="http://schemas.microsoft.com/office/drawing/2014/main" id="{E57459EC-F928-424E-8E31-6C77963D8482}"/>
              </a:ext>
            </a:extLst>
          </p:cNvPr>
          <p:cNvSpPr txBox="1"/>
          <p:nvPr/>
        </p:nvSpPr>
        <p:spPr>
          <a:xfrm>
            <a:off x="464456" y="1156641"/>
            <a:ext cx="7002738" cy="1874231"/>
          </a:xfrm>
          <a:prstGeom prst="rect">
            <a:avLst/>
          </a:prstGeom>
        </p:spPr>
        <p:txBody>
          <a:bodyPr vert="horz" wrap="square" lIns="0" tIns="12700" rIns="0" bIns="0" rtlCol="0">
            <a:spAutoFit/>
          </a:bodyPr>
          <a:lstStyle/>
          <a:p>
            <a:pPr marL="298450" marR="5080" indent="-285750" algn="just">
              <a:lnSpc>
                <a:spcPct val="150000"/>
              </a:lnSpc>
              <a:spcBef>
                <a:spcPts val="100"/>
              </a:spcBef>
              <a:spcAft>
                <a:spcPts val="600"/>
              </a:spcAft>
              <a:buFont typeface="Wingdings" panose="05000000000000000000" pitchFamily="2" charset="2"/>
              <a:buChar char="§"/>
            </a:pPr>
            <a:r>
              <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rPr>
              <a:t>Developed for the European Space Agency’s Mission to Mars</a:t>
            </a:r>
          </a:p>
          <a:p>
            <a:pPr marL="298450" marR="5080" indent="-285750" algn="just">
              <a:lnSpc>
                <a:spcPct val="150000"/>
              </a:lnSpc>
              <a:spcBef>
                <a:spcPts val="100"/>
              </a:spcBef>
              <a:spcAft>
                <a:spcPts val="600"/>
              </a:spcAft>
              <a:buFont typeface="Wingdings" panose="05000000000000000000" pitchFamily="2" charset="2"/>
              <a:buChar char="§"/>
            </a:pPr>
            <a:r>
              <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rPr>
              <a:t>Astronaut fatigue is a top 5 safety risk in Space</a:t>
            </a:r>
          </a:p>
          <a:p>
            <a:pPr marL="285750" indent="-285750">
              <a:lnSpc>
                <a:spcPct val="150000"/>
              </a:lnSpc>
              <a:spcAft>
                <a:spcPts val="600"/>
              </a:spcAft>
              <a:buFont typeface="Wingdings" panose="05000000000000000000" pitchFamily="2" charset="2"/>
              <a:buChar char="§"/>
            </a:pPr>
            <a:r>
              <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rPr>
              <a:t>90% accuracy validated in astronaut testing</a:t>
            </a:r>
          </a:p>
          <a:p>
            <a:pPr marL="285750" indent="-285750">
              <a:lnSpc>
                <a:spcPct val="150000"/>
              </a:lnSpc>
              <a:spcAft>
                <a:spcPts val="600"/>
              </a:spcAft>
              <a:buFont typeface="Wingdings" panose="05000000000000000000" pitchFamily="2" charset="2"/>
              <a:buChar char="§"/>
            </a:pPr>
            <a:r>
              <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rPr>
              <a:t>Accepted for use in Space</a:t>
            </a:r>
          </a:p>
        </p:txBody>
      </p:sp>
      <p:grpSp>
        <p:nvGrpSpPr>
          <p:cNvPr id="4" name="Grupo 3">
            <a:extLst>
              <a:ext uri="{FF2B5EF4-FFF2-40B4-BE49-F238E27FC236}">
                <a16:creationId xmlns:a16="http://schemas.microsoft.com/office/drawing/2014/main" id="{D5A0F62B-4902-4BAC-BA01-31CBE8D826AC}"/>
              </a:ext>
            </a:extLst>
          </p:cNvPr>
          <p:cNvGrpSpPr/>
          <p:nvPr/>
        </p:nvGrpSpPr>
        <p:grpSpPr>
          <a:xfrm>
            <a:off x="452444" y="3883981"/>
            <a:ext cx="3499070" cy="2044224"/>
            <a:chOff x="387130" y="4127976"/>
            <a:chExt cx="3499070" cy="2044224"/>
          </a:xfrm>
        </p:grpSpPr>
        <p:sp>
          <p:nvSpPr>
            <p:cNvPr id="7" name="object 27">
              <a:extLst>
                <a:ext uri="{FF2B5EF4-FFF2-40B4-BE49-F238E27FC236}">
                  <a16:creationId xmlns:a16="http://schemas.microsoft.com/office/drawing/2014/main" id="{CDA8E995-C222-4907-9C79-3857E68C6681}"/>
                </a:ext>
              </a:extLst>
            </p:cNvPr>
            <p:cNvSpPr/>
            <p:nvPr/>
          </p:nvSpPr>
          <p:spPr>
            <a:xfrm>
              <a:off x="387130" y="4132700"/>
              <a:ext cx="1235608" cy="2038871"/>
            </a:xfrm>
            <a:custGeom>
              <a:avLst/>
              <a:gdLst/>
              <a:ahLst/>
              <a:cxnLst/>
              <a:rect l="l" t="t" r="r" b="b"/>
              <a:pathLst>
                <a:path w="2115820" h="2974975">
                  <a:moveTo>
                    <a:pt x="2115619" y="2159622"/>
                  </a:moveTo>
                  <a:lnTo>
                    <a:pt x="1330886" y="2159622"/>
                  </a:lnTo>
                  <a:lnTo>
                    <a:pt x="1317193" y="2161489"/>
                  </a:lnTo>
                  <a:lnTo>
                    <a:pt x="1285941" y="2186431"/>
                  </a:lnTo>
                  <a:lnTo>
                    <a:pt x="1093536" y="2542971"/>
                  </a:lnTo>
                  <a:lnTo>
                    <a:pt x="1087402" y="2567228"/>
                  </a:lnTo>
                  <a:lnTo>
                    <a:pt x="1088936" y="2579647"/>
                  </a:lnTo>
                  <a:lnTo>
                    <a:pt x="1285941" y="2948012"/>
                  </a:lnTo>
                  <a:lnTo>
                    <a:pt x="1317193" y="2972957"/>
                  </a:lnTo>
                  <a:lnTo>
                    <a:pt x="1330886" y="2974822"/>
                  </a:lnTo>
                  <a:lnTo>
                    <a:pt x="2115619" y="2974822"/>
                  </a:lnTo>
                  <a:lnTo>
                    <a:pt x="2115619" y="2159622"/>
                  </a:lnTo>
                  <a:close/>
                </a:path>
                <a:path w="2115820" h="2974975">
                  <a:moveTo>
                    <a:pt x="1539941" y="1079817"/>
                  </a:moveTo>
                  <a:lnTo>
                    <a:pt x="755208" y="1079817"/>
                  </a:lnTo>
                  <a:lnTo>
                    <a:pt x="741515" y="1081683"/>
                  </a:lnTo>
                  <a:lnTo>
                    <a:pt x="710263" y="1106627"/>
                  </a:lnTo>
                  <a:lnTo>
                    <a:pt x="517845" y="1463154"/>
                  </a:lnTo>
                  <a:lnTo>
                    <a:pt x="511721" y="1487416"/>
                  </a:lnTo>
                  <a:lnTo>
                    <a:pt x="513252" y="1499832"/>
                  </a:lnTo>
                  <a:lnTo>
                    <a:pt x="710263" y="1868208"/>
                  </a:lnTo>
                  <a:lnTo>
                    <a:pt x="741515" y="1893150"/>
                  </a:lnTo>
                  <a:lnTo>
                    <a:pt x="755208" y="1895017"/>
                  </a:lnTo>
                  <a:lnTo>
                    <a:pt x="1539941" y="1895017"/>
                  </a:lnTo>
                  <a:lnTo>
                    <a:pt x="1539941" y="1079817"/>
                  </a:lnTo>
                  <a:close/>
                </a:path>
                <a:path w="2115820" h="2974975">
                  <a:moveTo>
                    <a:pt x="1028233" y="0"/>
                  </a:moveTo>
                  <a:lnTo>
                    <a:pt x="243487" y="0"/>
                  </a:lnTo>
                  <a:lnTo>
                    <a:pt x="229799" y="1867"/>
                  </a:lnTo>
                  <a:lnTo>
                    <a:pt x="198542" y="26822"/>
                  </a:lnTo>
                  <a:lnTo>
                    <a:pt x="6124" y="383349"/>
                  </a:lnTo>
                  <a:lnTo>
                    <a:pt x="0" y="407606"/>
                  </a:lnTo>
                  <a:lnTo>
                    <a:pt x="1531" y="420025"/>
                  </a:lnTo>
                  <a:lnTo>
                    <a:pt x="198542" y="788390"/>
                  </a:lnTo>
                  <a:lnTo>
                    <a:pt x="229799" y="813345"/>
                  </a:lnTo>
                  <a:lnTo>
                    <a:pt x="243487" y="815212"/>
                  </a:lnTo>
                  <a:lnTo>
                    <a:pt x="1028233" y="815212"/>
                  </a:lnTo>
                  <a:lnTo>
                    <a:pt x="1028233" y="0"/>
                  </a:lnTo>
                  <a:close/>
                </a:path>
              </a:pathLst>
            </a:custGeom>
            <a:solidFill>
              <a:srgbClr val="7BD0D3"/>
            </a:solidFill>
          </p:spPr>
          <p:txBody>
            <a:bodyPr wrap="square" lIns="0" tIns="0" rIns="0" bIns="0" rtlCol="0"/>
            <a:lstStyle/>
            <a:p>
              <a:endParaRPr lang="en-US"/>
            </a:p>
          </p:txBody>
        </p:sp>
        <p:sp>
          <p:nvSpPr>
            <p:cNvPr id="13" name="object 29">
              <a:extLst>
                <a:ext uri="{FF2B5EF4-FFF2-40B4-BE49-F238E27FC236}">
                  <a16:creationId xmlns:a16="http://schemas.microsoft.com/office/drawing/2014/main" id="{FE33ED7E-0178-401E-8D4A-F83A1FC06BEF}"/>
                </a:ext>
              </a:extLst>
            </p:cNvPr>
            <p:cNvSpPr/>
            <p:nvPr/>
          </p:nvSpPr>
          <p:spPr>
            <a:xfrm>
              <a:off x="780329" y="4127976"/>
              <a:ext cx="2494193" cy="561490"/>
            </a:xfrm>
            <a:custGeom>
              <a:avLst/>
              <a:gdLst/>
              <a:ahLst/>
              <a:cxnLst/>
              <a:rect l="l" t="t" r="r" b="b"/>
              <a:pathLst>
                <a:path w="3061335" h="815339">
                  <a:moveTo>
                    <a:pt x="2653360" y="0"/>
                  </a:moveTo>
                  <a:lnTo>
                    <a:pt x="243484" y="0"/>
                  </a:lnTo>
                  <a:lnTo>
                    <a:pt x="229801" y="1867"/>
                  </a:lnTo>
                  <a:lnTo>
                    <a:pt x="198539" y="26809"/>
                  </a:lnTo>
                  <a:lnTo>
                    <a:pt x="6134" y="383349"/>
                  </a:lnTo>
                  <a:lnTo>
                    <a:pt x="0" y="407606"/>
                  </a:lnTo>
                  <a:lnTo>
                    <a:pt x="1533" y="420025"/>
                  </a:lnTo>
                  <a:lnTo>
                    <a:pt x="198539" y="788390"/>
                  </a:lnTo>
                  <a:lnTo>
                    <a:pt x="229801" y="813334"/>
                  </a:lnTo>
                  <a:lnTo>
                    <a:pt x="243484" y="815200"/>
                  </a:lnTo>
                  <a:lnTo>
                    <a:pt x="2653360" y="815200"/>
                  </a:lnTo>
                  <a:lnTo>
                    <a:pt x="2700896" y="812458"/>
                  </a:lnTo>
                  <a:lnTo>
                    <a:pt x="2746822" y="804435"/>
                  </a:lnTo>
                  <a:lnTo>
                    <a:pt x="2790831" y="791438"/>
                  </a:lnTo>
                  <a:lnTo>
                    <a:pt x="2832617" y="773771"/>
                  </a:lnTo>
                  <a:lnTo>
                    <a:pt x="2871875" y="751742"/>
                  </a:lnTo>
                  <a:lnTo>
                    <a:pt x="2908299" y="725656"/>
                  </a:lnTo>
                  <a:lnTo>
                    <a:pt x="2941583" y="695818"/>
                  </a:lnTo>
                  <a:lnTo>
                    <a:pt x="2971421" y="662535"/>
                  </a:lnTo>
                  <a:lnTo>
                    <a:pt x="2997508" y="626112"/>
                  </a:lnTo>
                  <a:lnTo>
                    <a:pt x="3019538" y="586855"/>
                  </a:lnTo>
                  <a:lnTo>
                    <a:pt x="3037204" y="545070"/>
                  </a:lnTo>
                  <a:lnTo>
                    <a:pt x="3050201" y="501063"/>
                  </a:lnTo>
                  <a:lnTo>
                    <a:pt x="3058224" y="455140"/>
                  </a:lnTo>
                  <a:lnTo>
                    <a:pt x="3060966" y="407606"/>
                  </a:lnTo>
                  <a:lnTo>
                    <a:pt x="3058224" y="360069"/>
                  </a:lnTo>
                  <a:lnTo>
                    <a:pt x="3050201" y="314144"/>
                  </a:lnTo>
                  <a:lnTo>
                    <a:pt x="3037204" y="270135"/>
                  </a:lnTo>
                  <a:lnTo>
                    <a:pt x="3019538" y="228349"/>
                  </a:lnTo>
                  <a:lnTo>
                    <a:pt x="2997508" y="189091"/>
                  </a:lnTo>
                  <a:lnTo>
                    <a:pt x="2971421" y="152667"/>
                  </a:lnTo>
                  <a:lnTo>
                    <a:pt x="2941583" y="119383"/>
                  </a:lnTo>
                  <a:lnTo>
                    <a:pt x="2908299" y="89544"/>
                  </a:lnTo>
                  <a:lnTo>
                    <a:pt x="2871875" y="63458"/>
                  </a:lnTo>
                  <a:lnTo>
                    <a:pt x="2832617" y="41428"/>
                  </a:lnTo>
                  <a:lnTo>
                    <a:pt x="2790831" y="23762"/>
                  </a:lnTo>
                  <a:lnTo>
                    <a:pt x="2746822" y="10764"/>
                  </a:lnTo>
                  <a:lnTo>
                    <a:pt x="2700896" y="2742"/>
                  </a:lnTo>
                  <a:lnTo>
                    <a:pt x="2653360" y="0"/>
                  </a:lnTo>
                  <a:close/>
                </a:path>
              </a:pathLst>
            </a:custGeom>
            <a:solidFill>
              <a:schemeClr val="bg1">
                <a:lumMod val="75000"/>
              </a:scheme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black"/>
                </a:solidFill>
                <a:effectLst/>
                <a:uLnTx/>
                <a:uFillTx/>
              </a:endParaRPr>
            </a:p>
          </p:txBody>
        </p:sp>
        <p:pic>
          <p:nvPicPr>
            <p:cNvPr id="14" name="Picture 20">
              <a:extLst>
                <a:ext uri="{FF2B5EF4-FFF2-40B4-BE49-F238E27FC236}">
                  <a16:creationId xmlns:a16="http://schemas.microsoft.com/office/drawing/2014/main" id="{A90F9974-FBDB-4E6E-841C-FABBDB2BB483}"/>
                </a:ext>
              </a:extLst>
            </p:cNvPr>
            <p:cNvPicPr>
              <a:picLocks noChangeAspect="1"/>
            </p:cNvPicPr>
            <p:nvPr/>
          </p:nvPicPr>
          <p:blipFill>
            <a:blip r:embed="rId5"/>
            <a:stretch>
              <a:fillRect/>
            </a:stretch>
          </p:blipFill>
          <p:spPr>
            <a:xfrm>
              <a:off x="1081192" y="4869637"/>
              <a:ext cx="2493480" cy="560881"/>
            </a:xfrm>
            <a:prstGeom prst="rect">
              <a:avLst/>
            </a:prstGeom>
          </p:spPr>
        </p:pic>
        <p:sp>
          <p:nvSpPr>
            <p:cNvPr id="15" name="object 29">
              <a:extLst>
                <a:ext uri="{FF2B5EF4-FFF2-40B4-BE49-F238E27FC236}">
                  <a16:creationId xmlns:a16="http://schemas.microsoft.com/office/drawing/2014/main" id="{ACA24EB5-333A-4285-B230-3093C8EFDB38}"/>
                </a:ext>
              </a:extLst>
            </p:cNvPr>
            <p:cNvSpPr/>
            <p:nvPr/>
          </p:nvSpPr>
          <p:spPr>
            <a:xfrm>
              <a:off x="1392007" y="5610710"/>
              <a:ext cx="2494193" cy="561490"/>
            </a:xfrm>
            <a:custGeom>
              <a:avLst/>
              <a:gdLst/>
              <a:ahLst/>
              <a:cxnLst/>
              <a:rect l="l" t="t" r="r" b="b"/>
              <a:pathLst>
                <a:path w="3061335" h="815339">
                  <a:moveTo>
                    <a:pt x="2653360" y="0"/>
                  </a:moveTo>
                  <a:lnTo>
                    <a:pt x="243484" y="0"/>
                  </a:lnTo>
                  <a:lnTo>
                    <a:pt x="229801" y="1867"/>
                  </a:lnTo>
                  <a:lnTo>
                    <a:pt x="198539" y="26809"/>
                  </a:lnTo>
                  <a:lnTo>
                    <a:pt x="6134" y="383349"/>
                  </a:lnTo>
                  <a:lnTo>
                    <a:pt x="0" y="407606"/>
                  </a:lnTo>
                  <a:lnTo>
                    <a:pt x="1533" y="420025"/>
                  </a:lnTo>
                  <a:lnTo>
                    <a:pt x="198539" y="788390"/>
                  </a:lnTo>
                  <a:lnTo>
                    <a:pt x="229801" y="813334"/>
                  </a:lnTo>
                  <a:lnTo>
                    <a:pt x="243484" y="815200"/>
                  </a:lnTo>
                  <a:lnTo>
                    <a:pt x="2653360" y="815200"/>
                  </a:lnTo>
                  <a:lnTo>
                    <a:pt x="2700896" y="812458"/>
                  </a:lnTo>
                  <a:lnTo>
                    <a:pt x="2746822" y="804435"/>
                  </a:lnTo>
                  <a:lnTo>
                    <a:pt x="2790831" y="791438"/>
                  </a:lnTo>
                  <a:lnTo>
                    <a:pt x="2832617" y="773771"/>
                  </a:lnTo>
                  <a:lnTo>
                    <a:pt x="2871875" y="751742"/>
                  </a:lnTo>
                  <a:lnTo>
                    <a:pt x="2908299" y="725656"/>
                  </a:lnTo>
                  <a:lnTo>
                    <a:pt x="2941583" y="695818"/>
                  </a:lnTo>
                  <a:lnTo>
                    <a:pt x="2971421" y="662535"/>
                  </a:lnTo>
                  <a:lnTo>
                    <a:pt x="2997508" y="626112"/>
                  </a:lnTo>
                  <a:lnTo>
                    <a:pt x="3019538" y="586855"/>
                  </a:lnTo>
                  <a:lnTo>
                    <a:pt x="3037204" y="545070"/>
                  </a:lnTo>
                  <a:lnTo>
                    <a:pt x="3050201" y="501063"/>
                  </a:lnTo>
                  <a:lnTo>
                    <a:pt x="3058224" y="455140"/>
                  </a:lnTo>
                  <a:lnTo>
                    <a:pt x="3060966" y="407606"/>
                  </a:lnTo>
                  <a:lnTo>
                    <a:pt x="3058224" y="360069"/>
                  </a:lnTo>
                  <a:lnTo>
                    <a:pt x="3050201" y="314144"/>
                  </a:lnTo>
                  <a:lnTo>
                    <a:pt x="3037204" y="270135"/>
                  </a:lnTo>
                  <a:lnTo>
                    <a:pt x="3019538" y="228349"/>
                  </a:lnTo>
                  <a:lnTo>
                    <a:pt x="2997508" y="189091"/>
                  </a:lnTo>
                  <a:lnTo>
                    <a:pt x="2971421" y="152667"/>
                  </a:lnTo>
                  <a:lnTo>
                    <a:pt x="2941583" y="119383"/>
                  </a:lnTo>
                  <a:lnTo>
                    <a:pt x="2908299" y="89544"/>
                  </a:lnTo>
                  <a:lnTo>
                    <a:pt x="2871875" y="63458"/>
                  </a:lnTo>
                  <a:lnTo>
                    <a:pt x="2832617" y="41428"/>
                  </a:lnTo>
                  <a:lnTo>
                    <a:pt x="2790831" y="23762"/>
                  </a:lnTo>
                  <a:lnTo>
                    <a:pt x="2746822" y="10764"/>
                  </a:lnTo>
                  <a:lnTo>
                    <a:pt x="2700896" y="2742"/>
                  </a:lnTo>
                  <a:lnTo>
                    <a:pt x="2653360" y="0"/>
                  </a:lnTo>
                  <a:close/>
                </a:path>
              </a:pathLst>
            </a:custGeom>
            <a:solidFill>
              <a:schemeClr val="bg1">
                <a:lumMod val="75000"/>
              </a:scheme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black"/>
                </a:solidFill>
                <a:effectLst/>
                <a:uLnTx/>
                <a:uFillTx/>
              </a:endParaRPr>
            </a:p>
          </p:txBody>
        </p:sp>
        <p:sp>
          <p:nvSpPr>
            <p:cNvPr id="16" name="object 45">
              <a:extLst>
                <a:ext uri="{FF2B5EF4-FFF2-40B4-BE49-F238E27FC236}">
                  <a16:creationId xmlns:a16="http://schemas.microsoft.com/office/drawing/2014/main" id="{166C6ED6-9D78-4E38-8063-1DD5E0374635}"/>
                </a:ext>
              </a:extLst>
            </p:cNvPr>
            <p:cNvSpPr txBox="1"/>
            <p:nvPr/>
          </p:nvSpPr>
          <p:spPr>
            <a:xfrm>
              <a:off x="1200507" y="5749238"/>
              <a:ext cx="2494193" cy="248786"/>
            </a:xfrm>
            <a:prstGeom prst="rect">
              <a:avLst/>
            </a:prstGeom>
          </p:spPr>
          <p:txBody>
            <a:bodyPr vert="horz" wrap="square" lIns="0" tIns="30480" rIns="0" bIns="0" rtlCol="0">
              <a:spAutoFit/>
            </a:bodyPr>
            <a:lstStyle/>
            <a:p>
              <a:pPr marL="12700" marR="5080">
                <a:lnSpc>
                  <a:spcPts val="1700"/>
                </a:lnSpc>
                <a:spcBef>
                  <a:spcPts val="240"/>
                </a:spcBef>
              </a:pPr>
              <a:r>
                <a:rPr lang="en-US" b="1" spc="-5">
                  <a:solidFill>
                    <a:srgbClr val="2E3B5A"/>
                  </a:solidFill>
                  <a:latin typeface="Arial"/>
                  <a:cs typeface="Arial"/>
                </a:rPr>
                <a:t>Reduced mission risk</a:t>
              </a:r>
            </a:p>
          </p:txBody>
        </p:sp>
        <p:sp>
          <p:nvSpPr>
            <p:cNvPr id="19" name="object 37">
              <a:extLst>
                <a:ext uri="{FF2B5EF4-FFF2-40B4-BE49-F238E27FC236}">
                  <a16:creationId xmlns:a16="http://schemas.microsoft.com/office/drawing/2014/main" id="{2350FD43-FD1F-4A10-9C20-D9AA29FFB479}"/>
                </a:ext>
              </a:extLst>
            </p:cNvPr>
            <p:cNvSpPr txBox="1"/>
            <p:nvPr/>
          </p:nvSpPr>
          <p:spPr>
            <a:xfrm>
              <a:off x="850859" y="5027742"/>
              <a:ext cx="2388058" cy="248786"/>
            </a:xfrm>
            <a:prstGeom prst="rect">
              <a:avLst/>
            </a:prstGeom>
          </p:spPr>
          <p:txBody>
            <a:bodyPr vert="horz" wrap="square" lIns="0" tIns="30480" rIns="0" bIns="0" rtlCol="0">
              <a:spAutoFit/>
            </a:bodyPr>
            <a:lstStyle/>
            <a:p>
              <a:pPr marL="12700" marR="5080">
                <a:lnSpc>
                  <a:spcPts val="1700"/>
                </a:lnSpc>
                <a:spcBef>
                  <a:spcPts val="240"/>
                </a:spcBef>
              </a:pPr>
              <a:r>
                <a:rPr lang="en-US" b="1">
                  <a:solidFill>
                    <a:srgbClr val="2E3B5A"/>
                  </a:solidFill>
                  <a:latin typeface="Arial"/>
                  <a:cs typeface="Arial"/>
                </a:rPr>
                <a:t>Mission to Mars</a:t>
              </a:r>
              <a:endParaRPr lang="en-US">
                <a:solidFill>
                  <a:prstClr val="black"/>
                </a:solidFill>
                <a:latin typeface="Arial"/>
                <a:cs typeface="Arial"/>
              </a:endParaRPr>
            </a:p>
          </p:txBody>
        </p:sp>
        <p:sp>
          <p:nvSpPr>
            <p:cNvPr id="20" name="object 30">
              <a:extLst>
                <a:ext uri="{FF2B5EF4-FFF2-40B4-BE49-F238E27FC236}">
                  <a16:creationId xmlns:a16="http://schemas.microsoft.com/office/drawing/2014/main" id="{8E73BAF8-F67B-48C4-90EA-C76ADA88E9A8}"/>
                </a:ext>
              </a:extLst>
            </p:cNvPr>
            <p:cNvSpPr txBox="1"/>
            <p:nvPr/>
          </p:nvSpPr>
          <p:spPr>
            <a:xfrm>
              <a:off x="571917" y="4301712"/>
              <a:ext cx="2667000" cy="252698"/>
            </a:xfrm>
            <a:prstGeom prst="rect">
              <a:avLst/>
            </a:prstGeom>
          </p:spPr>
          <p:txBody>
            <a:bodyPr vert="horz" wrap="square" lIns="0" tIns="30480" rIns="0" bIns="0" rtlCol="0">
              <a:spAutoFit/>
            </a:bodyPr>
            <a:lstStyle/>
            <a:p>
              <a:pPr marL="12700" marR="5080">
                <a:lnSpc>
                  <a:spcPts val="1700"/>
                </a:lnSpc>
                <a:spcBef>
                  <a:spcPts val="240"/>
                </a:spcBef>
              </a:pPr>
              <a:r>
                <a:rPr lang="en-US" b="1" spc="-5">
                  <a:solidFill>
                    <a:srgbClr val="2E3B5A"/>
                  </a:solidFill>
                  <a:latin typeface="Arial"/>
                  <a:cs typeface="Arial"/>
                </a:rPr>
                <a:t>Space Technology</a:t>
              </a:r>
              <a:endParaRPr lang="en-US">
                <a:latin typeface="Arial"/>
                <a:cs typeface="Arial"/>
              </a:endParaRPr>
            </a:p>
          </p:txBody>
        </p:sp>
      </p:grpSp>
    </p:spTree>
    <p:extLst>
      <p:ext uri="{BB962C8B-B14F-4D97-AF65-F5344CB8AC3E}">
        <p14:creationId xmlns:p14="http://schemas.microsoft.com/office/powerpoint/2010/main" val="42550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B759E-7E5E-D37D-8E5E-3ADCDD51AB08}"/>
            </a:ext>
          </a:extLst>
        </p:cNvPr>
        <p:cNvGrpSpPr/>
        <p:nvPr/>
      </p:nvGrpSpPr>
      <p:grpSpPr>
        <a:xfrm>
          <a:off x="0" y="0"/>
          <a:ext cx="0" cy="0"/>
          <a:chOff x="0" y="0"/>
          <a:chExt cx="0" cy="0"/>
        </a:xfrm>
      </p:grpSpPr>
      <p:sp>
        <p:nvSpPr>
          <p:cNvPr id="17" name="Slide Number Placeholder 2">
            <a:extLst>
              <a:ext uri="{FF2B5EF4-FFF2-40B4-BE49-F238E27FC236}">
                <a16:creationId xmlns:a16="http://schemas.microsoft.com/office/drawing/2014/main" id="{9892798B-3F7C-7BF2-C1F3-00AAEDF3704F}"/>
              </a:ext>
            </a:extLst>
          </p:cNvPr>
          <p:cNvSpPr>
            <a:spLocks noGrp="1"/>
          </p:cNvSpPr>
          <p:nvPr>
            <p:ph type="sldNum" sz="quarter" idx="12"/>
          </p:nvPr>
        </p:nvSpPr>
        <p:spPr>
          <a:xfrm>
            <a:off x="7543800" y="6584156"/>
            <a:ext cx="1600200" cy="273844"/>
          </a:xfrm>
        </p:spPr>
        <p:txBody>
          <a:bodyPr/>
          <a:lstStyle/>
          <a:p>
            <a:fld id="{FE6D91CF-3DE8-42A1-BDAA-9607CA1B3295}" type="slidenum">
              <a:rPr lang="es-MX" smtClean="0"/>
              <a:t>7</a:t>
            </a:fld>
            <a:endParaRPr lang="es-MX"/>
          </a:p>
        </p:txBody>
      </p:sp>
      <p:sp>
        <p:nvSpPr>
          <p:cNvPr id="6" name="Rectangle 5">
            <a:extLst>
              <a:ext uri="{FF2B5EF4-FFF2-40B4-BE49-F238E27FC236}">
                <a16:creationId xmlns:a16="http://schemas.microsoft.com/office/drawing/2014/main" id="{C263BBD4-B8EE-1176-3D38-F0E60E1654A5}"/>
              </a:ext>
            </a:extLst>
          </p:cNvPr>
          <p:cNvSpPr/>
          <p:nvPr/>
        </p:nvSpPr>
        <p:spPr>
          <a:xfrm>
            <a:off x="0" y="-1"/>
            <a:ext cx="9144000" cy="82556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100;p9">
            <a:extLst>
              <a:ext uri="{FF2B5EF4-FFF2-40B4-BE49-F238E27FC236}">
                <a16:creationId xmlns:a16="http://schemas.microsoft.com/office/drawing/2014/main" id="{0F011DD6-8F24-1B81-67FD-1A23635F5B77}"/>
              </a:ext>
            </a:extLst>
          </p:cNvPr>
          <p:cNvSpPr txBox="1"/>
          <p:nvPr/>
        </p:nvSpPr>
        <p:spPr>
          <a:xfrm>
            <a:off x="3048000" y="6596913"/>
            <a:ext cx="2778888" cy="230979"/>
          </a:xfrm>
          <a:prstGeom prst="rect">
            <a:avLst/>
          </a:prstGeom>
          <a:noFill/>
          <a:ln>
            <a:noFill/>
          </a:ln>
        </p:spPr>
        <p:txBody>
          <a:bodyPr spcFirstLastPara="1" lIns="91424" tIns="45700" rIns="91424" bIns="45700"/>
          <a:lstStyle/>
          <a:p>
            <a:pPr algn="ctr" defTabSz="685796">
              <a:buClr>
                <a:srgbClr val="000000"/>
              </a:buClr>
              <a:buSzPts val="900"/>
              <a:defRPr/>
            </a:pPr>
            <a:r>
              <a:rPr lang="en-US" sz="900">
                <a:solidFill>
                  <a:prstClr val="white">
                    <a:lumMod val="50000"/>
                  </a:prstClr>
                </a:solidFill>
                <a:latin typeface="Manrope" pitchFamily="2" charset="0"/>
                <a:sym typeface="Arial"/>
              </a:rPr>
              <a:t>© 2025 Confidential</a:t>
            </a:r>
            <a:endParaRPr sz="1400">
              <a:solidFill>
                <a:prstClr val="white">
                  <a:lumMod val="50000"/>
                </a:prstClr>
              </a:solidFill>
              <a:latin typeface="Manrope" pitchFamily="2" charset="0"/>
              <a:sym typeface="Arial"/>
            </a:endParaRPr>
          </a:p>
        </p:txBody>
      </p:sp>
      <p:pic>
        <p:nvPicPr>
          <p:cNvPr id="2" name="Picture 1">
            <a:extLst>
              <a:ext uri="{FF2B5EF4-FFF2-40B4-BE49-F238E27FC236}">
                <a16:creationId xmlns:a16="http://schemas.microsoft.com/office/drawing/2014/main" id="{994B407D-28F7-966D-9B23-47BCA4938DC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957095" y="145873"/>
            <a:ext cx="2018812" cy="524133"/>
          </a:xfrm>
          <a:prstGeom prst="rect">
            <a:avLst/>
          </a:prstGeom>
        </p:spPr>
      </p:pic>
      <p:sp>
        <p:nvSpPr>
          <p:cNvPr id="9" name="TextBox 16">
            <a:extLst>
              <a:ext uri="{FF2B5EF4-FFF2-40B4-BE49-F238E27FC236}">
                <a16:creationId xmlns:a16="http://schemas.microsoft.com/office/drawing/2014/main" id="{E74534D3-2851-4D0B-AD11-EEAFFE9B12E4}"/>
              </a:ext>
            </a:extLst>
          </p:cNvPr>
          <p:cNvSpPr txBox="1">
            <a:spLocks noChangeArrowheads="1"/>
          </p:cNvSpPr>
          <p:nvPr/>
        </p:nvSpPr>
        <p:spPr bwMode="auto">
          <a:xfrm>
            <a:off x="21771" y="253447"/>
            <a:ext cx="658905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MX"/>
            </a:defPPr>
            <a:lvl1pPr>
              <a:buFontTx/>
              <a:buNone/>
              <a:defRPr b="1">
                <a:solidFill>
                  <a:schemeClr val="accent1">
                    <a:lumMod val="75000"/>
                  </a:schemeClr>
                </a:solidFill>
                <a:latin typeface="Verdana" pitchFamily="34" charset="0"/>
                <a:cs typeface="Arial" charset="0"/>
              </a:defRPr>
            </a:lvl1pPr>
            <a:lvl2pPr marL="742950" indent="-285750">
              <a:defRPr>
                <a:latin typeface="Verdana" pitchFamily="34" charset="0"/>
                <a:cs typeface="Arial" charset="0"/>
              </a:defRPr>
            </a:lvl2pPr>
            <a:lvl3pPr marL="1143000" indent="-228600">
              <a:defRPr>
                <a:latin typeface="Verdana" pitchFamily="34" charset="0"/>
                <a:cs typeface="Arial" charset="0"/>
              </a:defRPr>
            </a:lvl3pPr>
            <a:lvl4pPr marL="1600200" indent="-228600">
              <a:defRPr>
                <a:latin typeface="Verdana" pitchFamily="34" charset="0"/>
                <a:cs typeface="Arial" charset="0"/>
              </a:defRPr>
            </a:lvl4pPr>
            <a:lvl5pPr marL="2057400" indent="-228600">
              <a:defRPr>
                <a:latin typeface="Verdana" pitchFamily="34" charset="0"/>
                <a:cs typeface="Arial" charset="0"/>
              </a:defRPr>
            </a:lvl5pPr>
            <a:lvl6pPr marL="2514600" indent="-228600" eaLnBrk="0" fontAlgn="base" hangingPunct="0">
              <a:spcBef>
                <a:spcPct val="50000"/>
              </a:spcBef>
              <a:spcAft>
                <a:spcPct val="0"/>
              </a:spcAft>
              <a:buChar char="•"/>
              <a:defRPr>
                <a:latin typeface="Verdana" pitchFamily="34" charset="0"/>
                <a:cs typeface="Arial" charset="0"/>
              </a:defRPr>
            </a:lvl6pPr>
            <a:lvl7pPr marL="2971800" indent="-228600" eaLnBrk="0" fontAlgn="base" hangingPunct="0">
              <a:spcBef>
                <a:spcPct val="50000"/>
              </a:spcBef>
              <a:spcAft>
                <a:spcPct val="0"/>
              </a:spcAft>
              <a:buChar char="•"/>
              <a:defRPr>
                <a:latin typeface="Verdana" pitchFamily="34" charset="0"/>
                <a:cs typeface="Arial" charset="0"/>
              </a:defRPr>
            </a:lvl7pPr>
            <a:lvl8pPr marL="3429000" indent="-228600" eaLnBrk="0" fontAlgn="base" hangingPunct="0">
              <a:spcBef>
                <a:spcPct val="50000"/>
              </a:spcBef>
              <a:spcAft>
                <a:spcPct val="0"/>
              </a:spcAft>
              <a:buChar char="•"/>
              <a:defRPr>
                <a:latin typeface="Verdana" pitchFamily="34" charset="0"/>
                <a:cs typeface="Arial" charset="0"/>
              </a:defRPr>
            </a:lvl8pPr>
            <a:lvl9pPr marL="3886200" indent="-228600" eaLnBrk="0" fontAlgn="base" hangingPunct="0">
              <a:spcBef>
                <a:spcPct val="50000"/>
              </a:spcBef>
              <a:spcAft>
                <a:spcPct val="0"/>
              </a:spcAft>
              <a:buChar char="•"/>
              <a:defRPr>
                <a:latin typeface="Verdana" pitchFamily="34" charset="0"/>
                <a:cs typeface="Arial" charset="0"/>
              </a:defRPr>
            </a:lvl9pPr>
          </a:lstStyle>
          <a:p>
            <a:r>
              <a:rPr lang="en-US" sz="1700" kern="0">
                <a:solidFill>
                  <a:srgbClr val="002060"/>
                </a:solidFill>
              </a:rPr>
              <a:t>FATIGUE DETECTION PRINCIPLES AND METHODS</a:t>
            </a:r>
          </a:p>
        </p:txBody>
      </p:sp>
      <p:pic>
        <p:nvPicPr>
          <p:cNvPr id="10" name="Imagen 9">
            <a:extLst>
              <a:ext uri="{FF2B5EF4-FFF2-40B4-BE49-F238E27FC236}">
                <a16:creationId xmlns:a16="http://schemas.microsoft.com/office/drawing/2014/main" id="{BC6EF694-B1C4-423F-B972-27E9C4159234}"/>
              </a:ext>
            </a:extLst>
          </p:cNvPr>
          <p:cNvPicPr>
            <a:picLocks noChangeAspect="1"/>
          </p:cNvPicPr>
          <p:nvPr/>
        </p:nvPicPr>
        <p:blipFill>
          <a:blip r:embed="rId3"/>
          <a:stretch>
            <a:fillRect/>
          </a:stretch>
        </p:blipFill>
        <p:spPr>
          <a:xfrm>
            <a:off x="257756" y="1108593"/>
            <a:ext cx="8628488" cy="3220773"/>
          </a:xfrm>
          <a:prstGeom prst="rect">
            <a:avLst/>
          </a:prstGeom>
        </p:spPr>
      </p:pic>
      <p:sp>
        <p:nvSpPr>
          <p:cNvPr id="11" name="CuadroTexto 10">
            <a:extLst>
              <a:ext uri="{FF2B5EF4-FFF2-40B4-BE49-F238E27FC236}">
                <a16:creationId xmlns:a16="http://schemas.microsoft.com/office/drawing/2014/main" id="{A386EE9B-4BFE-4C71-8D16-9477171AF156}"/>
              </a:ext>
            </a:extLst>
          </p:cNvPr>
          <p:cNvSpPr txBox="1"/>
          <p:nvPr/>
        </p:nvSpPr>
        <p:spPr>
          <a:xfrm>
            <a:off x="257756" y="4612395"/>
            <a:ext cx="8628488" cy="1711366"/>
          </a:xfrm>
          <a:prstGeom prst="rect">
            <a:avLst/>
          </a:prstGeom>
          <a:noFill/>
        </p:spPr>
        <p:txBody>
          <a:bodyPr wrap="square">
            <a:spAutoFit/>
          </a:bodyPr>
          <a:lstStyle/>
          <a:p>
            <a:pPr algn="just">
              <a:lnSpc>
                <a:spcPct val="150000"/>
              </a:lnSpc>
            </a:pPr>
            <a:r>
              <a:rPr lang="en-US"/>
              <a:t>Conventional fatigue detection technologies identify fatigue only after it has occurred. They do not provide predictive capabilities, merely reporting an event after is has happen, which limits their effectiveness in preventing incidents. Additionally, these systems are often intrusive, uncomfortable, and poorly received by workers and labor unions.</a:t>
            </a:r>
            <a:endParaRPr lang="es-MX"/>
          </a:p>
        </p:txBody>
      </p:sp>
    </p:spTree>
    <p:extLst>
      <p:ext uri="{BB962C8B-B14F-4D97-AF65-F5344CB8AC3E}">
        <p14:creationId xmlns:p14="http://schemas.microsoft.com/office/powerpoint/2010/main" val="1803138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B759E-7E5E-D37D-8E5E-3ADCDD51AB08}"/>
            </a:ext>
          </a:extLst>
        </p:cNvPr>
        <p:cNvGrpSpPr/>
        <p:nvPr/>
      </p:nvGrpSpPr>
      <p:grpSpPr>
        <a:xfrm>
          <a:off x="0" y="0"/>
          <a:ext cx="0" cy="0"/>
          <a:chOff x="0" y="0"/>
          <a:chExt cx="0" cy="0"/>
        </a:xfrm>
      </p:grpSpPr>
      <p:sp>
        <p:nvSpPr>
          <p:cNvPr id="17" name="Slide Number Placeholder 2">
            <a:extLst>
              <a:ext uri="{FF2B5EF4-FFF2-40B4-BE49-F238E27FC236}">
                <a16:creationId xmlns:a16="http://schemas.microsoft.com/office/drawing/2014/main" id="{9892798B-3F7C-7BF2-C1F3-00AAEDF3704F}"/>
              </a:ext>
            </a:extLst>
          </p:cNvPr>
          <p:cNvSpPr>
            <a:spLocks noGrp="1"/>
          </p:cNvSpPr>
          <p:nvPr>
            <p:ph type="sldNum" sz="quarter" idx="12"/>
          </p:nvPr>
        </p:nvSpPr>
        <p:spPr>
          <a:xfrm>
            <a:off x="7543800" y="6584156"/>
            <a:ext cx="1600200" cy="273844"/>
          </a:xfrm>
        </p:spPr>
        <p:txBody>
          <a:bodyPr/>
          <a:lstStyle/>
          <a:p>
            <a:fld id="{FE6D91CF-3DE8-42A1-BDAA-9607CA1B3295}" type="slidenum">
              <a:rPr lang="es-MX" smtClean="0"/>
              <a:t>8</a:t>
            </a:fld>
            <a:endParaRPr lang="es-MX"/>
          </a:p>
        </p:txBody>
      </p:sp>
      <p:sp>
        <p:nvSpPr>
          <p:cNvPr id="6" name="Rectangle 5">
            <a:extLst>
              <a:ext uri="{FF2B5EF4-FFF2-40B4-BE49-F238E27FC236}">
                <a16:creationId xmlns:a16="http://schemas.microsoft.com/office/drawing/2014/main" id="{C263BBD4-B8EE-1176-3D38-F0E60E1654A5}"/>
              </a:ext>
            </a:extLst>
          </p:cNvPr>
          <p:cNvSpPr/>
          <p:nvPr/>
        </p:nvSpPr>
        <p:spPr>
          <a:xfrm>
            <a:off x="0" y="-1"/>
            <a:ext cx="9144000" cy="83820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100;p9">
            <a:extLst>
              <a:ext uri="{FF2B5EF4-FFF2-40B4-BE49-F238E27FC236}">
                <a16:creationId xmlns:a16="http://schemas.microsoft.com/office/drawing/2014/main" id="{0F011DD6-8F24-1B81-67FD-1A23635F5B77}"/>
              </a:ext>
            </a:extLst>
          </p:cNvPr>
          <p:cNvSpPr txBox="1"/>
          <p:nvPr/>
        </p:nvSpPr>
        <p:spPr>
          <a:xfrm>
            <a:off x="3048000" y="6596913"/>
            <a:ext cx="2778888" cy="230979"/>
          </a:xfrm>
          <a:prstGeom prst="rect">
            <a:avLst/>
          </a:prstGeom>
          <a:noFill/>
          <a:ln>
            <a:noFill/>
          </a:ln>
        </p:spPr>
        <p:txBody>
          <a:bodyPr spcFirstLastPara="1" lIns="91424" tIns="45700" rIns="91424" bIns="45700"/>
          <a:lstStyle/>
          <a:p>
            <a:pPr algn="ctr" defTabSz="685796">
              <a:buClr>
                <a:srgbClr val="000000"/>
              </a:buClr>
              <a:buSzPts val="900"/>
              <a:defRPr/>
            </a:pPr>
            <a:r>
              <a:rPr lang="en-US" sz="900">
                <a:solidFill>
                  <a:prstClr val="white">
                    <a:lumMod val="50000"/>
                  </a:prstClr>
                </a:solidFill>
                <a:latin typeface="Manrope" pitchFamily="2" charset="0"/>
                <a:sym typeface="Arial"/>
              </a:rPr>
              <a:t>© 2025 Confidential</a:t>
            </a:r>
            <a:endParaRPr sz="1400">
              <a:solidFill>
                <a:prstClr val="white">
                  <a:lumMod val="50000"/>
                </a:prstClr>
              </a:solidFill>
              <a:latin typeface="Manrope" pitchFamily="2" charset="0"/>
              <a:sym typeface="Arial"/>
            </a:endParaRPr>
          </a:p>
        </p:txBody>
      </p:sp>
      <p:pic>
        <p:nvPicPr>
          <p:cNvPr id="2" name="Picture 1">
            <a:extLst>
              <a:ext uri="{FF2B5EF4-FFF2-40B4-BE49-F238E27FC236}">
                <a16:creationId xmlns:a16="http://schemas.microsoft.com/office/drawing/2014/main" id="{994B407D-28F7-966D-9B23-47BCA4938DC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957095" y="145873"/>
            <a:ext cx="2018812" cy="524133"/>
          </a:xfrm>
          <a:prstGeom prst="rect">
            <a:avLst/>
          </a:prstGeom>
        </p:spPr>
      </p:pic>
      <p:sp>
        <p:nvSpPr>
          <p:cNvPr id="13" name="TextBox 16">
            <a:extLst>
              <a:ext uri="{FF2B5EF4-FFF2-40B4-BE49-F238E27FC236}">
                <a16:creationId xmlns:a16="http://schemas.microsoft.com/office/drawing/2014/main" id="{B2C4DDE0-B333-466F-848D-83BD048264BB}"/>
              </a:ext>
            </a:extLst>
          </p:cNvPr>
          <p:cNvSpPr txBox="1">
            <a:spLocks noChangeArrowheads="1"/>
          </p:cNvSpPr>
          <p:nvPr/>
        </p:nvSpPr>
        <p:spPr bwMode="auto">
          <a:xfrm>
            <a:off x="21771" y="253447"/>
            <a:ext cx="658905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MX"/>
            </a:defPPr>
            <a:lvl1pPr>
              <a:buFontTx/>
              <a:buNone/>
              <a:defRPr b="1">
                <a:solidFill>
                  <a:schemeClr val="accent1">
                    <a:lumMod val="75000"/>
                  </a:schemeClr>
                </a:solidFill>
                <a:latin typeface="Verdana" pitchFamily="34" charset="0"/>
                <a:cs typeface="Arial" charset="0"/>
              </a:defRPr>
            </a:lvl1pPr>
            <a:lvl2pPr marL="742950" indent="-285750">
              <a:defRPr>
                <a:latin typeface="Verdana" pitchFamily="34" charset="0"/>
                <a:cs typeface="Arial" charset="0"/>
              </a:defRPr>
            </a:lvl2pPr>
            <a:lvl3pPr marL="1143000" indent="-228600">
              <a:defRPr>
                <a:latin typeface="Verdana" pitchFamily="34" charset="0"/>
                <a:cs typeface="Arial" charset="0"/>
              </a:defRPr>
            </a:lvl3pPr>
            <a:lvl4pPr marL="1600200" indent="-228600">
              <a:defRPr>
                <a:latin typeface="Verdana" pitchFamily="34" charset="0"/>
                <a:cs typeface="Arial" charset="0"/>
              </a:defRPr>
            </a:lvl4pPr>
            <a:lvl5pPr marL="2057400" indent="-228600">
              <a:defRPr>
                <a:latin typeface="Verdana" pitchFamily="34" charset="0"/>
                <a:cs typeface="Arial" charset="0"/>
              </a:defRPr>
            </a:lvl5pPr>
            <a:lvl6pPr marL="2514600" indent="-228600" eaLnBrk="0" fontAlgn="base" hangingPunct="0">
              <a:spcBef>
                <a:spcPct val="50000"/>
              </a:spcBef>
              <a:spcAft>
                <a:spcPct val="0"/>
              </a:spcAft>
              <a:buChar char="•"/>
              <a:defRPr>
                <a:latin typeface="Verdana" pitchFamily="34" charset="0"/>
                <a:cs typeface="Arial" charset="0"/>
              </a:defRPr>
            </a:lvl6pPr>
            <a:lvl7pPr marL="2971800" indent="-228600" eaLnBrk="0" fontAlgn="base" hangingPunct="0">
              <a:spcBef>
                <a:spcPct val="50000"/>
              </a:spcBef>
              <a:spcAft>
                <a:spcPct val="0"/>
              </a:spcAft>
              <a:buChar char="•"/>
              <a:defRPr>
                <a:latin typeface="Verdana" pitchFamily="34" charset="0"/>
                <a:cs typeface="Arial" charset="0"/>
              </a:defRPr>
            </a:lvl7pPr>
            <a:lvl8pPr marL="3429000" indent="-228600" eaLnBrk="0" fontAlgn="base" hangingPunct="0">
              <a:spcBef>
                <a:spcPct val="50000"/>
              </a:spcBef>
              <a:spcAft>
                <a:spcPct val="0"/>
              </a:spcAft>
              <a:buChar char="•"/>
              <a:defRPr>
                <a:latin typeface="Verdana" pitchFamily="34" charset="0"/>
                <a:cs typeface="Arial" charset="0"/>
              </a:defRPr>
            </a:lvl8pPr>
            <a:lvl9pPr marL="3886200" indent="-228600" eaLnBrk="0" fontAlgn="base" hangingPunct="0">
              <a:spcBef>
                <a:spcPct val="50000"/>
              </a:spcBef>
              <a:spcAft>
                <a:spcPct val="0"/>
              </a:spcAft>
              <a:buChar char="•"/>
              <a:defRPr>
                <a:latin typeface="Verdana" pitchFamily="34" charset="0"/>
                <a:cs typeface="Arial" charset="0"/>
              </a:defRPr>
            </a:lvl9pPr>
          </a:lstStyle>
          <a:p>
            <a:r>
              <a:rPr lang="en-US" sz="1700" kern="0" dirty="0">
                <a:solidFill>
                  <a:srgbClr val="002060"/>
                </a:solidFill>
              </a:rPr>
              <a:t>HOW DOES IT WORK?</a:t>
            </a:r>
          </a:p>
        </p:txBody>
      </p:sp>
      <p:sp>
        <p:nvSpPr>
          <p:cNvPr id="14" name="TextBox 19">
            <a:extLst>
              <a:ext uri="{FF2B5EF4-FFF2-40B4-BE49-F238E27FC236}">
                <a16:creationId xmlns:a16="http://schemas.microsoft.com/office/drawing/2014/main" id="{D316DE27-A74A-4B91-8D29-59E9F1BFE43C}"/>
              </a:ext>
            </a:extLst>
          </p:cNvPr>
          <p:cNvSpPr txBox="1"/>
          <p:nvPr/>
        </p:nvSpPr>
        <p:spPr>
          <a:xfrm>
            <a:off x="784057" y="4104520"/>
            <a:ext cx="8115635" cy="2416046"/>
          </a:xfrm>
          <a:prstGeom prst="rect">
            <a:avLst/>
          </a:prstGeom>
          <a:noFill/>
        </p:spPr>
        <p:txBody>
          <a:bodyPr wrap="square">
            <a:spAutoFit/>
          </a:bodyPr>
          <a:lstStyle/>
          <a:p>
            <a:pPr marL="342900" indent="-342900">
              <a:spcAft>
                <a:spcPts val="600"/>
              </a:spcAft>
              <a:buFont typeface="+mj-lt"/>
              <a:buAutoNum type="arabicPeriod"/>
            </a:pPr>
            <a:r>
              <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rPr>
              <a:t>Use the mobile device with the Wombatt-Voz app.</a:t>
            </a:r>
          </a:p>
          <a:p>
            <a:pPr marL="342900" indent="-342900">
              <a:spcAft>
                <a:spcPts val="600"/>
              </a:spcAft>
              <a:buFont typeface="+mj-lt"/>
              <a:buAutoNum type="arabicPeriod"/>
            </a:pPr>
            <a:r>
              <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rPr>
              <a:t>Record 8 to15 second voice sample, three times per shift. It only takes about one minute per day.</a:t>
            </a:r>
          </a:p>
          <a:p>
            <a:pPr marL="342900" indent="-342900">
              <a:spcAft>
                <a:spcPts val="600"/>
              </a:spcAft>
              <a:buFont typeface="+mj-lt"/>
              <a:buAutoNum type="arabicPeriod"/>
            </a:pPr>
            <a:r>
              <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rPr>
              <a:t>Results are delivered within seconds.</a:t>
            </a:r>
          </a:p>
          <a:p>
            <a:pPr marL="342900" indent="-342900">
              <a:spcAft>
                <a:spcPts val="600"/>
              </a:spcAft>
              <a:buFont typeface="+mj-lt"/>
              <a:buAutoNum type="arabicPeriod"/>
            </a:pPr>
            <a:r>
              <a:rPr lang="en-US" b="1" dirty="0">
                <a:solidFill>
                  <a:srgbClr val="00B050"/>
                </a:solidFill>
                <a:latin typeface="Open Sans" panose="020B0604020202020204" charset="0"/>
                <a:ea typeface="Open Sans" panose="020B0604020202020204" charset="0"/>
                <a:cs typeface="Open Sans" panose="020B0604020202020204" charset="0"/>
              </a:rPr>
              <a:t>Green</a:t>
            </a:r>
            <a:r>
              <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rPr>
              <a:t>: You are cleared to work.</a:t>
            </a:r>
          </a:p>
          <a:p>
            <a:pPr marL="342900" indent="-342900">
              <a:spcAft>
                <a:spcPts val="600"/>
              </a:spcAft>
              <a:buFont typeface="+mj-lt"/>
              <a:buAutoNum type="arabicPeriod"/>
            </a:pPr>
            <a:r>
              <a:rPr lang="en-US" b="1" dirty="0">
                <a:solidFill>
                  <a:schemeClr val="accent6"/>
                </a:solidFill>
                <a:latin typeface="Open Sans" panose="020B0604020202020204" charset="0"/>
                <a:ea typeface="Open Sans" panose="020B0604020202020204" charset="0"/>
                <a:cs typeface="Open Sans" panose="020B0604020202020204" charset="0"/>
              </a:rPr>
              <a:t>Orange</a:t>
            </a:r>
            <a:r>
              <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rPr>
              <a:t>: You may continue working, but follow-up is required.</a:t>
            </a:r>
          </a:p>
          <a:p>
            <a:pPr marL="342900" indent="-342900">
              <a:spcAft>
                <a:spcPts val="600"/>
              </a:spcAft>
              <a:buFont typeface="+mj-lt"/>
              <a:buAutoNum type="arabicPeriod"/>
            </a:pPr>
            <a:r>
              <a:rPr lang="en-US" b="1" dirty="0">
                <a:solidFill>
                  <a:srgbClr val="FF0000"/>
                </a:solidFill>
                <a:latin typeface="Open Sans" panose="020B0604020202020204" charset="0"/>
                <a:ea typeface="Open Sans" panose="020B0604020202020204" charset="0"/>
                <a:cs typeface="Open Sans" panose="020B0604020202020204" charset="0"/>
              </a:rPr>
              <a:t>Red</a:t>
            </a:r>
            <a:r>
              <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rPr>
              <a:t>: You must contact your supervisor for further instructions.</a:t>
            </a:r>
          </a:p>
        </p:txBody>
      </p:sp>
      <p:grpSp>
        <p:nvGrpSpPr>
          <p:cNvPr id="20" name="Grupo 19">
            <a:extLst>
              <a:ext uri="{FF2B5EF4-FFF2-40B4-BE49-F238E27FC236}">
                <a16:creationId xmlns:a16="http://schemas.microsoft.com/office/drawing/2014/main" id="{8A9E9F13-0C39-4BF1-A07A-656F53E8554D}"/>
              </a:ext>
            </a:extLst>
          </p:cNvPr>
          <p:cNvGrpSpPr/>
          <p:nvPr/>
        </p:nvGrpSpPr>
        <p:grpSpPr>
          <a:xfrm>
            <a:off x="812290" y="1312616"/>
            <a:ext cx="7519420" cy="2510303"/>
            <a:chOff x="407859" y="1507825"/>
            <a:chExt cx="7519420" cy="2510303"/>
          </a:xfrm>
        </p:grpSpPr>
        <p:pic>
          <p:nvPicPr>
            <p:cNvPr id="3" name="Imagen 2">
              <a:extLst>
                <a:ext uri="{FF2B5EF4-FFF2-40B4-BE49-F238E27FC236}">
                  <a16:creationId xmlns:a16="http://schemas.microsoft.com/office/drawing/2014/main" id="{96C6C017-6CBB-4B9F-9EDF-76A53C583B9D}"/>
                </a:ext>
              </a:extLst>
            </p:cNvPr>
            <p:cNvPicPr>
              <a:picLocks noChangeAspect="1"/>
            </p:cNvPicPr>
            <p:nvPr/>
          </p:nvPicPr>
          <p:blipFill rotWithShape="1">
            <a:blip r:embed="rId3">
              <a:duotone>
                <a:schemeClr val="accent1">
                  <a:shade val="45000"/>
                  <a:satMod val="135000"/>
                </a:schemeClr>
                <a:prstClr val="white"/>
              </a:duotone>
              <a:alphaModFix amt="85000"/>
            </a:blip>
            <a:srcRect l="17558"/>
            <a:stretch/>
          </p:blipFill>
          <p:spPr>
            <a:xfrm>
              <a:off x="1703295" y="2137025"/>
              <a:ext cx="2734149" cy="1370747"/>
            </a:xfrm>
            <a:prstGeom prst="rect">
              <a:avLst/>
            </a:prstGeom>
          </p:spPr>
        </p:pic>
        <p:pic>
          <p:nvPicPr>
            <p:cNvPr id="11" name="Picture 5">
              <a:extLst>
                <a:ext uri="{FF2B5EF4-FFF2-40B4-BE49-F238E27FC236}">
                  <a16:creationId xmlns:a16="http://schemas.microsoft.com/office/drawing/2014/main" id="{E16596BF-0153-4A76-A867-1DC7DFE77867}"/>
                </a:ext>
              </a:extLst>
            </p:cNvPr>
            <p:cNvPicPr>
              <a:picLocks noChangeAspect="1"/>
            </p:cNvPicPr>
            <p:nvPr/>
          </p:nvPicPr>
          <p:blipFill>
            <a:blip r:embed="rId4"/>
            <a:stretch>
              <a:fillRect/>
            </a:stretch>
          </p:blipFill>
          <p:spPr>
            <a:xfrm>
              <a:off x="407859" y="1507825"/>
              <a:ext cx="1261786" cy="2510303"/>
            </a:xfrm>
            <a:prstGeom prst="rect">
              <a:avLst/>
            </a:prstGeom>
            <a:ln w="57150">
              <a:solidFill>
                <a:schemeClr val="tx1"/>
              </a:solidFill>
            </a:ln>
          </p:spPr>
        </p:pic>
        <p:pic>
          <p:nvPicPr>
            <p:cNvPr id="12" name="Imagen 11">
              <a:extLst>
                <a:ext uri="{FF2B5EF4-FFF2-40B4-BE49-F238E27FC236}">
                  <a16:creationId xmlns:a16="http://schemas.microsoft.com/office/drawing/2014/main" id="{B4E5BF92-A152-42EA-9A54-53129B98A8A3}"/>
                </a:ext>
              </a:extLst>
            </p:cNvPr>
            <p:cNvPicPr>
              <a:picLocks noChangeAspect="1"/>
            </p:cNvPicPr>
            <p:nvPr/>
          </p:nvPicPr>
          <p:blipFill>
            <a:blip r:embed="rId5"/>
            <a:stretch>
              <a:fillRect/>
            </a:stretch>
          </p:blipFill>
          <p:spPr>
            <a:xfrm>
              <a:off x="4509071" y="1507825"/>
              <a:ext cx="1317817" cy="2510303"/>
            </a:xfrm>
            <a:prstGeom prst="rect">
              <a:avLst/>
            </a:prstGeom>
            <a:ln w="57150">
              <a:solidFill>
                <a:schemeClr val="tx1"/>
              </a:solidFill>
            </a:ln>
          </p:spPr>
        </p:pic>
        <p:grpSp>
          <p:nvGrpSpPr>
            <p:cNvPr id="10" name="Grupo 9">
              <a:extLst>
                <a:ext uri="{FF2B5EF4-FFF2-40B4-BE49-F238E27FC236}">
                  <a16:creationId xmlns:a16="http://schemas.microsoft.com/office/drawing/2014/main" id="{F539CA91-B854-49E8-B932-F16D60B1987A}"/>
                </a:ext>
              </a:extLst>
            </p:cNvPr>
            <p:cNvGrpSpPr/>
            <p:nvPr/>
          </p:nvGrpSpPr>
          <p:grpSpPr>
            <a:xfrm>
              <a:off x="6609462" y="1507825"/>
              <a:ext cx="1317817" cy="2510303"/>
              <a:chOff x="6036268" y="1491769"/>
              <a:chExt cx="1317817" cy="2510303"/>
            </a:xfrm>
          </p:grpSpPr>
          <p:pic>
            <p:nvPicPr>
              <p:cNvPr id="16" name="Imagen 15">
                <a:extLst>
                  <a:ext uri="{FF2B5EF4-FFF2-40B4-BE49-F238E27FC236}">
                    <a16:creationId xmlns:a16="http://schemas.microsoft.com/office/drawing/2014/main" id="{08EFD38B-3844-47D4-BB24-296947FE51A9}"/>
                  </a:ext>
                </a:extLst>
              </p:cNvPr>
              <p:cNvPicPr>
                <a:picLocks noChangeAspect="1"/>
              </p:cNvPicPr>
              <p:nvPr/>
            </p:nvPicPr>
            <p:blipFill>
              <a:blip r:embed="rId5"/>
              <a:stretch>
                <a:fillRect/>
              </a:stretch>
            </p:blipFill>
            <p:spPr>
              <a:xfrm>
                <a:off x="6036268" y="1491769"/>
                <a:ext cx="1317817" cy="2510303"/>
              </a:xfrm>
              <a:prstGeom prst="rect">
                <a:avLst/>
              </a:prstGeom>
              <a:ln w="57150">
                <a:solidFill>
                  <a:schemeClr val="tx1"/>
                </a:solidFill>
              </a:ln>
            </p:spPr>
          </p:pic>
          <p:pic>
            <p:nvPicPr>
              <p:cNvPr id="7" name="Imagen 6" descr="Escala de tiempo&#10;&#10;El contenido generado por IA puede ser incorrecto.">
                <a:extLst>
                  <a:ext uri="{FF2B5EF4-FFF2-40B4-BE49-F238E27FC236}">
                    <a16:creationId xmlns:a16="http://schemas.microsoft.com/office/drawing/2014/main" id="{0725013A-EDB2-4789-9845-6F68A63405EB}"/>
                  </a:ext>
                </a:extLst>
              </p:cNvPr>
              <p:cNvPicPr>
                <a:picLocks noChangeAspect="1"/>
              </p:cNvPicPr>
              <p:nvPr/>
            </p:nvPicPr>
            <p:blipFill rotWithShape="1">
              <a:blip r:embed="rId6">
                <a:extLst>
                  <a:ext uri="{28A0092B-C50C-407E-A947-70E740481C1C}">
                    <a14:useLocalDpi xmlns:a14="http://schemas.microsoft.com/office/drawing/2010/main" val="0"/>
                  </a:ext>
                </a:extLst>
              </a:blip>
              <a:srcRect l="6865" t="5872" r="6567" b="40286"/>
              <a:stretch/>
            </p:blipFill>
            <p:spPr>
              <a:xfrm>
                <a:off x="6036268" y="1507825"/>
                <a:ext cx="1317816" cy="1167789"/>
              </a:xfrm>
              <a:prstGeom prst="rect">
                <a:avLst/>
              </a:prstGeom>
              <a:ln w="57150">
                <a:noFill/>
              </a:ln>
            </p:spPr>
          </p:pic>
        </p:grpSp>
        <p:sp>
          <p:nvSpPr>
            <p:cNvPr id="19" name="CuadroTexto 18">
              <a:extLst>
                <a:ext uri="{FF2B5EF4-FFF2-40B4-BE49-F238E27FC236}">
                  <a16:creationId xmlns:a16="http://schemas.microsoft.com/office/drawing/2014/main" id="{360D3A16-73AB-4EA5-AF5E-600897730CDD}"/>
                </a:ext>
              </a:extLst>
            </p:cNvPr>
            <p:cNvSpPr txBox="1"/>
            <p:nvPr/>
          </p:nvSpPr>
          <p:spPr>
            <a:xfrm>
              <a:off x="5941405" y="2346062"/>
              <a:ext cx="553540" cy="369332"/>
            </a:xfrm>
            <a:prstGeom prst="rect">
              <a:avLst/>
            </a:prstGeom>
            <a:noFill/>
          </p:spPr>
          <p:txBody>
            <a:bodyPr wrap="square">
              <a:spAutoFit/>
            </a:bodyPr>
            <a:lstStyle/>
            <a:p>
              <a:pPr algn="ctr"/>
              <a:r>
                <a:rPr lang="en-US" b="1" dirty="0">
                  <a:solidFill>
                    <a:schemeClr val="tx1">
                      <a:lumMod val="95000"/>
                      <a:lumOff val="5000"/>
                    </a:schemeClr>
                  </a:solidFill>
                  <a:latin typeface="Open Sans" panose="020B0604020202020204" charset="0"/>
                  <a:ea typeface="Open Sans" panose="020B0604020202020204" charset="0"/>
                  <a:cs typeface="Open Sans" panose="020B0604020202020204" charset="0"/>
                </a:rPr>
                <a:t>or</a:t>
              </a:r>
              <a:endParaRPr lang="es-MX" b="1" dirty="0"/>
            </a:p>
          </p:txBody>
        </p:sp>
      </p:grpSp>
    </p:spTree>
    <p:extLst>
      <p:ext uri="{BB962C8B-B14F-4D97-AF65-F5344CB8AC3E}">
        <p14:creationId xmlns:p14="http://schemas.microsoft.com/office/powerpoint/2010/main" val="2526838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B759E-7E5E-D37D-8E5E-3ADCDD51AB08}"/>
            </a:ext>
          </a:extLst>
        </p:cNvPr>
        <p:cNvGrpSpPr/>
        <p:nvPr/>
      </p:nvGrpSpPr>
      <p:grpSpPr>
        <a:xfrm>
          <a:off x="0" y="0"/>
          <a:ext cx="0" cy="0"/>
          <a:chOff x="0" y="0"/>
          <a:chExt cx="0" cy="0"/>
        </a:xfrm>
      </p:grpSpPr>
      <p:sp>
        <p:nvSpPr>
          <p:cNvPr id="17" name="Slide Number Placeholder 2">
            <a:extLst>
              <a:ext uri="{FF2B5EF4-FFF2-40B4-BE49-F238E27FC236}">
                <a16:creationId xmlns:a16="http://schemas.microsoft.com/office/drawing/2014/main" id="{9892798B-3F7C-7BF2-C1F3-00AAEDF3704F}"/>
              </a:ext>
            </a:extLst>
          </p:cNvPr>
          <p:cNvSpPr>
            <a:spLocks noGrp="1"/>
          </p:cNvSpPr>
          <p:nvPr>
            <p:ph type="sldNum" sz="quarter" idx="12"/>
          </p:nvPr>
        </p:nvSpPr>
        <p:spPr>
          <a:xfrm>
            <a:off x="7543800" y="6584156"/>
            <a:ext cx="1600200" cy="273844"/>
          </a:xfrm>
        </p:spPr>
        <p:txBody>
          <a:bodyPr/>
          <a:lstStyle/>
          <a:p>
            <a:fld id="{FE6D91CF-3DE8-42A1-BDAA-9607CA1B3295}" type="slidenum">
              <a:rPr lang="es-MX" smtClean="0"/>
              <a:t>9</a:t>
            </a:fld>
            <a:endParaRPr lang="es-MX"/>
          </a:p>
        </p:txBody>
      </p:sp>
      <p:sp>
        <p:nvSpPr>
          <p:cNvPr id="6" name="Rectangle 5">
            <a:extLst>
              <a:ext uri="{FF2B5EF4-FFF2-40B4-BE49-F238E27FC236}">
                <a16:creationId xmlns:a16="http://schemas.microsoft.com/office/drawing/2014/main" id="{C263BBD4-B8EE-1176-3D38-F0E60E1654A5}"/>
              </a:ext>
            </a:extLst>
          </p:cNvPr>
          <p:cNvSpPr/>
          <p:nvPr/>
        </p:nvSpPr>
        <p:spPr>
          <a:xfrm>
            <a:off x="0" y="-1"/>
            <a:ext cx="9144000" cy="81712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100;p9">
            <a:extLst>
              <a:ext uri="{FF2B5EF4-FFF2-40B4-BE49-F238E27FC236}">
                <a16:creationId xmlns:a16="http://schemas.microsoft.com/office/drawing/2014/main" id="{0F011DD6-8F24-1B81-67FD-1A23635F5B77}"/>
              </a:ext>
            </a:extLst>
          </p:cNvPr>
          <p:cNvSpPr txBox="1"/>
          <p:nvPr/>
        </p:nvSpPr>
        <p:spPr>
          <a:xfrm>
            <a:off x="3048000" y="6596913"/>
            <a:ext cx="2778888" cy="230979"/>
          </a:xfrm>
          <a:prstGeom prst="rect">
            <a:avLst/>
          </a:prstGeom>
          <a:noFill/>
          <a:ln>
            <a:noFill/>
          </a:ln>
        </p:spPr>
        <p:txBody>
          <a:bodyPr spcFirstLastPara="1" lIns="91424" tIns="45700" rIns="91424" bIns="45700"/>
          <a:lstStyle/>
          <a:p>
            <a:pPr algn="ctr" defTabSz="685796">
              <a:buClr>
                <a:srgbClr val="000000"/>
              </a:buClr>
              <a:buSzPts val="900"/>
              <a:defRPr/>
            </a:pPr>
            <a:r>
              <a:rPr lang="en-US" sz="900">
                <a:solidFill>
                  <a:prstClr val="white">
                    <a:lumMod val="50000"/>
                  </a:prstClr>
                </a:solidFill>
                <a:latin typeface="Manrope" pitchFamily="2" charset="0"/>
                <a:sym typeface="Arial"/>
              </a:rPr>
              <a:t>© 2025 Confidential</a:t>
            </a:r>
            <a:endParaRPr sz="1400">
              <a:solidFill>
                <a:prstClr val="white">
                  <a:lumMod val="50000"/>
                </a:prstClr>
              </a:solidFill>
              <a:latin typeface="Manrope" pitchFamily="2" charset="0"/>
              <a:sym typeface="Arial"/>
            </a:endParaRPr>
          </a:p>
        </p:txBody>
      </p:sp>
      <p:pic>
        <p:nvPicPr>
          <p:cNvPr id="2" name="Picture 1">
            <a:extLst>
              <a:ext uri="{FF2B5EF4-FFF2-40B4-BE49-F238E27FC236}">
                <a16:creationId xmlns:a16="http://schemas.microsoft.com/office/drawing/2014/main" id="{994B407D-28F7-966D-9B23-47BCA4938DC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957095" y="145873"/>
            <a:ext cx="2018812" cy="524133"/>
          </a:xfrm>
          <a:prstGeom prst="rect">
            <a:avLst/>
          </a:prstGeom>
        </p:spPr>
      </p:pic>
      <p:grpSp>
        <p:nvGrpSpPr>
          <p:cNvPr id="3" name="Grupo 2">
            <a:extLst>
              <a:ext uri="{FF2B5EF4-FFF2-40B4-BE49-F238E27FC236}">
                <a16:creationId xmlns:a16="http://schemas.microsoft.com/office/drawing/2014/main" id="{3FBD6DD9-5B62-4474-A99B-35924C247AD3}"/>
              </a:ext>
            </a:extLst>
          </p:cNvPr>
          <p:cNvGrpSpPr/>
          <p:nvPr/>
        </p:nvGrpSpPr>
        <p:grpSpPr>
          <a:xfrm>
            <a:off x="5237298" y="1775484"/>
            <a:ext cx="3730833" cy="4625316"/>
            <a:chOff x="5238246" y="1553301"/>
            <a:chExt cx="3730833" cy="4625316"/>
          </a:xfrm>
        </p:grpSpPr>
        <p:pic>
          <p:nvPicPr>
            <p:cNvPr id="8" name="Picture 4">
              <a:extLst>
                <a:ext uri="{FF2B5EF4-FFF2-40B4-BE49-F238E27FC236}">
                  <a16:creationId xmlns:a16="http://schemas.microsoft.com/office/drawing/2014/main" id="{C631499B-4166-42AB-9BDD-21E96AB9EB89}"/>
                </a:ext>
              </a:extLst>
            </p:cNvPr>
            <p:cNvPicPr>
              <a:picLocks noChangeAspect="1"/>
            </p:cNvPicPr>
            <p:nvPr/>
          </p:nvPicPr>
          <p:blipFill rotWithShape="1">
            <a:blip r:embed="rId3"/>
            <a:srcRect t="13160" b="13398"/>
            <a:stretch/>
          </p:blipFill>
          <p:spPr>
            <a:xfrm>
              <a:off x="5874637" y="1553301"/>
              <a:ext cx="2432800" cy="2221164"/>
            </a:xfrm>
            <a:prstGeom prst="rect">
              <a:avLst/>
            </a:prstGeom>
          </p:spPr>
        </p:pic>
        <p:pic>
          <p:nvPicPr>
            <p:cNvPr id="9" name="Picture 5">
              <a:extLst>
                <a:ext uri="{FF2B5EF4-FFF2-40B4-BE49-F238E27FC236}">
                  <a16:creationId xmlns:a16="http://schemas.microsoft.com/office/drawing/2014/main" id="{EAD69271-3812-41A9-A828-7425E204B306}"/>
                </a:ext>
              </a:extLst>
            </p:cNvPr>
            <p:cNvPicPr>
              <a:picLocks noChangeAspect="1"/>
            </p:cNvPicPr>
            <p:nvPr/>
          </p:nvPicPr>
          <p:blipFill>
            <a:blip r:embed="rId4"/>
            <a:stretch>
              <a:fillRect/>
            </a:stretch>
          </p:blipFill>
          <p:spPr>
            <a:xfrm>
              <a:off x="5243928" y="3701274"/>
              <a:ext cx="3694218" cy="757165"/>
            </a:xfrm>
            <a:prstGeom prst="rect">
              <a:avLst/>
            </a:prstGeom>
          </p:spPr>
        </p:pic>
        <p:pic>
          <p:nvPicPr>
            <p:cNvPr id="10" name="Picture 7">
              <a:extLst>
                <a:ext uri="{FF2B5EF4-FFF2-40B4-BE49-F238E27FC236}">
                  <a16:creationId xmlns:a16="http://schemas.microsoft.com/office/drawing/2014/main" id="{6ED0855B-E48E-43B1-B125-C95DE98C4DEF}"/>
                </a:ext>
              </a:extLst>
            </p:cNvPr>
            <p:cNvPicPr>
              <a:picLocks noChangeAspect="1"/>
            </p:cNvPicPr>
            <p:nvPr/>
          </p:nvPicPr>
          <p:blipFill>
            <a:blip r:embed="rId5"/>
            <a:stretch>
              <a:fillRect/>
            </a:stretch>
          </p:blipFill>
          <p:spPr>
            <a:xfrm>
              <a:off x="5238246" y="4343400"/>
              <a:ext cx="3730833" cy="1835217"/>
            </a:xfrm>
            <a:prstGeom prst="rect">
              <a:avLst/>
            </a:prstGeom>
          </p:spPr>
        </p:pic>
      </p:grpSp>
      <p:sp>
        <p:nvSpPr>
          <p:cNvPr id="11" name="TextBox 8">
            <a:extLst>
              <a:ext uri="{FF2B5EF4-FFF2-40B4-BE49-F238E27FC236}">
                <a16:creationId xmlns:a16="http://schemas.microsoft.com/office/drawing/2014/main" id="{43118FC9-7DB7-4CE2-B506-69A6F0472E52}"/>
              </a:ext>
            </a:extLst>
          </p:cNvPr>
          <p:cNvSpPr txBox="1"/>
          <p:nvPr/>
        </p:nvSpPr>
        <p:spPr>
          <a:xfrm>
            <a:off x="397989" y="2049607"/>
            <a:ext cx="4728815" cy="3801041"/>
          </a:xfrm>
          <a:prstGeom prst="rect">
            <a:avLst/>
          </a:prstGeom>
          <a:noFill/>
        </p:spPr>
        <p:txBody>
          <a:bodyPr wrap="square">
            <a:spAutoFit/>
          </a:bodyPr>
          <a:lstStyle/>
          <a:p>
            <a:pPr marL="285750" indent="-285750">
              <a:spcAft>
                <a:spcPts val="600"/>
              </a:spcAft>
              <a:buFont typeface="Wingdings" panose="05000000000000000000" pitchFamily="2" charset="2"/>
              <a:buChar char="§"/>
            </a:pPr>
            <a:r>
              <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rPr>
              <a:t>AI-powered fatigue prediction, up to 5 hours in advance</a:t>
            </a:r>
          </a:p>
          <a:p>
            <a:pPr marL="285750" indent="-285750">
              <a:spcAft>
                <a:spcPts val="600"/>
              </a:spcAft>
              <a:buFont typeface="Wingdings" panose="05000000000000000000" pitchFamily="2" charset="2"/>
              <a:buChar char="§"/>
            </a:pPr>
            <a:r>
              <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rPr>
              <a:t>Analysis of 200+ fatigue-related voice frequencies and multiple vocal muscles</a:t>
            </a:r>
          </a:p>
          <a:p>
            <a:pPr marL="285750" indent="-285750">
              <a:spcAft>
                <a:spcPts val="600"/>
              </a:spcAft>
              <a:buFont typeface="Wingdings" panose="05000000000000000000" pitchFamily="2" charset="2"/>
              <a:buChar char="§"/>
            </a:pPr>
            <a:r>
              <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rPr>
              <a:t>Personalized voice modeling for each user</a:t>
            </a:r>
          </a:p>
          <a:p>
            <a:pPr marL="285750" indent="-285750">
              <a:spcAft>
                <a:spcPts val="600"/>
              </a:spcAft>
              <a:buFont typeface="Wingdings" panose="05000000000000000000" pitchFamily="2" charset="2"/>
              <a:buChar char="§"/>
            </a:pPr>
            <a:r>
              <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rPr>
              <a:t>Non-intrusive and hardware-free solution</a:t>
            </a:r>
          </a:p>
          <a:p>
            <a:pPr marL="285750" indent="-285750">
              <a:spcAft>
                <a:spcPts val="600"/>
              </a:spcAft>
              <a:buFont typeface="Wingdings" panose="05000000000000000000" pitchFamily="2" charset="2"/>
              <a:buChar char="§"/>
            </a:pPr>
            <a:r>
              <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rPr>
              <a:t>Compatible with Android, iOS, and Windows devices</a:t>
            </a:r>
          </a:p>
          <a:p>
            <a:pPr marL="285750" indent="-285750">
              <a:spcAft>
                <a:spcPts val="600"/>
              </a:spcAft>
              <a:buFont typeface="Wingdings" panose="05000000000000000000" pitchFamily="2" charset="2"/>
              <a:buChar char="§"/>
            </a:pPr>
            <a:r>
              <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rPr>
              <a:t>Integration available for onboard mobile equipment systems</a:t>
            </a:r>
          </a:p>
        </p:txBody>
      </p:sp>
      <p:sp>
        <p:nvSpPr>
          <p:cNvPr id="12" name="TextBox 13">
            <a:extLst>
              <a:ext uri="{FF2B5EF4-FFF2-40B4-BE49-F238E27FC236}">
                <a16:creationId xmlns:a16="http://schemas.microsoft.com/office/drawing/2014/main" id="{B5248B81-AD7E-4BDD-870C-857BB021B986}"/>
              </a:ext>
            </a:extLst>
          </p:cNvPr>
          <p:cNvSpPr txBox="1"/>
          <p:nvPr/>
        </p:nvSpPr>
        <p:spPr>
          <a:xfrm>
            <a:off x="-6094" y="185089"/>
            <a:ext cx="6963189" cy="353943"/>
          </a:xfrm>
          <a:prstGeom prst="rect">
            <a:avLst/>
          </a:prstGeom>
          <a:noFill/>
        </p:spPr>
        <p:txBody>
          <a:bodyPr wrap="square">
            <a:spAutoFit/>
          </a:bodyPr>
          <a:lstStyle/>
          <a:p>
            <a:r>
              <a:rPr lang="en-US" sz="1700" b="1" kern="0">
                <a:solidFill>
                  <a:srgbClr val="002060"/>
                </a:solidFill>
                <a:latin typeface="Verdana" pitchFamily="34" charset="0"/>
                <a:cs typeface="Arial" charset="0"/>
              </a:rPr>
              <a:t>USING WOMBATT VOICE TECH FATIGUE PREDICTION</a:t>
            </a:r>
          </a:p>
        </p:txBody>
      </p:sp>
      <p:sp>
        <p:nvSpPr>
          <p:cNvPr id="13" name="CuadroTexto 12">
            <a:extLst>
              <a:ext uri="{FF2B5EF4-FFF2-40B4-BE49-F238E27FC236}">
                <a16:creationId xmlns:a16="http://schemas.microsoft.com/office/drawing/2014/main" id="{A899FDF8-9D7F-4C51-B21A-51CCFEA6D72D}"/>
              </a:ext>
            </a:extLst>
          </p:cNvPr>
          <p:cNvSpPr txBox="1"/>
          <p:nvPr/>
        </p:nvSpPr>
        <p:spPr>
          <a:xfrm>
            <a:off x="441789" y="1007352"/>
            <a:ext cx="8265590" cy="646331"/>
          </a:xfrm>
          <a:prstGeom prst="rect">
            <a:avLst/>
          </a:prstGeom>
          <a:noFill/>
        </p:spPr>
        <p:txBody>
          <a:bodyPr wrap="square">
            <a:spAutoFit/>
          </a:bodyPr>
          <a:lstStyle/>
          <a:p>
            <a:pPr algn="just"/>
            <a:r>
              <a:rPr lang="en-US" dirty="0">
                <a:solidFill>
                  <a:schemeClr val="tx1">
                    <a:lumMod val="95000"/>
                    <a:lumOff val="5000"/>
                  </a:schemeClr>
                </a:solidFill>
                <a:latin typeface="Open Sans" panose="020B0604020202020204" charset="0"/>
                <a:ea typeface="Open Sans" panose="020B0604020202020204" charset="0"/>
                <a:cs typeface="Open Sans" panose="020B0604020202020204" charset="0"/>
              </a:rPr>
              <a:t>Wombatt voice technology can predict fatigue before it occurs, enabling proactive intervention and preventing potential incidents.</a:t>
            </a:r>
            <a:endParaRPr lang="es-MX" dirty="0">
              <a:solidFill>
                <a:schemeClr val="tx1">
                  <a:lumMod val="95000"/>
                  <a:lumOff val="5000"/>
                </a:schemeClr>
              </a:solidFill>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4235287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7debcf-59bb-402b-8142-519f010f3465">
      <Terms xmlns="http://schemas.microsoft.com/office/infopath/2007/PartnerControls"/>
    </lcf76f155ced4ddcb4097134ff3c332f>
    <TaxCatchAll xmlns="2266ee25-b00e-4394-9db4-1d7f5f5f9c4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46779D085C1A124BA250181FD0D39C56" ma:contentTypeVersion="17" ma:contentTypeDescription="Crear nuevo documento." ma:contentTypeScope="" ma:versionID="e3110b21d3b63334f9a80deaa8609816">
  <xsd:schema xmlns:xsd="http://www.w3.org/2001/XMLSchema" xmlns:xs="http://www.w3.org/2001/XMLSchema" xmlns:p="http://schemas.microsoft.com/office/2006/metadata/properties" xmlns:ns2="0b7debcf-59bb-402b-8142-519f010f3465" xmlns:ns3="2266ee25-b00e-4394-9db4-1d7f5f5f9c43" targetNamespace="http://schemas.microsoft.com/office/2006/metadata/properties" ma:root="true" ma:fieldsID="b0b6746adb4cfb050874266ea95db013" ns2:_="" ns3:_="">
    <xsd:import namespace="0b7debcf-59bb-402b-8142-519f010f3465"/>
    <xsd:import namespace="2266ee25-b00e-4394-9db4-1d7f5f5f9c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7debcf-59bb-402b-8142-519f010f34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Etiquetas de imagen" ma:readOnly="false" ma:fieldId="{5cf76f15-5ced-4ddc-b409-7134ff3c332f}" ma:taxonomyMulti="true" ma:sspId="ae58d8a7-9e08-45ee-a8ba-71ea8e47c20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266ee25-b00e-4394-9db4-1d7f5f5f9c43" elementFormDefault="qualified">
    <xsd:import namespace="http://schemas.microsoft.com/office/2006/documentManagement/types"/>
    <xsd:import namespace="http://schemas.microsoft.com/office/infopath/2007/PartnerControls"/>
    <xsd:element name="SharedWithUsers" ma:index="2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talles de uso compartido" ma:internalName="SharedWithDetails" ma:readOnly="true">
      <xsd:simpleType>
        <xsd:restriction base="dms:Note">
          <xsd:maxLength value="255"/>
        </xsd:restriction>
      </xsd:simpleType>
    </xsd:element>
    <xsd:element name="TaxCatchAll" ma:index="24" nillable="true" ma:displayName="Taxonomy Catch All Column" ma:hidden="true" ma:list="{dcb486d2-3266-48ce-bf2a-9b57be74d899}" ma:internalName="TaxCatchAll" ma:showField="CatchAllData" ma:web="2266ee25-b00e-4394-9db4-1d7f5f5f9c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6E07B0-4A37-4B55-8D3E-ECDA9101F961}">
  <ds:schemaRefs>
    <ds:schemaRef ds:uri="http://schemas.microsoft.com/office/2006/documentManagement/types"/>
    <ds:schemaRef ds:uri="http://www.w3.org/XML/1998/namespace"/>
    <ds:schemaRef ds:uri="http://schemas.microsoft.com/office/2006/metadata/properties"/>
    <ds:schemaRef ds:uri="http://purl.org/dc/dcmitype/"/>
    <ds:schemaRef ds:uri="http://schemas.microsoft.com/office/infopath/2007/PartnerControls"/>
    <ds:schemaRef ds:uri="2266ee25-b00e-4394-9db4-1d7f5f5f9c43"/>
    <ds:schemaRef ds:uri="http://purl.org/dc/elements/1.1/"/>
    <ds:schemaRef ds:uri="http://schemas.openxmlformats.org/package/2006/metadata/core-properties"/>
    <ds:schemaRef ds:uri="0b7debcf-59bb-402b-8142-519f010f3465"/>
    <ds:schemaRef ds:uri="http://purl.org/dc/terms/"/>
  </ds:schemaRefs>
</ds:datastoreItem>
</file>

<file path=customXml/itemProps2.xml><?xml version="1.0" encoding="utf-8"?>
<ds:datastoreItem xmlns:ds="http://schemas.openxmlformats.org/officeDocument/2006/customXml" ds:itemID="{3B83A5BC-658A-4856-8BDC-1EDFD54730F0}"/>
</file>

<file path=customXml/itemProps3.xml><?xml version="1.0" encoding="utf-8"?>
<ds:datastoreItem xmlns:ds="http://schemas.openxmlformats.org/officeDocument/2006/customXml" ds:itemID="{A3D14410-10A1-4FF2-A52D-7358626A198B}">
  <ds:schemaRefs>
    <ds:schemaRef ds:uri="http://schemas.microsoft.com/sharepoint/v3/contenttype/forms"/>
  </ds:schemaRefs>
</ds:datastoreItem>
</file>

<file path=docMetadata/LabelInfo.xml><?xml version="1.0" encoding="utf-8"?>
<clbl:labelList xmlns:clbl="http://schemas.microsoft.com/office/2020/mipLabelMetadata">
  <clbl:label id="{000a58a2-721d-4cc2-a3bd-632e25ed1dfa}" enabled="0" method="" siteId="{000a58a2-721d-4cc2-a3bd-632e25ed1dfa}" removed="1"/>
</clbl:labelList>
</file>

<file path=docProps/app.xml><?xml version="1.0" encoding="utf-8"?>
<Properties xmlns="http://schemas.openxmlformats.org/officeDocument/2006/extended-properties" xmlns:vt="http://schemas.openxmlformats.org/officeDocument/2006/docPropsVTypes">
  <TotalTime>111</TotalTime>
  <Words>1088</Words>
  <Application>Microsoft Office PowerPoint</Application>
  <PresentationFormat>Presentación en pantalla (4:3)</PresentationFormat>
  <Paragraphs>157</Paragraphs>
  <Slides>19</Slides>
  <Notes>5</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19</vt:i4>
      </vt:variant>
    </vt:vector>
  </HeadingPairs>
  <TitlesOfParts>
    <vt:vector size="26" baseType="lpstr">
      <vt:lpstr>Arial</vt:lpstr>
      <vt:lpstr>Calibri</vt:lpstr>
      <vt:lpstr>Manrope</vt:lpstr>
      <vt:lpstr>Open Sans</vt:lpstr>
      <vt:lpstr>Verdana</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cramirez@tmsinternational.com</dc:creator>
  <cp:lastModifiedBy>Ramirez Romero, Carlos Francisco</cp:lastModifiedBy>
  <cp:revision>1</cp:revision>
  <dcterms:created xsi:type="dcterms:W3CDTF">2015-05-29T23:26:07Z</dcterms:created>
  <dcterms:modified xsi:type="dcterms:W3CDTF">2025-09-11T00:58:29Z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0x01010046779D085C1A124BA250181FD0D39C56</vt:lpwstr>
  </property>
  <property fmtid="{D5CDD505-2E9C-101B-9397-08002B2CF9AE}" pid="3" name="MediaServiceImageTags">
    <vt:lpwstr/>
  </property>
</Properties>
</file>