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79" r:id="rId2"/>
    <p:sldMasterId id="2147483705" r:id="rId3"/>
    <p:sldMasterId id="2147483772" r:id="rId4"/>
    <p:sldMasterId id="2147483801" r:id="rId5"/>
  </p:sldMasterIdLst>
  <p:notesMasterIdLst>
    <p:notesMasterId r:id="rId19"/>
  </p:notesMasterIdLst>
  <p:sldIdLst>
    <p:sldId id="2147481507" r:id="rId6"/>
    <p:sldId id="2147481508" r:id="rId7"/>
    <p:sldId id="2147481509" r:id="rId8"/>
    <p:sldId id="2147481510" r:id="rId9"/>
    <p:sldId id="2147481511" r:id="rId10"/>
    <p:sldId id="2147481512" r:id="rId11"/>
    <p:sldId id="2147481513" r:id="rId12"/>
    <p:sldId id="2147481514" r:id="rId13"/>
    <p:sldId id="2147481515" r:id="rId14"/>
    <p:sldId id="2147481516" r:id="rId15"/>
    <p:sldId id="2147481517" r:id="rId16"/>
    <p:sldId id="2147481518" r:id="rId17"/>
    <p:sldId id="21474815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76" d="100"/>
          <a:sy n="76" d="100"/>
        </p:scale>
        <p:origin x="15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69643-D2A2-EE43-B245-EB7CC0609DE6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301CC-4EC9-F044-8AE4-CBF561865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8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35790-96B9-4A6F-A6D8-2B818FA5BC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914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35790-96B9-4A6F-A6D8-2B818FA5BC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160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SMS group style element 2" descr="W:\zwablage\CMM\Bender, Siggi\Unbenannt-1.pn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600" y="6786000"/>
            <a:ext cx="12201600" cy="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MS group style element"/>
          <p:cNvSpPr>
            <a:spLocks noGrp="1"/>
          </p:cNvSpPr>
          <p:nvPr userDrawn="1">
            <p:ph type="body" sz="quarter" idx="15" hasCustomPrompt="1"/>
          </p:nvPr>
        </p:nvSpPr>
        <p:spPr bwMode="gray">
          <a:xfrm>
            <a:off x="-4800" y="4680000"/>
            <a:ext cx="12201600" cy="21708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t" anchorCtr="0">
            <a:noAutofit/>
          </a:bodyPr>
          <a:lstStyle>
            <a:lvl1pPr algn="ctr">
              <a:defRPr sz="100">
                <a:solidFill>
                  <a:sysClr val="windowText" lastClr="000000"/>
                </a:solidFill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/>
              <a:t> </a:t>
            </a:r>
            <a:endParaRPr lang="en-US"/>
          </a:p>
        </p:txBody>
      </p:sp>
      <p:sp>
        <p:nvSpPr>
          <p:cNvPr id="38" name="Textplatzhalter 11"/>
          <p:cNvSpPr>
            <a:spLocks noGrp="1"/>
          </p:cNvSpPr>
          <p:nvPr userDrawn="1">
            <p:ph type="body" sz="quarter" idx="14"/>
          </p:nvPr>
        </p:nvSpPr>
        <p:spPr bwMode="white">
          <a:xfrm>
            <a:off x="4271438" y="6660000"/>
            <a:ext cx="3649132" cy="198000"/>
          </a:xfrm>
          <a:prstGeom prst="rect">
            <a:avLst/>
          </a:prstGeom>
        </p:spPr>
        <p:txBody>
          <a:bodyPr wrap="none" tIns="36000" rIns="0" bIns="36000" anchor="ctr" anchorCtr="0">
            <a:noAutofit/>
          </a:bodyPr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9" name="Textplatzhalter 10"/>
          <p:cNvSpPr>
            <a:spLocks noGrp="1"/>
          </p:cNvSpPr>
          <p:nvPr userDrawn="1">
            <p:ph type="body" sz="quarter" idx="13"/>
          </p:nvPr>
        </p:nvSpPr>
        <p:spPr bwMode="white">
          <a:xfrm>
            <a:off x="0" y="6660000"/>
            <a:ext cx="3984000" cy="198000"/>
          </a:xfrm>
          <a:prstGeom prst="rect">
            <a:avLst/>
          </a:prstGeom>
        </p:spPr>
        <p:txBody>
          <a:bodyPr wrap="none" lIns="252000" tIns="36000" bIns="36000" anchor="ctr" anchorCtr="0">
            <a:noAutofit/>
          </a:bodyPr>
          <a:lstStyle>
            <a:lvl1pPr>
              <a:defRPr sz="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Foliennummernplatzhalter"/>
          <p:cNvSpPr>
            <a:spLocks noGrp="1"/>
          </p:cNvSpPr>
          <p:nvPr userDrawn="1">
            <p:ph type="sldNum" sz="quarter" idx="4"/>
          </p:nvPr>
        </p:nvSpPr>
        <p:spPr bwMode="white">
          <a:xfrm>
            <a:off x="11472000" y="6480000"/>
            <a:ext cx="720000" cy="180000"/>
          </a:xfrm>
          <a:prstGeom prst="rect">
            <a:avLst/>
          </a:prstGeom>
        </p:spPr>
        <p:txBody>
          <a:bodyPr wrap="none" lIns="0" tIns="0" rIns="252000" bIns="0" anchor="ctr" anchorCtr="0">
            <a:noAutofit/>
          </a:bodyPr>
          <a:lstStyle>
            <a:lvl1pPr algn="r">
              <a:defRPr lang="de-DE" sz="750" smtClean="0">
                <a:solidFill>
                  <a:schemeClr val="tx2"/>
                </a:solidFill>
              </a:defRPr>
            </a:lvl1pPr>
          </a:lstStyle>
          <a:p>
            <a:fld id="{44043744-42FE-4892-90BA-7087481EB8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Datumsplatzhalter"/>
          <p:cNvSpPr>
            <a:spLocks noGrp="1"/>
          </p:cNvSpPr>
          <p:nvPr userDrawn="1">
            <p:ph type="dt" sz="half" idx="2"/>
          </p:nvPr>
        </p:nvSpPr>
        <p:spPr bwMode="white">
          <a:xfrm>
            <a:off x="8208435" y="6480000"/>
            <a:ext cx="3263567" cy="17948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defRPr lang="en-US" sz="750" smtClean="0">
                <a:solidFill>
                  <a:schemeClr val="tx2"/>
                </a:solidFill>
              </a:defRPr>
            </a:lvl1pPr>
          </a:lstStyle>
          <a:p>
            <a:fld id="{35011CFB-35CD-4E97-ABE5-70AB652EFAE8}" type="datetime4">
              <a:rPr lang="en-US" smtClean="0"/>
              <a:t>December 10, 2025</a:t>
            </a:fld>
            <a:endParaRPr lang="de-DE"/>
          </a:p>
        </p:txBody>
      </p:sp>
      <p:sp>
        <p:nvSpPr>
          <p:cNvPr id="16" name="Fußzeilenplatzhalter"/>
          <p:cNvSpPr>
            <a:spLocks noGrp="1"/>
          </p:cNvSpPr>
          <p:nvPr userDrawn="1">
            <p:ph type="ftr" sz="quarter" idx="3"/>
          </p:nvPr>
        </p:nvSpPr>
        <p:spPr bwMode="white">
          <a:xfrm>
            <a:off x="2" y="6480000"/>
            <a:ext cx="8208433" cy="179488"/>
          </a:xfrm>
          <a:prstGeom prst="rect">
            <a:avLst/>
          </a:prstGeom>
        </p:spPr>
        <p:txBody>
          <a:bodyPr wrap="square" lIns="252000" tIns="0" rIns="0" bIns="0" anchor="ctr" anchorCtr="0">
            <a:noAutofit/>
          </a:bodyPr>
          <a:lstStyle>
            <a:lvl1pPr algn="l">
              <a:defRPr sz="75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3" name="Untertitel"/>
          <p:cNvSpPr>
            <a:spLocks noGrp="1"/>
          </p:cNvSpPr>
          <p:nvPr userDrawn="1">
            <p:ph type="subTitle" idx="1"/>
          </p:nvPr>
        </p:nvSpPr>
        <p:spPr bwMode="white">
          <a:xfrm>
            <a:off x="-379" y="6175429"/>
            <a:ext cx="9600000" cy="141321"/>
          </a:xfrm>
          <a:prstGeom prst="rect">
            <a:avLst/>
          </a:prstGeom>
        </p:spPr>
        <p:txBody>
          <a:bodyPr wrap="square" lIns="252000" rIns="0" bIns="0" anchor="b" anchorCtr="0">
            <a:spAutoFit/>
          </a:bodyPr>
          <a:lstStyle>
            <a:lvl1pPr marL="0" indent="0" algn="l">
              <a:lnSpc>
                <a:spcPts val="1050"/>
              </a:lnSpc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22" name="Titel"/>
          <p:cNvSpPr>
            <a:spLocks noGrp="1"/>
          </p:cNvSpPr>
          <p:nvPr userDrawn="1">
            <p:ph type="ctrTitle"/>
          </p:nvPr>
        </p:nvSpPr>
        <p:spPr bwMode="white">
          <a:xfrm>
            <a:off x="-380" y="5400003"/>
            <a:ext cx="11857947" cy="195053"/>
          </a:xfrm>
        </p:spPr>
        <p:txBody>
          <a:bodyPr wrap="square" lIns="252000" tIns="0" rIns="0" anchor="t" anchorCtr="0">
            <a:spAutoFit/>
          </a:bodyPr>
          <a:lstStyle>
            <a:lvl1pPr algn="l">
              <a:lnSpc>
                <a:spcPts val="1500"/>
              </a:lnSpc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77163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7822-460E-9547-9C18-55E244D64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46E37-86BA-5546-9E42-F865E9990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171F9-2E19-BC48-9E58-9EA38969C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475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BA06C-E8F1-FE44-A0DC-71E1EFFCD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792BF-540D-264D-A14C-9035EEFE9B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475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D1EA604-5AE8-EA44-ACC5-32F62B007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 b="0" i="0">
                <a:solidFill>
                  <a:srgbClr val="52BA49"/>
                </a:solidFill>
                <a:latin typeface="Klavika Medium" panose="020B05060400000200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42F5AF9-9BD4-C849-8F5C-975295192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67913" y="6356352"/>
            <a:ext cx="2743200" cy="365125"/>
          </a:xfrm>
        </p:spPr>
        <p:txBody>
          <a:bodyPr/>
          <a:lstStyle>
            <a:lvl1pPr>
              <a:defRPr b="0" i="0">
                <a:solidFill>
                  <a:srgbClr val="52BA49"/>
                </a:solidFill>
                <a:latin typeface="Klavika Medium" panose="020B0506040000020004" pitchFamily="34" charset="0"/>
              </a:defRPr>
            </a:lvl1pPr>
          </a:lstStyle>
          <a:p>
            <a:fld id="{ECD187E6-B261-1542-9540-0EE2432024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79117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F0A3E-C79F-BF44-A5C0-EB3F1B66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72FEE91-7349-6245-8C52-656401781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 b="0" i="0">
                <a:solidFill>
                  <a:srgbClr val="52BA49"/>
                </a:solidFill>
                <a:latin typeface="Klavika Medium" panose="020B05060400000200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B2E539D-046A-944B-A1C7-DE54A417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67913" y="6356352"/>
            <a:ext cx="2743200" cy="365125"/>
          </a:xfrm>
        </p:spPr>
        <p:txBody>
          <a:bodyPr/>
          <a:lstStyle>
            <a:lvl1pPr>
              <a:defRPr b="0" i="0">
                <a:solidFill>
                  <a:srgbClr val="52BA49"/>
                </a:solidFill>
                <a:latin typeface="Klavika Medium" panose="020B0506040000020004" pitchFamily="34" charset="0"/>
              </a:defRPr>
            </a:lvl1pPr>
          </a:lstStyle>
          <a:p>
            <a:fld id="{ECD187E6-B261-1542-9540-0EE2432024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19607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8D452D-B7B3-9A47-9FA7-9E4D6756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 b="0" i="0">
                <a:solidFill>
                  <a:srgbClr val="52BA49"/>
                </a:solidFill>
                <a:latin typeface="Klavika Medium" panose="020B05060400000200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64FD5A3-D642-9643-A5DB-CAF183504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67913" y="6356352"/>
            <a:ext cx="2743200" cy="365125"/>
          </a:xfrm>
        </p:spPr>
        <p:txBody>
          <a:bodyPr/>
          <a:lstStyle>
            <a:lvl1pPr>
              <a:defRPr b="0" i="0">
                <a:solidFill>
                  <a:srgbClr val="52BA49"/>
                </a:solidFill>
                <a:latin typeface="Klavika Medium" panose="020B0506040000020004" pitchFamily="34" charset="0"/>
              </a:defRPr>
            </a:lvl1pPr>
          </a:lstStyle>
          <a:p>
            <a:fld id="{ECD187E6-B261-1542-9540-0EE2432024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246869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D37FB-2D64-E64F-BAC7-8478148D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EA711-5B15-4D46-9694-9995C6E71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A80C7A-D3F7-2444-9255-3A989236E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B35E247-6CAB-9547-8B16-0F585A464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 b="0" i="0">
                <a:solidFill>
                  <a:srgbClr val="52BA49"/>
                </a:solidFill>
                <a:latin typeface="Klavika Medium" panose="020B05060400000200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FAC8B72-8EE5-D648-8587-4BE11CD78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67913" y="6356352"/>
            <a:ext cx="2743200" cy="365125"/>
          </a:xfrm>
        </p:spPr>
        <p:txBody>
          <a:bodyPr/>
          <a:lstStyle>
            <a:lvl1pPr>
              <a:defRPr b="0" i="0">
                <a:solidFill>
                  <a:srgbClr val="52BA49"/>
                </a:solidFill>
                <a:latin typeface="Klavika Medium" panose="020B0506040000020004" pitchFamily="34" charset="0"/>
              </a:defRPr>
            </a:lvl1pPr>
          </a:lstStyle>
          <a:p>
            <a:fld id="{ECD187E6-B261-1542-9540-0EE2432024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975396"/>
      </p:ext>
    </p:extLst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EC0C9-ED92-AC4D-A841-3A1A901C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1DFD42-C4DE-784D-AE49-488AACAF45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48346-AA08-E144-B02D-1B862498E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20E68F0-BCCD-A24C-9ABB-1134CADE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 b="0" i="0">
                <a:solidFill>
                  <a:srgbClr val="52BA49"/>
                </a:solidFill>
                <a:latin typeface="Klavika Medium" panose="020B05060400000200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380D0E-6686-E547-8E35-E57EEDEC1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67913" y="6356352"/>
            <a:ext cx="2743200" cy="365125"/>
          </a:xfrm>
        </p:spPr>
        <p:txBody>
          <a:bodyPr/>
          <a:lstStyle>
            <a:lvl1pPr>
              <a:defRPr b="0" i="0">
                <a:solidFill>
                  <a:srgbClr val="52BA49"/>
                </a:solidFill>
                <a:latin typeface="Klavika Medium" panose="020B0506040000020004" pitchFamily="34" charset="0"/>
              </a:defRPr>
            </a:lvl1pPr>
          </a:lstStyle>
          <a:p>
            <a:fld id="{ECD187E6-B261-1542-9540-0EE2432024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98887"/>
      </p:ext>
    </p:extLst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SMS group style element 2" descr="W:\zwablage\CMM\Bender, Siggi\Unbenannt-1.pn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600" y="6786000"/>
            <a:ext cx="12201600" cy="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MS group style element"/>
          <p:cNvSpPr>
            <a:spLocks noGrp="1"/>
          </p:cNvSpPr>
          <p:nvPr userDrawn="1">
            <p:ph type="body" sz="quarter" idx="15" hasCustomPrompt="1"/>
          </p:nvPr>
        </p:nvSpPr>
        <p:spPr bwMode="gray">
          <a:xfrm>
            <a:off x="-4800" y="4680000"/>
            <a:ext cx="12201600" cy="21708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t" anchorCtr="0">
            <a:noAutofit/>
          </a:bodyPr>
          <a:lstStyle>
            <a:lvl1pPr algn="ctr">
              <a:defRPr sz="100">
                <a:solidFill>
                  <a:sysClr val="windowText" lastClr="000000"/>
                </a:solidFill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/>
              <a:t> </a:t>
            </a:r>
            <a:endParaRPr lang="en-US"/>
          </a:p>
        </p:txBody>
      </p:sp>
      <p:sp>
        <p:nvSpPr>
          <p:cNvPr id="38" name="Textplatzhalter 11"/>
          <p:cNvSpPr>
            <a:spLocks noGrp="1"/>
          </p:cNvSpPr>
          <p:nvPr userDrawn="1">
            <p:ph type="body" sz="quarter" idx="14"/>
          </p:nvPr>
        </p:nvSpPr>
        <p:spPr bwMode="white">
          <a:xfrm>
            <a:off x="4271438" y="6660000"/>
            <a:ext cx="3649132" cy="198000"/>
          </a:xfrm>
          <a:prstGeom prst="rect">
            <a:avLst/>
          </a:prstGeom>
        </p:spPr>
        <p:txBody>
          <a:bodyPr wrap="none" tIns="36000" rIns="0" bIns="36000" anchor="ctr" anchorCtr="0">
            <a:noAutofit/>
          </a:bodyPr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9" name="Textplatzhalter 10"/>
          <p:cNvSpPr>
            <a:spLocks noGrp="1"/>
          </p:cNvSpPr>
          <p:nvPr userDrawn="1">
            <p:ph type="body" sz="quarter" idx="13"/>
          </p:nvPr>
        </p:nvSpPr>
        <p:spPr bwMode="white">
          <a:xfrm>
            <a:off x="0" y="6660000"/>
            <a:ext cx="3984000" cy="198000"/>
          </a:xfrm>
          <a:prstGeom prst="rect">
            <a:avLst/>
          </a:prstGeom>
        </p:spPr>
        <p:txBody>
          <a:bodyPr wrap="none" lIns="252000" tIns="36000" bIns="36000" anchor="ctr" anchorCtr="0">
            <a:noAutofit/>
          </a:bodyPr>
          <a:lstStyle>
            <a:lvl1pPr>
              <a:defRPr sz="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Foliennummernplatzhalter"/>
          <p:cNvSpPr>
            <a:spLocks noGrp="1"/>
          </p:cNvSpPr>
          <p:nvPr userDrawn="1">
            <p:ph type="sldNum" sz="quarter" idx="4"/>
          </p:nvPr>
        </p:nvSpPr>
        <p:spPr bwMode="white">
          <a:xfrm>
            <a:off x="11472000" y="6480000"/>
            <a:ext cx="720000" cy="180000"/>
          </a:xfrm>
          <a:prstGeom prst="rect">
            <a:avLst/>
          </a:prstGeom>
        </p:spPr>
        <p:txBody>
          <a:bodyPr wrap="none" lIns="0" tIns="0" rIns="252000" bIns="0" anchor="ctr" anchorCtr="0">
            <a:noAutofit/>
          </a:bodyPr>
          <a:lstStyle>
            <a:lvl1pPr algn="r">
              <a:defRPr lang="de-DE" sz="750" smtClean="0">
                <a:solidFill>
                  <a:schemeClr val="tx2"/>
                </a:solidFill>
              </a:defRPr>
            </a:lvl1pPr>
          </a:lstStyle>
          <a:p>
            <a:fld id="{44043744-42FE-4892-90BA-7087481EB8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Datumsplatzhalter"/>
          <p:cNvSpPr>
            <a:spLocks noGrp="1"/>
          </p:cNvSpPr>
          <p:nvPr userDrawn="1">
            <p:ph type="dt" sz="half" idx="2"/>
          </p:nvPr>
        </p:nvSpPr>
        <p:spPr bwMode="white">
          <a:xfrm>
            <a:off x="8208435" y="6480000"/>
            <a:ext cx="3263567" cy="17948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defRPr lang="en-US" sz="750" smtClean="0">
                <a:solidFill>
                  <a:schemeClr val="tx2"/>
                </a:solidFill>
              </a:defRPr>
            </a:lvl1pPr>
          </a:lstStyle>
          <a:p>
            <a:fld id="{35011CFB-35CD-4E97-ABE5-70AB652EFAE8}" type="datetime4">
              <a:rPr lang="en-US" smtClean="0"/>
              <a:t>December 10, 2025</a:t>
            </a:fld>
            <a:endParaRPr lang="de-DE"/>
          </a:p>
        </p:txBody>
      </p:sp>
      <p:sp>
        <p:nvSpPr>
          <p:cNvPr id="16" name="Fußzeilenplatzhalter"/>
          <p:cNvSpPr>
            <a:spLocks noGrp="1"/>
          </p:cNvSpPr>
          <p:nvPr userDrawn="1">
            <p:ph type="ftr" sz="quarter" idx="3"/>
          </p:nvPr>
        </p:nvSpPr>
        <p:spPr bwMode="white">
          <a:xfrm>
            <a:off x="2" y="6480000"/>
            <a:ext cx="8208433" cy="179488"/>
          </a:xfrm>
          <a:prstGeom prst="rect">
            <a:avLst/>
          </a:prstGeom>
        </p:spPr>
        <p:txBody>
          <a:bodyPr wrap="square" lIns="252000" tIns="0" rIns="0" bIns="0" anchor="ctr" anchorCtr="0">
            <a:noAutofit/>
          </a:bodyPr>
          <a:lstStyle>
            <a:lvl1pPr algn="l">
              <a:defRPr sz="75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3" name="Untertitel"/>
          <p:cNvSpPr>
            <a:spLocks noGrp="1"/>
          </p:cNvSpPr>
          <p:nvPr userDrawn="1">
            <p:ph type="subTitle" idx="1"/>
          </p:nvPr>
        </p:nvSpPr>
        <p:spPr bwMode="white">
          <a:xfrm>
            <a:off x="-379" y="6175429"/>
            <a:ext cx="9600000" cy="141321"/>
          </a:xfrm>
          <a:prstGeom prst="rect">
            <a:avLst/>
          </a:prstGeom>
        </p:spPr>
        <p:txBody>
          <a:bodyPr wrap="square" lIns="252000" rIns="0" bIns="0" anchor="b" anchorCtr="0">
            <a:spAutoFit/>
          </a:bodyPr>
          <a:lstStyle>
            <a:lvl1pPr marL="0" indent="0" algn="l">
              <a:lnSpc>
                <a:spcPts val="1050"/>
              </a:lnSpc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22" name="Titel"/>
          <p:cNvSpPr>
            <a:spLocks noGrp="1"/>
          </p:cNvSpPr>
          <p:nvPr userDrawn="1">
            <p:ph type="ctrTitle"/>
          </p:nvPr>
        </p:nvSpPr>
        <p:spPr bwMode="white">
          <a:xfrm>
            <a:off x="-380" y="5400003"/>
            <a:ext cx="11857947" cy="195053"/>
          </a:xfrm>
        </p:spPr>
        <p:txBody>
          <a:bodyPr wrap="square" lIns="252000" tIns="0" rIns="0" anchor="t" anchorCtr="0">
            <a:spAutoFit/>
          </a:bodyPr>
          <a:lstStyle>
            <a:lvl1pPr algn="l">
              <a:lnSpc>
                <a:spcPts val="1500"/>
              </a:lnSpc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29453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reen Screen" hidden="1"/>
          <p:cNvSpPr/>
          <p:nvPr userDrawn="1"/>
        </p:nvSpPr>
        <p:spPr>
          <a:xfrm>
            <a:off x="0" y="0"/>
            <a:ext cx="12190222" cy="6840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Brand element white bottom"/>
          <p:cNvSpPr>
            <a:spLocks noGrp="1"/>
          </p:cNvSpPr>
          <p:nvPr>
            <p:ph type="body" sz="quarter" idx="12" hasCustomPrompt="1"/>
          </p:nvPr>
        </p:nvSpPr>
        <p:spPr>
          <a:xfrm>
            <a:off x="1732934" y="5850000"/>
            <a:ext cx="10459066" cy="100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7" name="Brand element white top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0222" cy="1944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5" name="Titelplatzhalter"/>
          <p:cNvSpPr>
            <a:spLocks noGrp="1"/>
          </p:cNvSpPr>
          <p:nvPr>
            <p:ph type="title"/>
          </p:nvPr>
        </p:nvSpPr>
        <p:spPr bwMode="auto">
          <a:xfrm>
            <a:off x="289453" y="377999"/>
            <a:ext cx="11613389" cy="70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8" name="SMS group logo vector"/>
          <p:cNvSpPr>
            <a:spLocks noGrp="1"/>
          </p:cNvSpPr>
          <p:nvPr>
            <p:ph type="body" sz="quarter" idx="14" hasCustomPrompt="1"/>
          </p:nvPr>
        </p:nvSpPr>
        <p:spPr>
          <a:xfrm>
            <a:off x="10099556" y="6282019"/>
            <a:ext cx="1803287" cy="2556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3" name="Foliennummernplatzhalter"/>
          <p:cNvSpPr>
            <a:spLocks noGrp="1"/>
          </p:cNvSpPr>
          <p:nvPr>
            <p:ph type="sldNum" sz="quarter" idx="4"/>
          </p:nvPr>
        </p:nvSpPr>
        <p:spPr bwMode="black">
          <a:xfrm>
            <a:off x="11468907" y="6640462"/>
            <a:ext cx="720001" cy="216000"/>
          </a:xfrm>
          <a:prstGeom prst="rect">
            <a:avLst/>
          </a:prstGeom>
        </p:spPr>
        <p:txBody>
          <a:bodyPr wrap="none" lIns="0" tIns="0" rIns="288000" bIns="36000" anchor="b" anchorCtr="0">
            <a:noAutofit/>
          </a:bodyPr>
          <a:lstStyle>
            <a:lvl1pPr algn="r">
              <a:defRPr lang="de-DE" sz="1000" smtClean="0">
                <a:solidFill>
                  <a:schemeClr val="tx1"/>
                </a:solidFill>
              </a:defRPr>
            </a:lvl1pPr>
          </a:lstStyle>
          <a:p>
            <a:fld id="{44043744-42FE-4892-90BA-7087481EB81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1" name="Tags and categories"/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6948000"/>
            <a:ext cx="8943927" cy="144000"/>
          </a:xfrm>
          <a:prstGeom prst="rect">
            <a:avLst/>
          </a:prstGeom>
        </p:spPr>
        <p:txBody>
          <a:bodyPr wrap="square" lIns="288000" tIns="0" rIns="0" bIns="0" anchor="t" anchorCtr="0">
            <a:noAutofit/>
          </a:bodyPr>
          <a:lstStyle>
            <a:lvl1pPr>
              <a:defRPr sz="800" baseline="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check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speaking</a:t>
            </a:r>
            <a:r>
              <a:rPr lang="de-DE" dirty="0"/>
              <a:t> </a:t>
            </a:r>
            <a:r>
              <a:rPr lang="de-DE" dirty="0" err="1"/>
              <a:t>notes</a:t>
            </a:r>
            <a:r>
              <a:rPr lang="de-DE" dirty="0"/>
              <a:t> 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delete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appropriate</a:t>
            </a:r>
            <a:r>
              <a:rPr lang="de-DE" dirty="0"/>
              <a:t>.</a:t>
            </a:r>
          </a:p>
        </p:txBody>
      </p:sp>
      <p:sp>
        <p:nvSpPr>
          <p:cNvPr id="32" name="Confidentiality level"/>
          <p:cNvSpPr>
            <a:spLocks noGrp="1"/>
          </p:cNvSpPr>
          <p:nvPr>
            <p:ph type="body" sz="quarter" idx="11" hasCustomPrompt="1"/>
          </p:nvPr>
        </p:nvSpPr>
        <p:spPr>
          <a:xfrm>
            <a:off x="10099556" y="6948000"/>
            <a:ext cx="2092444" cy="144000"/>
          </a:xfrm>
          <a:prstGeom prst="rect">
            <a:avLst/>
          </a:prstGeom>
        </p:spPr>
        <p:txBody>
          <a:bodyPr wrap="square" lIns="0" tIns="0" rIns="288000" bIns="0" anchor="t" anchorCtr="0">
            <a:no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Confidential</a:t>
            </a:r>
            <a:endParaRPr lang="de-DE" dirty="0"/>
          </a:p>
        </p:txBody>
      </p:sp>
      <p:sp>
        <p:nvSpPr>
          <p:cNvPr id="2" name="Rechteck 1" hidden="1"/>
          <p:cNvSpPr/>
          <p:nvPr userDrawn="1"/>
        </p:nvSpPr>
        <p:spPr>
          <a:xfrm>
            <a:off x="0" y="0"/>
            <a:ext cx="159040" cy="158750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rtl="0"/>
            <a:endParaRPr kumimoji="0" lang="de-DE" sz="2400" b="1" i="0" u="none" cap="none" baseline="0" dirty="0">
              <a:latin typeface="Calibri" panose="020F050202020403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Datumsplatzhalter 7"/>
          <p:cNvSpPr>
            <a:spLocks noGrp="1"/>
          </p:cNvSpPr>
          <p:nvPr>
            <p:ph type="dt" sz="half" idx="2"/>
          </p:nvPr>
        </p:nvSpPr>
        <p:spPr>
          <a:xfrm>
            <a:off x="10098241" y="6640462"/>
            <a:ext cx="1334600" cy="216000"/>
          </a:xfrm>
        </p:spPr>
        <p:txBody>
          <a:bodyPr/>
          <a:lstStyle/>
          <a:p>
            <a:r>
              <a:rPr lang="en-US" dirty="0"/>
              <a:t>1st June 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8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05">
          <p15:clr>
            <a:srgbClr val="FBAE40"/>
          </p15:clr>
        </p15:guide>
        <p15:guide id="2" pos="2041">
          <p15:clr>
            <a:srgbClr val="FBAE40"/>
          </p15:clr>
        </p15:guide>
        <p15:guide id="3" pos="3765">
          <p15:clr>
            <a:srgbClr val="FBAE40"/>
          </p15:clr>
        </p15:guide>
        <p15:guide id="4" pos="3901">
          <p15:clr>
            <a:srgbClr val="FBAE40"/>
          </p15:clr>
        </p15:guide>
        <p15:guide id="5" pos="5625">
          <p15:clr>
            <a:srgbClr val="FBAE40"/>
          </p15:clr>
        </p15:guide>
        <p15:guide id="6" pos="5761">
          <p15:clr>
            <a:srgbClr val="FBAE40"/>
          </p15:clr>
        </p15:guide>
        <p15:guide id="7" orient="horz" pos="2931">
          <p15:clr>
            <a:srgbClr val="FBAE40"/>
          </p15:clr>
        </p15:guide>
        <p15:guide id="8" orient="horz" pos="2818">
          <p15:clr>
            <a:srgbClr val="FBAE40"/>
          </p15:clr>
        </p15:guide>
        <p15:guide id="9" orient="horz" pos="1842">
          <p15:clr>
            <a:srgbClr val="FBAE40"/>
          </p15:clr>
        </p15:guide>
        <p15:guide id="10" orient="horz" pos="1684">
          <p15:clr>
            <a:srgbClr val="FBAE40"/>
          </p15:clr>
        </p15:guide>
        <p15:guide id="11" orient="horz" pos="395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rand element white bottom"/>
          <p:cNvSpPr>
            <a:spLocks noGrp="1"/>
          </p:cNvSpPr>
          <p:nvPr>
            <p:ph type="body" sz="quarter" idx="12" hasCustomPrompt="1"/>
          </p:nvPr>
        </p:nvSpPr>
        <p:spPr>
          <a:xfrm>
            <a:off x="1732934" y="5850000"/>
            <a:ext cx="10459066" cy="100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9" name="Green Screen" hidden="1"/>
          <p:cNvSpPr/>
          <p:nvPr userDrawn="1"/>
        </p:nvSpPr>
        <p:spPr>
          <a:xfrm>
            <a:off x="0" y="0"/>
            <a:ext cx="12190222" cy="6840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elplatzhalter"/>
          <p:cNvSpPr>
            <a:spLocks noGrp="1"/>
          </p:cNvSpPr>
          <p:nvPr>
            <p:ph type="title"/>
          </p:nvPr>
        </p:nvSpPr>
        <p:spPr bwMode="auto">
          <a:xfrm>
            <a:off x="289454" y="377999"/>
            <a:ext cx="11613389" cy="70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8" name="SMS group logo vector"/>
          <p:cNvSpPr>
            <a:spLocks noGrp="1"/>
          </p:cNvSpPr>
          <p:nvPr>
            <p:ph type="body" sz="quarter" idx="14" hasCustomPrompt="1"/>
          </p:nvPr>
        </p:nvSpPr>
        <p:spPr>
          <a:xfrm>
            <a:off x="10099557" y="6282019"/>
            <a:ext cx="1803287" cy="255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3" name="Foliennummernplatzhalter"/>
          <p:cNvSpPr>
            <a:spLocks noGrp="1"/>
          </p:cNvSpPr>
          <p:nvPr>
            <p:ph type="sldNum" sz="quarter" idx="4"/>
          </p:nvPr>
        </p:nvSpPr>
        <p:spPr bwMode="black">
          <a:xfrm>
            <a:off x="11468908" y="6640462"/>
            <a:ext cx="720001" cy="216000"/>
          </a:xfrm>
          <a:prstGeom prst="rect">
            <a:avLst/>
          </a:prstGeom>
        </p:spPr>
        <p:txBody>
          <a:bodyPr wrap="none" lIns="0" tIns="0" rIns="288000" bIns="36000" anchor="b" anchorCtr="0">
            <a:noAutofit/>
          </a:bodyPr>
          <a:lstStyle>
            <a:lvl1pPr algn="r">
              <a:defRPr lang="de-DE" sz="1000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43744-42FE-4892-90BA-7087481EB81E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Datumsplatzhalter"/>
          <p:cNvSpPr>
            <a:spLocks noGrp="1"/>
          </p:cNvSpPr>
          <p:nvPr>
            <p:ph type="dt" sz="half" idx="2"/>
          </p:nvPr>
        </p:nvSpPr>
        <p:spPr bwMode="black">
          <a:xfrm>
            <a:off x="10098242" y="6640462"/>
            <a:ext cx="1334600" cy="216000"/>
          </a:xfrm>
          <a:prstGeom prst="rect">
            <a:avLst/>
          </a:prstGeom>
        </p:spPr>
        <p:txBody>
          <a:bodyPr wrap="square" lIns="0" tIns="0" rIns="0" bIns="36000" anchor="b" anchorCtr="0">
            <a:noAutofit/>
          </a:bodyPr>
          <a:lstStyle>
            <a:lvl1pPr algn="l">
              <a:defRPr lang="en-US" sz="1000" smtClean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72395-0365-4637-8A17-5DC21426E8C0}" type="datetime4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December 10, 2025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ußzeilenplatzhalter"/>
          <p:cNvSpPr>
            <a:spLocks noGrp="1"/>
          </p:cNvSpPr>
          <p:nvPr>
            <p:ph type="ftr" sz="quarter" idx="3"/>
          </p:nvPr>
        </p:nvSpPr>
        <p:spPr bwMode="black">
          <a:xfrm>
            <a:off x="1" y="6640462"/>
            <a:ext cx="10050319" cy="216000"/>
          </a:xfrm>
          <a:prstGeom prst="rect">
            <a:avLst/>
          </a:prstGeom>
        </p:spPr>
        <p:txBody>
          <a:bodyPr wrap="square" lIns="2592000" tIns="0" rIns="216000" bIns="36000" anchor="b" anchorCtr="0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4.0 Mtpy HRC production complex - SMS solution out of one hand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ags and categories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948000"/>
            <a:ext cx="8943927" cy="144000"/>
          </a:xfrm>
          <a:prstGeom prst="rect">
            <a:avLst/>
          </a:prstGeom>
        </p:spPr>
        <p:txBody>
          <a:bodyPr wrap="square" lIns="288000" tIns="0" rIns="0" bIns="0" anchor="t" anchorCtr="0">
            <a:noAutofit/>
          </a:bodyPr>
          <a:lstStyle>
            <a:lvl1pPr>
              <a:defRPr sz="800" baseline="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check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speaking</a:t>
            </a:r>
            <a:r>
              <a:rPr lang="de-DE" dirty="0"/>
              <a:t> </a:t>
            </a:r>
            <a:r>
              <a:rPr lang="de-DE" dirty="0" err="1"/>
              <a:t>notes</a:t>
            </a:r>
            <a:r>
              <a:rPr lang="de-DE" dirty="0"/>
              <a:t> 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delete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appropriate</a:t>
            </a:r>
            <a:r>
              <a:rPr lang="de-DE" dirty="0"/>
              <a:t>.</a:t>
            </a:r>
          </a:p>
        </p:txBody>
      </p:sp>
      <p:sp>
        <p:nvSpPr>
          <p:cNvPr id="32" name="Confidentiality level"/>
          <p:cNvSpPr>
            <a:spLocks noGrp="1"/>
          </p:cNvSpPr>
          <p:nvPr>
            <p:ph type="body" sz="quarter" idx="11" hasCustomPrompt="1"/>
          </p:nvPr>
        </p:nvSpPr>
        <p:spPr>
          <a:xfrm>
            <a:off x="10099556" y="6948000"/>
            <a:ext cx="2092444" cy="144000"/>
          </a:xfrm>
          <a:prstGeom prst="rect">
            <a:avLst/>
          </a:prstGeom>
        </p:spPr>
        <p:txBody>
          <a:bodyPr wrap="square" lIns="0" tIns="0" rIns="288000" bIns="0" anchor="t" anchorCtr="0">
            <a:no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Confidential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710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908">
          <p15:clr>
            <a:srgbClr val="FBAE40"/>
          </p15:clr>
        </p15:guide>
        <p15:guide id="2" pos="2045">
          <p15:clr>
            <a:srgbClr val="FBAE40"/>
          </p15:clr>
        </p15:guide>
        <p15:guide id="3" pos="3772">
          <p15:clr>
            <a:srgbClr val="FBAE40"/>
          </p15:clr>
        </p15:guide>
        <p15:guide id="4" pos="3908">
          <p15:clr>
            <a:srgbClr val="FBAE40"/>
          </p15:clr>
        </p15:guide>
        <p15:guide id="5" pos="5635">
          <p15:clr>
            <a:srgbClr val="FBAE40"/>
          </p15:clr>
        </p15:guide>
        <p15:guide id="6" pos="5772">
          <p15:clr>
            <a:srgbClr val="FBAE40"/>
          </p15:clr>
        </p15:guide>
        <p15:guide id="7" orient="horz" pos="2931">
          <p15:clr>
            <a:srgbClr val="FBAE40"/>
          </p15:clr>
        </p15:guide>
        <p15:guide id="8" orient="horz" pos="2818">
          <p15:clr>
            <a:srgbClr val="FBAE40"/>
          </p15:clr>
        </p15:guide>
        <p15:guide id="9" orient="horz" pos="1842">
          <p15:clr>
            <a:srgbClr val="FBAE40"/>
          </p15:clr>
        </p15:guide>
        <p15:guide id="10" orient="horz" pos="1684">
          <p15:clr>
            <a:srgbClr val="FBAE40"/>
          </p15:clr>
        </p15:guide>
        <p15:guide id="11" orient="horz" pos="395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797902-94EA-6C79-EB80-D563C90E5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326" y="843386"/>
            <a:ext cx="2505348" cy="4804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00251" y="2264117"/>
            <a:ext cx="11600597" cy="203370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88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00251" y="4389896"/>
            <a:ext cx="11600597" cy="10360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49" y="1072270"/>
            <a:ext cx="11600595" cy="49408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985B7-2E8C-47D8-C26C-130DF1AB5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176963"/>
            <a:ext cx="12192000" cy="681037"/>
            <a:chOff x="0" y="6176963"/>
            <a:chExt cx="12192000" cy="6810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4B43B42-D68F-B13D-8FD4-9BF1D48CCCE3}"/>
                </a:ext>
              </a:extLst>
            </p:cNvPr>
            <p:cNvSpPr/>
            <p:nvPr userDrawn="1"/>
          </p:nvSpPr>
          <p:spPr>
            <a:xfrm>
              <a:off x="0" y="6176963"/>
              <a:ext cx="12192000" cy="68103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74CE1-BADF-671C-E394-86C3BDE03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251" y="6416719"/>
              <a:ext cx="1274374" cy="244385"/>
            </a:xfrm>
            <a:prstGeom prst="rect">
              <a:avLst/>
            </a:prstGeom>
          </p:spPr>
        </p:pic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5CD3622-49C6-086D-8D65-F4892CC5B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648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4BADACA6-3A3F-460B-BEF0-00DF74D740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A9BFA98-EF61-DAAD-B9F3-EBCAF6276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51" y="327790"/>
            <a:ext cx="11600597" cy="5492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64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SMS group style element 2" descr="W:\zwablage\CMM\Bender, Siggi\Unbenannt-1.pn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600" y="6786000"/>
            <a:ext cx="12201600" cy="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MS group style element"/>
          <p:cNvSpPr>
            <a:spLocks noGrp="1"/>
          </p:cNvSpPr>
          <p:nvPr userDrawn="1">
            <p:ph type="body" sz="quarter" idx="15" hasCustomPrompt="1"/>
          </p:nvPr>
        </p:nvSpPr>
        <p:spPr bwMode="gray">
          <a:xfrm>
            <a:off x="-4800" y="4680000"/>
            <a:ext cx="12201600" cy="21708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t" anchorCtr="0">
            <a:noAutofit/>
          </a:bodyPr>
          <a:lstStyle>
            <a:lvl1pPr algn="ctr">
              <a:defRPr sz="100">
                <a:solidFill>
                  <a:sysClr val="windowText" lastClr="000000"/>
                </a:solidFill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/>
              <a:t> </a:t>
            </a:r>
            <a:endParaRPr lang="en-US"/>
          </a:p>
        </p:txBody>
      </p:sp>
      <p:sp>
        <p:nvSpPr>
          <p:cNvPr id="38" name="Textplatzhalter 11"/>
          <p:cNvSpPr>
            <a:spLocks noGrp="1"/>
          </p:cNvSpPr>
          <p:nvPr userDrawn="1">
            <p:ph type="body" sz="quarter" idx="14"/>
          </p:nvPr>
        </p:nvSpPr>
        <p:spPr bwMode="white">
          <a:xfrm>
            <a:off x="4271438" y="6660000"/>
            <a:ext cx="3649132" cy="198000"/>
          </a:xfrm>
          <a:prstGeom prst="rect">
            <a:avLst/>
          </a:prstGeom>
        </p:spPr>
        <p:txBody>
          <a:bodyPr wrap="none" tIns="36000" rIns="0" bIns="36000" anchor="ctr" anchorCtr="0">
            <a:noAutofit/>
          </a:bodyPr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9" name="Textplatzhalter 10"/>
          <p:cNvSpPr>
            <a:spLocks noGrp="1"/>
          </p:cNvSpPr>
          <p:nvPr userDrawn="1">
            <p:ph type="body" sz="quarter" idx="13"/>
          </p:nvPr>
        </p:nvSpPr>
        <p:spPr bwMode="white">
          <a:xfrm>
            <a:off x="0" y="6660000"/>
            <a:ext cx="3984000" cy="198000"/>
          </a:xfrm>
          <a:prstGeom prst="rect">
            <a:avLst/>
          </a:prstGeom>
        </p:spPr>
        <p:txBody>
          <a:bodyPr wrap="none" lIns="252000" tIns="36000" bIns="36000" anchor="ctr" anchorCtr="0">
            <a:noAutofit/>
          </a:bodyPr>
          <a:lstStyle>
            <a:lvl1pPr>
              <a:defRPr sz="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Foliennummernplatzhalter"/>
          <p:cNvSpPr>
            <a:spLocks noGrp="1"/>
          </p:cNvSpPr>
          <p:nvPr userDrawn="1">
            <p:ph type="sldNum" sz="quarter" idx="4"/>
          </p:nvPr>
        </p:nvSpPr>
        <p:spPr bwMode="white">
          <a:xfrm>
            <a:off x="11472000" y="6480000"/>
            <a:ext cx="720000" cy="180000"/>
          </a:xfrm>
          <a:prstGeom prst="rect">
            <a:avLst/>
          </a:prstGeom>
        </p:spPr>
        <p:txBody>
          <a:bodyPr wrap="none" lIns="0" tIns="0" rIns="252000" bIns="0" anchor="ctr" anchorCtr="0">
            <a:noAutofit/>
          </a:bodyPr>
          <a:lstStyle>
            <a:lvl1pPr algn="r">
              <a:defRPr lang="de-DE" sz="750" smtClean="0">
                <a:solidFill>
                  <a:schemeClr val="tx2"/>
                </a:solidFill>
              </a:defRPr>
            </a:lvl1pPr>
          </a:lstStyle>
          <a:p>
            <a:fld id="{44043744-42FE-4892-90BA-7087481EB8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Datumsplatzhalter"/>
          <p:cNvSpPr>
            <a:spLocks noGrp="1"/>
          </p:cNvSpPr>
          <p:nvPr userDrawn="1">
            <p:ph type="dt" sz="half" idx="2"/>
          </p:nvPr>
        </p:nvSpPr>
        <p:spPr bwMode="white">
          <a:xfrm>
            <a:off x="8208435" y="6480000"/>
            <a:ext cx="3263567" cy="17948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defRPr lang="en-US" sz="750" smtClean="0">
                <a:solidFill>
                  <a:schemeClr val="tx2"/>
                </a:solidFill>
              </a:defRPr>
            </a:lvl1pPr>
          </a:lstStyle>
          <a:p>
            <a:fld id="{35011CFB-35CD-4E97-ABE5-70AB652EFAE8}" type="datetime4">
              <a:rPr lang="en-US" smtClean="0"/>
              <a:t>December 10, 2025</a:t>
            </a:fld>
            <a:endParaRPr lang="de-DE"/>
          </a:p>
        </p:txBody>
      </p:sp>
      <p:sp>
        <p:nvSpPr>
          <p:cNvPr id="16" name="Fußzeilenplatzhalter"/>
          <p:cNvSpPr>
            <a:spLocks noGrp="1"/>
          </p:cNvSpPr>
          <p:nvPr userDrawn="1">
            <p:ph type="ftr" sz="quarter" idx="3"/>
          </p:nvPr>
        </p:nvSpPr>
        <p:spPr bwMode="white">
          <a:xfrm>
            <a:off x="2" y="6480000"/>
            <a:ext cx="8208433" cy="179488"/>
          </a:xfrm>
          <a:prstGeom prst="rect">
            <a:avLst/>
          </a:prstGeom>
        </p:spPr>
        <p:txBody>
          <a:bodyPr wrap="square" lIns="252000" tIns="0" rIns="0" bIns="0" anchor="ctr" anchorCtr="0">
            <a:noAutofit/>
          </a:bodyPr>
          <a:lstStyle>
            <a:lvl1pPr algn="l">
              <a:defRPr sz="75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3" name="Untertitel"/>
          <p:cNvSpPr>
            <a:spLocks noGrp="1"/>
          </p:cNvSpPr>
          <p:nvPr userDrawn="1">
            <p:ph type="subTitle" idx="1"/>
          </p:nvPr>
        </p:nvSpPr>
        <p:spPr bwMode="white">
          <a:xfrm>
            <a:off x="-379" y="6175429"/>
            <a:ext cx="9600000" cy="141321"/>
          </a:xfrm>
          <a:prstGeom prst="rect">
            <a:avLst/>
          </a:prstGeom>
        </p:spPr>
        <p:txBody>
          <a:bodyPr wrap="square" lIns="252000" rIns="0" bIns="0" anchor="b" anchorCtr="0">
            <a:spAutoFit/>
          </a:bodyPr>
          <a:lstStyle>
            <a:lvl1pPr marL="0" indent="0" algn="l">
              <a:lnSpc>
                <a:spcPts val="1050"/>
              </a:lnSpc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22" name="Titel"/>
          <p:cNvSpPr>
            <a:spLocks noGrp="1"/>
          </p:cNvSpPr>
          <p:nvPr userDrawn="1">
            <p:ph type="ctrTitle"/>
          </p:nvPr>
        </p:nvSpPr>
        <p:spPr bwMode="white">
          <a:xfrm>
            <a:off x="-380" y="5400003"/>
            <a:ext cx="11857947" cy="195053"/>
          </a:xfrm>
        </p:spPr>
        <p:txBody>
          <a:bodyPr wrap="square" lIns="252000" tIns="0" rIns="0" anchor="t" anchorCtr="0">
            <a:spAutoFit/>
          </a:bodyPr>
          <a:lstStyle>
            <a:lvl1pPr algn="l">
              <a:lnSpc>
                <a:spcPts val="1500"/>
              </a:lnSpc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58137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997" y="788437"/>
            <a:ext cx="11546006" cy="528112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DA1965-AFAC-ACE2-ED85-0CF2E76C7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416719"/>
            <a:ext cx="1274374" cy="24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3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250" y="1116821"/>
            <a:ext cx="5719550" cy="48199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16821"/>
            <a:ext cx="5728646" cy="48199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06BE38-D9A7-0199-195B-006BAF901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176963"/>
            <a:ext cx="12192000" cy="681037"/>
            <a:chOff x="0" y="6176963"/>
            <a:chExt cx="12192000" cy="68103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F4C2FE-CB2A-D9C5-169E-413575DFE8EF}"/>
                </a:ext>
              </a:extLst>
            </p:cNvPr>
            <p:cNvSpPr/>
            <p:nvPr userDrawn="1"/>
          </p:nvSpPr>
          <p:spPr>
            <a:xfrm>
              <a:off x="0" y="6176963"/>
              <a:ext cx="12192000" cy="68103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41D8314-1DB2-7D3D-2317-787A593D2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251" y="6416719"/>
              <a:ext cx="1274374" cy="244385"/>
            </a:xfrm>
            <a:prstGeom prst="rect">
              <a:avLst/>
            </a:prstGeom>
          </p:spPr>
        </p:pic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01D88A8-1F23-7B5C-E040-8661FAFF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648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2"/>
                </a:solidFill>
              </a:defRPr>
            </a:lvl1pPr>
          </a:lstStyle>
          <a:p>
            <a:fld id="{4BADACA6-3A3F-460B-BEF0-00DF74D740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08B7EE2-131A-1EFB-F371-C085B8C36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51" y="327790"/>
            <a:ext cx="11600597" cy="5492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650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6872987-08D2-B976-1089-5071C4F1A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176963"/>
            <a:ext cx="12192000" cy="681037"/>
            <a:chOff x="0" y="6176963"/>
            <a:chExt cx="12192000" cy="6810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AA4DAC-55F7-3F89-D476-492E074DB2A5}"/>
                </a:ext>
              </a:extLst>
            </p:cNvPr>
            <p:cNvSpPr/>
            <p:nvPr userDrawn="1"/>
          </p:nvSpPr>
          <p:spPr>
            <a:xfrm>
              <a:off x="0" y="6176963"/>
              <a:ext cx="12192000" cy="68103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B96781-54B1-ADCC-9DDE-F297AB2B88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251" y="6416719"/>
              <a:ext cx="1274374" cy="244385"/>
            </a:xfrm>
            <a:prstGeom prst="rect">
              <a:avLst/>
            </a:prstGeom>
          </p:spPr>
        </p:pic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9FEA52B-8A4B-1A99-E0FD-343429113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648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2"/>
                </a:solidFill>
              </a:defRPr>
            </a:lvl1pPr>
          </a:lstStyle>
          <a:p>
            <a:fld id="{4BADACA6-3A3F-460B-BEF0-00DF74D740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251" y="327790"/>
            <a:ext cx="11600597" cy="5492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252" y="1121540"/>
            <a:ext cx="5697324" cy="6477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0252" y="1857375"/>
            <a:ext cx="5697324" cy="40846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21540"/>
            <a:ext cx="5728648" cy="6477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857375"/>
            <a:ext cx="5728648" cy="40846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85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5021" y="1116822"/>
            <a:ext cx="8065827" cy="47926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0252" y="1116822"/>
            <a:ext cx="3357348" cy="47926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971BF8-0ECB-07A0-B1AC-A150171BC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176963"/>
            <a:ext cx="12192000" cy="681037"/>
            <a:chOff x="0" y="6176963"/>
            <a:chExt cx="12192000" cy="68103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AA9239-78B0-CDD9-49D4-39CC23482851}"/>
                </a:ext>
              </a:extLst>
            </p:cNvPr>
            <p:cNvSpPr/>
            <p:nvPr userDrawn="1"/>
          </p:nvSpPr>
          <p:spPr>
            <a:xfrm>
              <a:off x="0" y="6176963"/>
              <a:ext cx="12192000" cy="68103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FA75265-2AC6-E262-B875-3558B7C30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251" y="6416719"/>
              <a:ext cx="1274374" cy="244385"/>
            </a:xfrm>
            <a:prstGeom prst="rect">
              <a:avLst/>
            </a:prstGeom>
          </p:spPr>
        </p:pic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C113F0F-BF7F-FCBD-F8DE-E4C01BC3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648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2"/>
                </a:solidFill>
              </a:defRPr>
            </a:lvl1pPr>
          </a:lstStyle>
          <a:p>
            <a:fld id="{4BADACA6-3A3F-460B-BEF0-00DF74D740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9EEC5A2-2A50-5752-F76D-60C1D694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51" y="327790"/>
            <a:ext cx="11600597" cy="5492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281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reen Screen" hidden="1"/>
          <p:cNvSpPr/>
          <p:nvPr userDrawn="1"/>
        </p:nvSpPr>
        <p:spPr>
          <a:xfrm>
            <a:off x="0" y="0"/>
            <a:ext cx="12190222" cy="6840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Brand element white bottom"/>
          <p:cNvSpPr>
            <a:spLocks noGrp="1"/>
          </p:cNvSpPr>
          <p:nvPr>
            <p:ph type="body" sz="quarter" idx="12" hasCustomPrompt="1"/>
          </p:nvPr>
        </p:nvSpPr>
        <p:spPr>
          <a:xfrm>
            <a:off x="1732934" y="5850000"/>
            <a:ext cx="10459066" cy="100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7" name="Brand element white top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0222" cy="1944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5" name="Titelplatzhalter"/>
          <p:cNvSpPr>
            <a:spLocks noGrp="1"/>
          </p:cNvSpPr>
          <p:nvPr>
            <p:ph type="title"/>
          </p:nvPr>
        </p:nvSpPr>
        <p:spPr bwMode="auto">
          <a:xfrm>
            <a:off x="289453" y="377999"/>
            <a:ext cx="11613389" cy="70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8" name="SMS group logo vector"/>
          <p:cNvSpPr>
            <a:spLocks noGrp="1"/>
          </p:cNvSpPr>
          <p:nvPr>
            <p:ph type="body" sz="quarter" idx="14" hasCustomPrompt="1"/>
          </p:nvPr>
        </p:nvSpPr>
        <p:spPr>
          <a:xfrm>
            <a:off x="10099556" y="6282019"/>
            <a:ext cx="1803287" cy="2556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3" name="Foliennummernplatzhalter"/>
          <p:cNvSpPr>
            <a:spLocks noGrp="1"/>
          </p:cNvSpPr>
          <p:nvPr>
            <p:ph type="sldNum" sz="quarter" idx="4"/>
          </p:nvPr>
        </p:nvSpPr>
        <p:spPr bwMode="black">
          <a:xfrm>
            <a:off x="11468907" y="6640462"/>
            <a:ext cx="720001" cy="216000"/>
          </a:xfrm>
          <a:prstGeom prst="rect">
            <a:avLst/>
          </a:prstGeom>
        </p:spPr>
        <p:txBody>
          <a:bodyPr wrap="none" lIns="0" tIns="0" rIns="288000" bIns="36000" anchor="b" anchorCtr="0">
            <a:noAutofit/>
          </a:bodyPr>
          <a:lstStyle>
            <a:lvl1pPr algn="r">
              <a:defRPr lang="de-DE" sz="1000" smtClean="0">
                <a:solidFill>
                  <a:schemeClr val="tx1"/>
                </a:solidFill>
              </a:defRPr>
            </a:lvl1pPr>
          </a:lstStyle>
          <a:p>
            <a:fld id="{44043744-42FE-4892-90BA-7087481EB81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1" name="Tags and categories"/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6948000"/>
            <a:ext cx="8943927" cy="144000"/>
          </a:xfrm>
          <a:prstGeom prst="rect">
            <a:avLst/>
          </a:prstGeom>
        </p:spPr>
        <p:txBody>
          <a:bodyPr wrap="square" lIns="288000" tIns="0" rIns="0" bIns="0" anchor="t" anchorCtr="0">
            <a:noAutofit/>
          </a:bodyPr>
          <a:lstStyle>
            <a:lvl1pPr>
              <a:defRPr sz="800" baseline="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check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speaking</a:t>
            </a:r>
            <a:r>
              <a:rPr lang="de-DE" dirty="0"/>
              <a:t> </a:t>
            </a:r>
            <a:r>
              <a:rPr lang="de-DE" dirty="0" err="1"/>
              <a:t>notes</a:t>
            </a:r>
            <a:r>
              <a:rPr lang="de-DE" dirty="0"/>
              <a:t> 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delete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appropriate</a:t>
            </a:r>
            <a:r>
              <a:rPr lang="de-DE" dirty="0"/>
              <a:t>.</a:t>
            </a:r>
          </a:p>
        </p:txBody>
      </p:sp>
      <p:sp>
        <p:nvSpPr>
          <p:cNvPr id="32" name="Confidentiality level"/>
          <p:cNvSpPr>
            <a:spLocks noGrp="1"/>
          </p:cNvSpPr>
          <p:nvPr>
            <p:ph type="body" sz="quarter" idx="11" hasCustomPrompt="1"/>
          </p:nvPr>
        </p:nvSpPr>
        <p:spPr>
          <a:xfrm>
            <a:off x="10099556" y="6948000"/>
            <a:ext cx="2092444" cy="144000"/>
          </a:xfrm>
          <a:prstGeom prst="rect">
            <a:avLst/>
          </a:prstGeom>
        </p:spPr>
        <p:txBody>
          <a:bodyPr wrap="square" lIns="0" tIns="0" rIns="288000" bIns="0" anchor="t" anchorCtr="0">
            <a:no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Confidential</a:t>
            </a:r>
            <a:endParaRPr lang="de-DE" dirty="0"/>
          </a:p>
        </p:txBody>
      </p:sp>
      <p:sp>
        <p:nvSpPr>
          <p:cNvPr id="2" name="Rechteck 1" hidden="1"/>
          <p:cNvSpPr/>
          <p:nvPr userDrawn="1"/>
        </p:nvSpPr>
        <p:spPr>
          <a:xfrm>
            <a:off x="0" y="0"/>
            <a:ext cx="159040" cy="158750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rtl="0"/>
            <a:endParaRPr kumimoji="0" lang="de-DE" sz="2400" b="1" i="0" u="none" cap="none" baseline="0" dirty="0">
              <a:latin typeface="Calibri" panose="020F050202020403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Datumsplatzhalter 7"/>
          <p:cNvSpPr>
            <a:spLocks noGrp="1"/>
          </p:cNvSpPr>
          <p:nvPr>
            <p:ph type="dt" sz="half" idx="2"/>
          </p:nvPr>
        </p:nvSpPr>
        <p:spPr>
          <a:xfrm>
            <a:off x="10098241" y="6640462"/>
            <a:ext cx="1334600" cy="216000"/>
          </a:xfrm>
        </p:spPr>
        <p:txBody>
          <a:bodyPr/>
          <a:lstStyle/>
          <a:p>
            <a:r>
              <a:rPr lang="en-US" dirty="0"/>
              <a:t>1st June 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580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05">
          <p15:clr>
            <a:srgbClr val="FBAE40"/>
          </p15:clr>
        </p15:guide>
        <p15:guide id="2" pos="2041">
          <p15:clr>
            <a:srgbClr val="FBAE40"/>
          </p15:clr>
        </p15:guide>
        <p15:guide id="3" pos="3765">
          <p15:clr>
            <a:srgbClr val="FBAE40"/>
          </p15:clr>
        </p15:guide>
        <p15:guide id="4" pos="3901">
          <p15:clr>
            <a:srgbClr val="FBAE40"/>
          </p15:clr>
        </p15:guide>
        <p15:guide id="5" pos="5625">
          <p15:clr>
            <a:srgbClr val="FBAE40"/>
          </p15:clr>
        </p15:guide>
        <p15:guide id="6" pos="5761">
          <p15:clr>
            <a:srgbClr val="FBAE40"/>
          </p15:clr>
        </p15:guide>
        <p15:guide id="7" orient="horz" pos="2931">
          <p15:clr>
            <a:srgbClr val="FBAE40"/>
          </p15:clr>
        </p15:guide>
        <p15:guide id="8" orient="horz" pos="2818">
          <p15:clr>
            <a:srgbClr val="FBAE40"/>
          </p15:clr>
        </p15:guide>
        <p15:guide id="9" orient="horz" pos="1842">
          <p15:clr>
            <a:srgbClr val="FBAE40"/>
          </p15:clr>
        </p15:guide>
        <p15:guide id="10" orient="horz" pos="1684">
          <p15:clr>
            <a:srgbClr val="FBAE40"/>
          </p15:clr>
        </p15:guide>
        <p15:guide id="11" orient="horz" pos="39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rand element white bottom"/>
          <p:cNvSpPr>
            <a:spLocks noGrp="1"/>
          </p:cNvSpPr>
          <p:nvPr>
            <p:ph type="body" sz="quarter" idx="12" hasCustomPrompt="1"/>
          </p:nvPr>
        </p:nvSpPr>
        <p:spPr>
          <a:xfrm>
            <a:off x="1732934" y="5850000"/>
            <a:ext cx="10459066" cy="100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9" name="Green Screen" hidden="1"/>
          <p:cNvSpPr/>
          <p:nvPr userDrawn="1"/>
        </p:nvSpPr>
        <p:spPr>
          <a:xfrm>
            <a:off x="0" y="0"/>
            <a:ext cx="12190222" cy="6840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elplatzhalter"/>
          <p:cNvSpPr>
            <a:spLocks noGrp="1"/>
          </p:cNvSpPr>
          <p:nvPr>
            <p:ph type="title"/>
          </p:nvPr>
        </p:nvSpPr>
        <p:spPr bwMode="auto">
          <a:xfrm>
            <a:off x="289454" y="377999"/>
            <a:ext cx="11613389" cy="70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8" name="SMS group logo vector"/>
          <p:cNvSpPr>
            <a:spLocks noGrp="1"/>
          </p:cNvSpPr>
          <p:nvPr>
            <p:ph type="body" sz="quarter" idx="14" hasCustomPrompt="1"/>
          </p:nvPr>
        </p:nvSpPr>
        <p:spPr>
          <a:xfrm>
            <a:off x="10099557" y="6282019"/>
            <a:ext cx="1803287" cy="255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3" name="Foliennummernplatzhalter"/>
          <p:cNvSpPr>
            <a:spLocks noGrp="1"/>
          </p:cNvSpPr>
          <p:nvPr>
            <p:ph type="sldNum" sz="quarter" idx="4"/>
          </p:nvPr>
        </p:nvSpPr>
        <p:spPr bwMode="black">
          <a:xfrm>
            <a:off x="11468908" y="6640462"/>
            <a:ext cx="720001" cy="216000"/>
          </a:xfrm>
          <a:prstGeom prst="rect">
            <a:avLst/>
          </a:prstGeom>
        </p:spPr>
        <p:txBody>
          <a:bodyPr wrap="none" lIns="0" tIns="0" rIns="288000" bIns="36000" anchor="b" anchorCtr="0">
            <a:noAutofit/>
          </a:bodyPr>
          <a:lstStyle>
            <a:lvl1pPr algn="r">
              <a:defRPr lang="de-DE" sz="1000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43744-42FE-4892-90BA-7087481EB81E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Datumsplatzhalter"/>
          <p:cNvSpPr>
            <a:spLocks noGrp="1"/>
          </p:cNvSpPr>
          <p:nvPr>
            <p:ph type="dt" sz="half" idx="2"/>
          </p:nvPr>
        </p:nvSpPr>
        <p:spPr bwMode="black">
          <a:xfrm>
            <a:off x="10098242" y="6640462"/>
            <a:ext cx="1334600" cy="216000"/>
          </a:xfrm>
          <a:prstGeom prst="rect">
            <a:avLst/>
          </a:prstGeom>
        </p:spPr>
        <p:txBody>
          <a:bodyPr wrap="square" lIns="0" tIns="0" rIns="0" bIns="36000" anchor="b" anchorCtr="0">
            <a:noAutofit/>
          </a:bodyPr>
          <a:lstStyle>
            <a:lvl1pPr algn="l">
              <a:defRPr lang="en-US" sz="1000" smtClean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72395-0365-4637-8A17-5DC21426E8C0}" type="datetime4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December 10, 2025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ußzeilenplatzhalter"/>
          <p:cNvSpPr>
            <a:spLocks noGrp="1"/>
          </p:cNvSpPr>
          <p:nvPr>
            <p:ph type="ftr" sz="quarter" idx="3"/>
          </p:nvPr>
        </p:nvSpPr>
        <p:spPr bwMode="black">
          <a:xfrm>
            <a:off x="1" y="6640462"/>
            <a:ext cx="10050319" cy="216000"/>
          </a:xfrm>
          <a:prstGeom prst="rect">
            <a:avLst/>
          </a:prstGeom>
        </p:spPr>
        <p:txBody>
          <a:bodyPr wrap="square" lIns="2592000" tIns="0" rIns="216000" bIns="36000" anchor="b" anchorCtr="0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4.0 Mtpy HRC production complex - SMS solution out of one hand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ags and categories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948000"/>
            <a:ext cx="8943927" cy="144000"/>
          </a:xfrm>
          <a:prstGeom prst="rect">
            <a:avLst/>
          </a:prstGeom>
        </p:spPr>
        <p:txBody>
          <a:bodyPr wrap="square" lIns="288000" tIns="0" rIns="0" bIns="0" anchor="t" anchorCtr="0">
            <a:noAutofit/>
          </a:bodyPr>
          <a:lstStyle>
            <a:lvl1pPr>
              <a:defRPr sz="800" baseline="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check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speaking</a:t>
            </a:r>
            <a:r>
              <a:rPr lang="de-DE" dirty="0"/>
              <a:t> </a:t>
            </a:r>
            <a:r>
              <a:rPr lang="de-DE" dirty="0" err="1"/>
              <a:t>notes</a:t>
            </a:r>
            <a:r>
              <a:rPr lang="de-DE" dirty="0"/>
              <a:t> 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delete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appropriate</a:t>
            </a:r>
            <a:r>
              <a:rPr lang="de-DE" dirty="0"/>
              <a:t>.</a:t>
            </a:r>
          </a:p>
        </p:txBody>
      </p:sp>
      <p:sp>
        <p:nvSpPr>
          <p:cNvPr id="32" name="Confidentiality level"/>
          <p:cNvSpPr>
            <a:spLocks noGrp="1"/>
          </p:cNvSpPr>
          <p:nvPr>
            <p:ph type="body" sz="quarter" idx="11" hasCustomPrompt="1"/>
          </p:nvPr>
        </p:nvSpPr>
        <p:spPr>
          <a:xfrm>
            <a:off x="10099556" y="6948000"/>
            <a:ext cx="2092444" cy="144000"/>
          </a:xfrm>
          <a:prstGeom prst="rect">
            <a:avLst/>
          </a:prstGeom>
        </p:spPr>
        <p:txBody>
          <a:bodyPr wrap="square" lIns="0" tIns="0" rIns="288000" bIns="0" anchor="t" anchorCtr="0">
            <a:no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err="1"/>
              <a:t>Confidential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594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908">
          <p15:clr>
            <a:srgbClr val="FBAE40"/>
          </p15:clr>
        </p15:guide>
        <p15:guide id="2" pos="2045">
          <p15:clr>
            <a:srgbClr val="FBAE40"/>
          </p15:clr>
        </p15:guide>
        <p15:guide id="3" pos="3772">
          <p15:clr>
            <a:srgbClr val="FBAE40"/>
          </p15:clr>
        </p15:guide>
        <p15:guide id="4" pos="3908">
          <p15:clr>
            <a:srgbClr val="FBAE40"/>
          </p15:clr>
        </p15:guide>
        <p15:guide id="5" pos="5635">
          <p15:clr>
            <a:srgbClr val="FBAE40"/>
          </p15:clr>
        </p15:guide>
        <p15:guide id="6" pos="5772">
          <p15:clr>
            <a:srgbClr val="FBAE40"/>
          </p15:clr>
        </p15:guide>
        <p15:guide id="7" orient="horz" pos="2931">
          <p15:clr>
            <a:srgbClr val="FBAE40"/>
          </p15:clr>
        </p15:guide>
        <p15:guide id="8" orient="horz" pos="2818">
          <p15:clr>
            <a:srgbClr val="FBAE40"/>
          </p15:clr>
        </p15:guide>
        <p15:guide id="9" orient="horz" pos="1842">
          <p15:clr>
            <a:srgbClr val="FBAE40"/>
          </p15:clr>
        </p15:guide>
        <p15:guide id="10" orient="horz" pos="1684">
          <p15:clr>
            <a:srgbClr val="FBAE40"/>
          </p15:clr>
        </p15:guide>
        <p15:guide id="11" orient="horz" pos="39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01A074-D9A4-914A-9BBF-175AF622B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BDCF6C-08A6-8843-94BF-8E46B4B61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97" y="1046967"/>
            <a:ext cx="7388124" cy="2852737"/>
          </a:xfrm>
        </p:spPr>
        <p:txBody>
          <a:bodyPr anchor="b">
            <a:normAutofit/>
          </a:bodyPr>
          <a:lstStyle>
            <a:lvl1pPr>
              <a:lnSpc>
                <a:spcPts val="3795"/>
              </a:lnSpc>
              <a:defRPr sz="3600" b="1" i="0">
                <a:solidFill>
                  <a:schemeClr val="bg1"/>
                </a:solidFill>
                <a:latin typeface="Klavika Regular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E037E-11CD-0040-A080-6252A562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597" y="3926692"/>
            <a:ext cx="7388124" cy="1500187"/>
          </a:xfrm>
        </p:spPr>
        <p:txBody>
          <a:bodyPr/>
          <a:lstStyle>
            <a:lvl1pPr marL="0" indent="0">
              <a:buNone/>
              <a:defRPr sz="1800" b="0" i="0">
                <a:solidFill>
                  <a:srgbClr val="52BA49"/>
                </a:solidFill>
                <a:latin typeface="Klavika Medium" panose="020B05060400000200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5256937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01A074-D9A4-914A-9BBF-175AF622B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BDCF6C-08A6-8843-94BF-8E46B4B61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97" y="2002633"/>
            <a:ext cx="7388124" cy="2852737"/>
          </a:xfrm>
        </p:spPr>
        <p:txBody>
          <a:bodyPr anchor="ctr" anchorCtr="0">
            <a:normAutofit/>
          </a:bodyPr>
          <a:lstStyle>
            <a:lvl1pPr>
              <a:lnSpc>
                <a:spcPts val="3795"/>
              </a:lnSpc>
              <a:defRPr sz="3600" b="1" i="0">
                <a:solidFill>
                  <a:schemeClr val="bg1"/>
                </a:solidFill>
                <a:latin typeface="Klavika Regular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3CD5A-B3B1-244D-A18E-1D652112A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4E00CF-FCC2-6D4B-B770-03352AA15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E23D0D3-829B-6047-A565-E353B6A9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 b="0" i="0">
                <a:solidFill>
                  <a:srgbClr val="52BA49"/>
                </a:solidFill>
                <a:latin typeface="Klavika Medium" panose="020B05060400000200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A6DF018-533E-D041-839F-C24CBC034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67913" y="6356352"/>
            <a:ext cx="2743200" cy="365125"/>
          </a:xfrm>
        </p:spPr>
        <p:txBody>
          <a:bodyPr/>
          <a:lstStyle>
            <a:lvl1pPr>
              <a:defRPr b="0" i="0">
                <a:solidFill>
                  <a:srgbClr val="52BA49"/>
                </a:solidFill>
                <a:latin typeface="Klavika Medium" panose="020B0506040000020004" pitchFamily="34" charset="0"/>
              </a:defRPr>
            </a:lvl1pPr>
          </a:lstStyle>
          <a:p>
            <a:fld id="{ECD187E6-B261-1542-9540-0EE2432024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492714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A39EC-61C2-8648-8E82-0D6672AEA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>
            <a:lvl1pPr>
              <a:defRPr b="1" i="0">
                <a:solidFill>
                  <a:srgbClr val="52BA49"/>
                </a:solidFill>
                <a:latin typeface="Klavika Regular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E787-E88E-8840-9DC2-F50DC0D59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22788"/>
          </a:xfrm>
        </p:spPr>
        <p:txBody>
          <a:bodyPr/>
          <a:lstStyle>
            <a:lvl1pPr>
              <a:defRPr>
                <a:latin typeface="Klavika Regular" panose="020B0506040000020004" pitchFamily="34" charset="0"/>
              </a:defRPr>
            </a:lvl1pPr>
            <a:lvl2pPr>
              <a:defRPr>
                <a:latin typeface="Klavika Regular" panose="020B0506040000020004" pitchFamily="34" charset="0"/>
              </a:defRPr>
            </a:lvl2pPr>
            <a:lvl3pPr>
              <a:defRPr>
                <a:latin typeface="Klavika Regular" panose="020B0506040000020004" pitchFamily="34" charset="0"/>
              </a:defRPr>
            </a:lvl3pPr>
            <a:lvl4pPr>
              <a:defRPr>
                <a:latin typeface="Klavika Regular" panose="020B0506040000020004" pitchFamily="34" charset="0"/>
              </a:defRPr>
            </a:lvl4pPr>
            <a:lvl5pPr>
              <a:defRPr>
                <a:latin typeface="Klavika Regular" panose="020B05060400000200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7F065-853F-FC43-B807-BBD3BB219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 b="0" i="0">
                <a:solidFill>
                  <a:srgbClr val="52BA49"/>
                </a:solidFill>
                <a:latin typeface="Klavika Medium" panose="020B05060400000200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5EF7F-C17B-4D40-9CEB-DA5A1D5F5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67913" y="6356352"/>
            <a:ext cx="2743200" cy="365125"/>
          </a:xfrm>
        </p:spPr>
        <p:txBody>
          <a:bodyPr/>
          <a:lstStyle>
            <a:lvl1pPr>
              <a:defRPr b="0" i="0">
                <a:solidFill>
                  <a:srgbClr val="52BA49"/>
                </a:solidFill>
                <a:latin typeface="Klavika Medium" panose="020B0506040000020004" pitchFamily="34" charset="0"/>
              </a:defRPr>
            </a:lvl1pPr>
          </a:lstStyle>
          <a:p>
            <a:fld id="{ECD187E6-B261-1542-9540-0EE2432024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722182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BB0F8-14D5-DC42-874F-782EF96CE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rgbClr val="52BA49"/>
                </a:solidFill>
                <a:latin typeface="Klavika Regular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E5B24-9777-AB46-9B16-266CEBC13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FC9938-0693-424F-8886-66F34C922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5062DB4-5892-D34E-A723-646833914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 b="0" i="0">
                <a:solidFill>
                  <a:srgbClr val="52BA49"/>
                </a:solidFill>
                <a:latin typeface="Klavika Medium" panose="020B05060400000200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E12879B-9081-3645-9308-040224E0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67913" y="6356352"/>
            <a:ext cx="2743200" cy="365125"/>
          </a:xfrm>
        </p:spPr>
        <p:txBody>
          <a:bodyPr/>
          <a:lstStyle>
            <a:lvl1pPr>
              <a:defRPr b="0" i="0">
                <a:solidFill>
                  <a:srgbClr val="52BA49"/>
                </a:solidFill>
                <a:latin typeface="Klavika Medium" panose="020B0506040000020004" pitchFamily="34" charset="0"/>
              </a:defRPr>
            </a:lvl1pPr>
          </a:lstStyle>
          <a:p>
            <a:fld id="{ECD187E6-B261-1542-9540-0EE2432024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235683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6.jp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/>
          <p:cNvSpPr>
            <a:spLocks noGrp="1"/>
          </p:cNvSpPr>
          <p:nvPr>
            <p:ph type="sldNum" sz="quarter" idx="4"/>
          </p:nvPr>
        </p:nvSpPr>
        <p:spPr bwMode="black">
          <a:xfrm>
            <a:off x="11472000" y="6480000"/>
            <a:ext cx="720000" cy="180000"/>
          </a:xfrm>
          <a:prstGeom prst="rect">
            <a:avLst/>
          </a:prstGeom>
        </p:spPr>
        <p:txBody>
          <a:bodyPr wrap="none" lIns="0" tIns="0" rIns="252000" bIns="0" anchor="ctr" anchorCtr="0">
            <a:noAutofit/>
          </a:bodyPr>
          <a:lstStyle>
            <a:lvl1pPr algn="r">
              <a:defRPr lang="de-DE" sz="750" smtClean="0">
                <a:solidFill>
                  <a:schemeClr val="tx1"/>
                </a:solidFill>
              </a:defRPr>
            </a:lvl1pPr>
          </a:lstStyle>
          <a:p>
            <a:fld id="{44043744-42FE-4892-90BA-7087481EB81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Datumsplatzhalter"/>
          <p:cNvSpPr>
            <a:spLocks noGrp="1"/>
          </p:cNvSpPr>
          <p:nvPr>
            <p:ph type="dt" sz="half" idx="2"/>
          </p:nvPr>
        </p:nvSpPr>
        <p:spPr bwMode="black">
          <a:xfrm>
            <a:off x="8208435" y="6480000"/>
            <a:ext cx="3263567" cy="17948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defRPr lang="en-US" sz="750" smtClean="0">
                <a:solidFill>
                  <a:schemeClr val="tx1"/>
                </a:solidFill>
              </a:defRPr>
            </a:lvl1pPr>
          </a:lstStyle>
          <a:p>
            <a:fld id="{CCDB4BEA-D767-4A3B-BFC5-6BC0E5814962}" type="datetime4">
              <a:rPr lang="en-US" smtClean="0"/>
              <a:t>December 10, 2025</a:t>
            </a:fld>
            <a:endParaRPr lang="de-DE"/>
          </a:p>
        </p:txBody>
      </p:sp>
      <p:sp>
        <p:nvSpPr>
          <p:cNvPr id="11" name="Fußzeilenplatzhalter"/>
          <p:cNvSpPr>
            <a:spLocks noGrp="1"/>
          </p:cNvSpPr>
          <p:nvPr>
            <p:ph type="ftr" sz="quarter" idx="3"/>
          </p:nvPr>
        </p:nvSpPr>
        <p:spPr bwMode="black">
          <a:xfrm>
            <a:off x="2" y="6480000"/>
            <a:ext cx="8208433" cy="179488"/>
          </a:xfrm>
          <a:prstGeom prst="rect">
            <a:avLst/>
          </a:prstGeom>
        </p:spPr>
        <p:txBody>
          <a:bodyPr wrap="square" lIns="252000" tIns="0" rIns="0" bIns="0" anchor="ctr" anchorCtr="0">
            <a:no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" name="Titelplatzhalter"/>
          <p:cNvSpPr>
            <a:spLocks noGrp="1"/>
          </p:cNvSpPr>
          <p:nvPr>
            <p:ph type="title"/>
          </p:nvPr>
        </p:nvSpPr>
        <p:spPr bwMode="black">
          <a:xfrm>
            <a:off x="334436" y="378000"/>
            <a:ext cx="11520000" cy="70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endParaRPr lang="de-DE"/>
          </a:p>
        </p:txBody>
      </p:sp>
      <p:sp>
        <p:nvSpPr>
          <p:cNvPr id="3" name="Textplatzhalter"/>
          <p:cNvSpPr>
            <a:spLocks noGrp="1"/>
          </p:cNvSpPr>
          <p:nvPr>
            <p:ph type="body" idx="1"/>
          </p:nvPr>
        </p:nvSpPr>
        <p:spPr>
          <a:xfrm>
            <a:off x="333776" y="2880000"/>
            <a:ext cx="3649133" cy="910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2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/>
  <p:txStyles>
    <p:titleStyle>
      <a:lvl1pPr algn="l" defTabSz="685800" rtl="0" eaLnBrk="1" latinLnBrk="0" hangingPunct="1">
        <a:spcBef>
          <a:spcPct val="0"/>
        </a:spcBef>
        <a:buNone/>
        <a:defRPr lang="de-DE" sz="15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spcBef>
          <a:spcPts val="0"/>
        </a:spcBef>
        <a:spcAft>
          <a:spcPts val="225"/>
        </a:spcAft>
        <a:buClr>
          <a:schemeClr val="accent5"/>
        </a:buClr>
        <a:buFont typeface="Wingdings" panose="05000000000000000000" pitchFamily="2" charset="2"/>
        <a:buNone/>
        <a:defRPr sz="1050" b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685800" rtl="0" eaLnBrk="1" latinLnBrk="0" hangingPunct="1">
        <a:spcBef>
          <a:spcPts val="0"/>
        </a:spcBef>
        <a:spcAft>
          <a:spcPts val="225"/>
        </a:spcAft>
        <a:buClr>
          <a:schemeClr val="accent5"/>
        </a:buClr>
        <a:buFont typeface="Wingdings" panose="05000000000000000000" pitchFamily="2" charset="2"/>
        <a:buNone/>
        <a:defRPr sz="1050" b="1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02406" indent="-204788" algn="l" defTabSz="685800" rtl="0" eaLnBrk="1" latinLnBrk="0" hangingPunct="1">
        <a:spcBef>
          <a:spcPts val="0"/>
        </a:spcBef>
        <a:spcAft>
          <a:spcPts val="225"/>
        </a:spcAft>
        <a:buClr>
          <a:schemeClr val="accent5"/>
        </a:buClr>
        <a:buSzPct val="90000"/>
        <a:buFont typeface="Wingdings" panose="05000000000000000000" pitchFamily="2" charset="2"/>
        <a:buChar char="u"/>
        <a:defRPr sz="105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202406" indent="-204788" algn="l" defTabSz="685800" rtl="0" eaLnBrk="1" latinLnBrk="0" hangingPunct="1">
        <a:spcBef>
          <a:spcPts val="0"/>
        </a:spcBef>
        <a:spcAft>
          <a:spcPts val="225"/>
        </a:spcAft>
        <a:buClr>
          <a:schemeClr val="accent5"/>
        </a:buClr>
        <a:buSzPct val="90000"/>
        <a:buFont typeface="Wingdings" panose="05000000000000000000" pitchFamily="2" charset="2"/>
        <a:buChar char="è"/>
        <a:defRPr sz="105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406004" indent="-205979" algn="l" defTabSz="685800" rtl="0" eaLnBrk="1" latinLnBrk="0" hangingPunct="1">
        <a:spcBef>
          <a:spcPts val="0"/>
        </a:spcBef>
        <a:spcAft>
          <a:spcPts val="225"/>
        </a:spcAft>
        <a:buClr>
          <a:schemeClr val="accent5"/>
        </a:buClr>
        <a:buSzPct val="90000"/>
        <a:buFont typeface="Wingdings" panose="05000000000000000000" pitchFamily="2" charset="2"/>
        <a:buChar char="u"/>
        <a:defRPr sz="105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/>
          <p:cNvSpPr>
            <a:spLocks noGrp="1"/>
          </p:cNvSpPr>
          <p:nvPr>
            <p:ph type="sldNum" sz="quarter" idx="4"/>
          </p:nvPr>
        </p:nvSpPr>
        <p:spPr bwMode="black">
          <a:xfrm>
            <a:off x="11472000" y="6480000"/>
            <a:ext cx="720000" cy="180000"/>
          </a:xfrm>
          <a:prstGeom prst="rect">
            <a:avLst/>
          </a:prstGeom>
        </p:spPr>
        <p:txBody>
          <a:bodyPr wrap="none" lIns="0" tIns="0" rIns="252000" bIns="0" anchor="ctr" anchorCtr="0">
            <a:noAutofit/>
          </a:bodyPr>
          <a:lstStyle>
            <a:lvl1pPr algn="r">
              <a:defRPr lang="de-DE" sz="750" smtClean="0">
                <a:solidFill>
                  <a:schemeClr val="tx1"/>
                </a:solidFill>
              </a:defRPr>
            </a:lvl1pPr>
          </a:lstStyle>
          <a:p>
            <a:fld id="{44043744-42FE-4892-90BA-7087481EB81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Datumsplatzhalter"/>
          <p:cNvSpPr>
            <a:spLocks noGrp="1"/>
          </p:cNvSpPr>
          <p:nvPr>
            <p:ph type="dt" sz="half" idx="2"/>
          </p:nvPr>
        </p:nvSpPr>
        <p:spPr bwMode="black">
          <a:xfrm>
            <a:off x="8208435" y="6480000"/>
            <a:ext cx="3263567" cy="17948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defRPr lang="en-US" sz="750" smtClean="0">
                <a:solidFill>
                  <a:schemeClr val="tx1"/>
                </a:solidFill>
              </a:defRPr>
            </a:lvl1pPr>
          </a:lstStyle>
          <a:p>
            <a:fld id="{CCDB4BEA-D767-4A3B-BFC5-6BC0E5814962}" type="datetime4">
              <a:rPr lang="en-US" smtClean="0"/>
              <a:t>December 10, 2025</a:t>
            </a:fld>
            <a:endParaRPr lang="de-DE"/>
          </a:p>
        </p:txBody>
      </p:sp>
      <p:sp>
        <p:nvSpPr>
          <p:cNvPr id="11" name="Fußzeilenplatzhalter"/>
          <p:cNvSpPr>
            <a:spLocks noGrp="1"/>
          </p:cNvSpPr>
          <p:nvPr>
            <p:ph type="ftr" sz="quarter" idx="3"/>
          </p:nvPr>
        </p:nvSpPr>
        <p:spPr bwMode="black">
          <a:xfrm>
            <a:off x="2" y="6480000"/>
            <a:ext cx="8208433" cy="179488"/>
          </a:xfrm>
          <a:prstGeom prst="rect">
            <a:avLst/>
          </a:prstGeom>
        </p:spPr>
        <p:txBody>
          <a:bodyPr wrap="square" lIns="252000" tIns="0" rIns="0" bIns="0" anchor="ctr" anchorCtr="0">
            <a:no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" name="Titelplatzhalter"/>
          <p:cNvSpPr>
            <a:spLocks noGrp="1"/>
          </p:cNvSpPr>
          <p:nvPr>
            <p:ph type="title"/>
          </p:nvPr>
        </p:nvSpPr>
        <p:spPr bwMode="black">
          <a:xfrm>
            <a:off x="334436" y="378000"/>
            <a:ext cx="11520000" cy="70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endParaRPr lang="de-DE"/>
          </a:p>
        </p:txBody>
      </p:sp>
      <p:sp>
        <p:nvSpPr>
          <p:cNvPr id="3" name="Textplatzhalter"/>
          <p:cNvSpPr>
            <a:spLocks noGrp="1"/>
          </p:cNvSpPr>
          <p:nvPr>
            <p:ph type="body" idx="1"/>
          </p:nvPr>
        </p:nvSpPr>
        <p:spPr>
          <a:xfrm>
            <a:off x="333776" y="2880000"/>
            <a:ext cx="3649133" cy="910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0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hf hdr="0"/>
  <p:txStyles>
    <p:titleStyle>
      <a:lvl1pPr algn="l" defTabSz="685800" rtl="0" eaLnBrk="1" latinLnBrk="0" hangingPunct="1">
        <a:spcBef>
          <a:spcPct val="0"/>
        </a:spcBef>
        <a:buNone/>
        <a:defRPr lang="de-DE" sz="15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spcBef>
          <a:spcPts val="0"/>
        </a:spcBef>
        <a:spcAft>
          <a:spcPts val="225"/>
        </a:spcAft>
        <a:buClr>
          <a:schemeClr val="accent5"/>
        </a:buClr>
        <a:buFont typeface="Wingdings" panose="05000000000000000000" pitchFamily="2" charset="2"/>
        <a:buNone/>
        <a:defRPr sz="1050" b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685800" rtl="0" eaLnBrk="1" latinLnBrk="0" hangingPunct="1">
        <a:spcBef>
          <a:spcPts val="0"/>
        </a:spcBef>
        <a:spcAft>
          <a:spcPts val="225"/>
        </a:spcAft>
        <a:buClr>
          <a:schemeClr val="accent5"/>
        </a:buClr>
        <a:buFont typeface="Wingdings" panose="05000000000000000000" pitchFamily="2" charset="2"/>
        <a:buNone/>
        <a:defRPr sz="1050" b="1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02406" indent="-204788" algn="l" defTabSz="685800" rtl="0" eaLnBrk="1" latinLnBrk="0" hangingPunct="1">
        <a:spcBef>
          <a:spcPts val="0"/>
        </a:spcBef>
        <a:spcAft>
          <a:spcPts val="225"/>
        </a:spcAft>
        <a:buClr>
          <a:schemeClr val="accent5"/>
        </a:buClr>
        <a:buSzPct val="90000"/>
        <a:buFont typeface="Wingdings" panose="05000000000000000000" pitchFamily="2" charset="2"/>
        <a:buChar char="u"/>
        <a:defRPr sz="105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202406" indent="-204788" algn="l" defTabSz="685800" rtl="0" eaLnBrk="1" latinLnBrk="0" hangingPunct="1">
        <a:spcBef>
          <a:spcPts val="0"/>
        </a:spcBef>
        <a:spcAft>
          <a:spcPts val="225"/>
        </a:spcAft>
        <a:buClr>
          <a:schemeClr val="accent5"/>
        </a:buClr>
        <a:buSzPct val="90000"/>
        <a:buFont typeface="Wingdings" panose="05000000000000000000" pitchFamily="2" charset="2"/>
        <a:buChar char="è"/>
        <a:defRPr sz="105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406004" indent="-205979" algn="l" defTabSz="685800" rtl="0" eaLnBrk="1" latinLnBrk="0" hangingPunct="1">
        <a:spcBef>
          <a:spcPts val="0"/>
        </a:spcBef>
        <a:spcAft>
          <a:spcPts val="225"/>
        </a:spcAft>
        <a:buClr>
          <a:schemeClr val="accent5"/>
        </a:buClr>
        <a:buSzPct val="90000"/>
        <a:buFont typeface="Wingdings" panose="05000000000000000000" pitchFamily="2" charset="2"/>
        <a:buChar char="u"/>
        <a:defRPr sz="105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32DC7E-C9CF-CA4F-A153-2672EEF18A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46D305-EF12-B341-A613-7AE5D94B8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E1557-755F-EB4F-AA99-B8114A643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056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3D4EB-D002-5744-BE04-DEFCA14120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E0EF7-361C-6F44-936C-0623AC7C2F0A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72D73-9EBC-D84E-BAC1-5B624FB47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F892F-8C91-B04C-B0F0-758DFA8BA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187E6-B261-1542-9540-0EE243202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0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</p:sldLayoutIdLst>
  <p:transition spd="med"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52BA49"/>
          </a:solidFill>
          <a:latin typeface="Klavika Regular" panose="020B05060400000200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Klavika Regular" panose="020B05060400000200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Klavika Regular" panose="020B05060400000200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Klavika Regular" panose="020B05060400000200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Klavika Regular" panose="020B05060400000200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Klavika Regular" panose="020B05060400000200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/>
          <p:cNvSpPr>
            <a:spLocks noGrp="1"/>
          </p:cNvSpPr>
          <p:nvPr>
            <p:ph type="sldNum" sz="quarter" idx="4"/>
          </p:nvPr>
        </p:nvSpPr>
        <p:spPr bwMode="black">
          <a:xfrm>
            <a:off x="11472000" y="6480000"/>
            <a:ext cx="720000" cy="180000"/>
          </a:xfrm>
          <a:prstGeom prst="rect">
            <a:avLst/>
          </a:prstGeom>
        </p:spPr>
        <p:txBody>
          <a:bodyPr wrap="none" lIns="0" tIns="0" rIns="252000" bIns="0" anchor="ctr" anchorCtr="0">
            <a:noAutofit/>
          </a:bodyPr>
          <a:lstStyle>
            <a:lvl1pPr algn="r">
              <a:defRPr lang="de-DE" sz="750" smtClean="0">
                <a:solidFill>
                  <a:schemeClr val="tx1"/>
                </a:solidFill>
              </a:defRPr>
            </a:lvl1pPr>
          </a:lstStyle>
          <a:p>
            <a:fld id="{44043744-42FE-4892-90BA-7087481EB81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Datumsplatzhalter"/>
          <p:cNvSpPr>
            <a:spLocks noGrp="1"/>
          </p:cNvSpPr>
          <p:nvPr>
            <p:ph type="dt" sz="half" idx="2"/>
          </p:nvPr>
        </p:nvSpPr>
        <p:spPr bwMode="black">
          <a:xfrm>
            <a:off x="8208435" y="6480000"/>
            <a:ext cx="3263567" cy="17948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defRPr lang="en-US" sz="750" smtClean="0">
                <a:solidFill>
                  <a:schemeClr val="tx1"/>
                </a:solidFill>
              </a:defRPr>
            </a:lvl1pPr>
          </a:lstStyle>
          <a:p>
            <a:fld id="{CCDB4BEA-D767-4A3B-BFC5-6BC0E5814962}" type="datetime4">
              <a:rPr lang="en-US" smtClean="0"/>
              <a:t>December 10, 2025</a:t>
            </a:fld>
            <a:endParaRPr lang="de-DE"/>
          </a:p>
        </p:txBody>
      </p:sp>
      <p:sp>
        <p:nvSpPr>
          <p:cNvPr id="11" name="Fußzeilenplatzhalter"/>
          <p:cNvSpPr>
            <a:spLocks noGrp="1"/>
          </p:cNvSpPr>
          <p:nvPr>
            <p:ph type="ftr" sz="quarter" idx="3"/>
          </p:nvPr>
        </p:nvSpPr>
        <p:spPr bwMode="black">
          <a:xfrm>
            <a:off x="2" y="6480000"/>
            <a:ext cx="8208433" cy="179488"/>
          </a:xfrm>
          <a:prstGeom prst="rect">
            <a:avLst/>
          </a:prstGeom>
        </p:spPr>
        <p:txBody>
          <a:bodyPr wrap="square" lIns="252000" tIns="0" rIns="0" bIns="0" anchor="ctr" anchorCtr="0">
            <a:no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" name="Titelplatzhalter"/>
          <p:cNvSpPr>
            <a:spLocks noGrp="1"/>
          </p:cNvSpPr>
          <p:nvPr>
            <p:ph type="title"/>
          </p:nvPr>
        </p:nvSpPr>
        <p:spPr bwMode="black">
          <a:xfrm>
            <a:off x="334436" y="378000"/>
            <a:ext cx="11520000" cy="70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endParaRPr lang="de-DE"/>
          </a:p>
        </p:txBody>
      </p:sp>
      <p:sp>
        <p:nvSpPr>
          <p:cNvPr id="3" name="Textplatzhalter"/>
          <p:cNvSpPr>
            <a:spLocks noGrp="1"/>
          </p:cNvSpPr>
          <p:nvPr>
            <p:ph type="body" idx="1"/>
          </p:nvPr>
        </p:nvSpPr>
        <p:spPr>
          <a:xfrm>
            <a:off x="333776" y="2880000"/>
            <a:ext cx="3649133" cy="910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3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</p:sldLayoutIdLst>
  <p:hf hdr="0"/>
  <p:txStyles>
    <p:titleStyle>
      <a:lvl1pPr algn="l" defTabSz="685800" rtl="0" eaLnBrk="1" latinLnBrk="0" hangingPunct="1">
        <a:spcBef>
          <a:spcPct val="0"/>
        </a:spcBef>
        <a:buNone/>
        <a:defRPr lang="de-DE" sz="15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spcBef>
          <a:spcPts val="0"/>
        </a:spcBef>
        <a:spcAft>
          <a:spcPts val="225"/>
        </a:spcAft>
        <a:buClr>
          <a:schemeClr val="accent5"/>
        </a:buClr>
        <a:buFont typeface="Wingdings" panose="05000000000000000000" pitchFamily="2" charset="2"/>
        <a:buNone/>
        <a:defRPr sz="1050" b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685800" rtl="0" eaLnBrk="1" latinLnBrk="0" hangingPunct="1">
        <a:spcBef>
          <a:spcPts val="0"/>
        </a:spcBef>
        <a:spcAft>
          <a:spcPts val="225"/>
        </a:spcAft>
        <a:buClr>
          <a:schemeClr val="accent5"/>
        </a:buClr>
        <a:buFont typeface="Wingdings" panose="05000000000000000000" pitchFamily="2" charset="2"/>
        <a:buNone/>
        <a:defRPr sz="1050" b="1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02406" indent="-204788" algn="l" defTabSz="685800" rtl="0" eaLnBrk="1" latinLnBrk="0" hangingPunct="1">
        <a:spcBef>
          <a:spcPts val="0"/>
        </a:spcBef>
        <a:spcAft>
          <a:spcPts val="225"/>
        </a:spcAft>
        <a:buClr>
          <a:schemeClr val="accent5"/>
        </a:buClr>
        <a:buSzPct val="90000"/>
        <a:buFont typeface="Wingdings" panose="05000000000000000000" pitchFamily="2" charset="2"/>
        <a:buChar char="u"/>
        <a:defRPr sz="105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202406" indent="-204788" algn="l" defTabSz="685800" rtl="0" eaLnBrk="1" latinLnBrk="0" hangingPunct="1">
        <a:spcBef>
          <a:spcPts val="0"/>
        </a:spcBef>
        <a:spcAft>
          <a:spcPts val="225"/>
        </a:spcAft>
        <a:buClr>
          <a:schemeClr val="accent5"/>
        </a:buClr>
        <a:buSzPct val="90000"/>
        <a:buFont typeface="Wingdings" panose="05000000000000000000" pitchFamily="2" charset="2"/>
        <a:buChar char="è"/>
        <a:defRPr sz="105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406004" indent="-205979" algn="l" defTabSz="685800" rtl="0" eaLnBrk="1" latinLnBrk="0" hangingPunct="1">
        <a:spcBef>
          <a:spcPts val="0"/>
        </a:spcBef>
        <a:spcAft>
          <a:spcPts val="225"/>
        </a:spcAft>
        <a:buClr>
          <a:schemeClr val="accent5"/>
        </a:buClr>
        <a:buSzPct val="90000"/>
        <a:buFont typeface="Wingdings" panose="05000000000000000000" pitchFamily="2" charset="2"/>
        <a:buChar char="u"/>
        <a:defRPr sz="105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0250" y="327546"/>
            <a:ext cx="11600596" cy="5503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250" y="1074997"/>
            <a:ext cx="11600597" cy="4905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4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42FB-1A39-E889-0621-524916331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251" y="2587854"/>
            <a:ext cx="11600597" cy="1682292"/>
          </a:xfrm>
        </p:spPr>
        <p:txBody>
          <a:bodyPr/>
          <a:lstStyle/>
          <a:p>
            <a:r>
              <a:rPr lang="en-US" sz="7200" dirty="0"/>
              <a:t>You spoke. We listened.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6D35-5327-AA1E-FAB1-26D45BF5C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251" y="4069795"/>
            <a:ext cx="11600597" cy="1282242"/>
          </a:xfrm>
        </p:spPr>
        <p:txBody>
          <a:bodyPr>
            <a:normAutofit/>
          </a:bodyPr>
          <a:lstStyle/>
          <a:p>
            <a:r>
              <a:rPr lang="en-US" dirty="0"/>
              <a:t>Purpose-built equipment, delivered on-time </a:t>
            </a:r>
          </a:p>
          <a:p>
            <a:r>
              <a:rPr lang="en-US" dirty="0"/>
              <a:t>to exceed customer expectations.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5AB6B6-4DAB-0416-9ADE-746B5DC06F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148" y="514350"/>
            <a:ext cx="2033703" cy="2033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93254-1341-66E2-949E-8D289D5D0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622" y="5752087"/>
            <a:ext cx="2068755" cy="39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23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1F54A-A1A1-20DD-F1DD-FD52A08B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made this delivery happen for the customer?</a:t>
            </a:r>
          </a:p>
        </p:txBody>
      </p:sp>
    </p:spTree>
    <p:extLst>
      <p:ext uri="{BB962C8B-B14F-4D97-AF65-F5344CB8AC3E}">
        <p14:creationId xmlns:p14="http://schemas.microsoft.com/office/powerpoint/2010/main" val="719921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352D09-8805-D5C8-4DD0-D266C2D2A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250" y="1143002"/>
            <a:ext cx="5795748" cy="471380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Eliminate uncertainty</a:t>
            </a:r>
          </a:p>
          <a:p>
            <a:pPr marL="1143000" lvl="1"/>
            <a:r>
              <a:rPr lang="en-US" sz="1800" dirty="0"/>
              <a:t>Serving since 1951</a:t>
            </a:r>
          </a:p>
          <a:p>
            <a:pPr marL="1143000" lvl="1"/>
            <a:r>
              <a:rPr lang="en-US" sz="1800" dirty="0"/>
              <a:t>Comprehensive programs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Keeping you moving</a:t>
            </a:r>
          </a:p>
          <a:p>
            <a:pPr marL="1143000" lvl="1"/>
            <a:r>
              <a:rPr lang="en-US" sz="1800" dirty="0"/>
              <a:t>Purpose-built equipment</a:t>
            </a:r>
          </a:p>
          <a:p>
            <a:pPr marL="1143000" lvl="1"/>
            <a:r>
              <a:rPr lang="en-US" sz="1800" dirty="0"/>
              <a:t>Field service, maintenance, and </a:t>
            </a:r>
            <a:br>
              <a:rPr lang="en-US" sz="1800" dirty="0"/>
            </a:br>
            <a:r>
              <a:rPr lang="en-US" sz="1800" dirty="0"/>
              <a:t>manned or unmanned deployments</a:t>
            </a:r>
          </a:p>
          <a:p>
            <a:pPr marL="1143000" lvl="1"/>
            <a:endParaRPr lang="en-US" dirty="0"/>
          </a:p>
          <a:p>
            <a:r>
              <a:rPr lang="en-US" dirty="0"/>
              <a:t>Safe &amp; efficient operation</a:t>
            </a:r>
          </a:p>
          <a:p>
            <a:pPr marL="1143000" lvl="1"/>
            <a:r>
              <a:rPr lang="en-US" sz="1800" dirty="0"/>
              <a:t>Equipment, maintenance, and service designed for your operation</a:t>
            </a:r>
          </a:p>
          <a:p>
            <a:pPr marL="1143000" lvl="1"/>
            <a:endParaRPr lang="en-US" dirty="0"/>
          </a:p>
          <a:p>
            <a:r>
              <a:rPr lang="en-US" dirty="0"/>
              <a:t>Unrivaled support</a:t>
            </a:r>
          </a:p>
          <a:p>
            <a:pPr marL="1143000" lvl="1"/>
            <a:r>
              <a:rPr lang="en-US" sz="1800" dirty="0"/>
              <a:t>Delivering best-in-class customer experience</a:t>
            </a:r>
          </a:p>
          <a:p>
            <a:pPr marL="1143000" lvl="1"/>
            <a:r>
              <a:rPr lang="en-US" sz="1800" dirty="0"/>
              <a:t>One partner for supply, maintenance, and specialized services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5EEDDA-AAAE-7870-BD66-0CC4D703F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DACA6-3A3F-460B-BEF0-00DF74D740A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A large green crane and a white truck&#10;&#10;Description automatically generated">
            <a:extLst>
              <a:ext uri="{FF2B5EF4-FFF2-40B4-BE49-F238E27FC236}">
                <a16:creationId xmlns:a16="http://schemas.microsoft.com/office/drawing/2014/main" id="{FBD0CC73-C3B4-B468-442A-36AC43E970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1" y="0"/>
            <a:ext cx="6096000" cy="618184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33E5CD-B15C-38A7-32A6-6847A20A7B7E}"/>
              </a:ext>
            </a:extLst>
          </p:cNvPr>
          <p:cNvCxnSpPr/>
          <p:nvPr/>
        </p:nvCxnSpPr>
        <p:spPr>
          <a:xfrm>
            <a:off x="6096000" y="0"/>
            <a:ext cx="0" cy="6183745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6886836-2E9A-FA0F-5B36-A747AACAB0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5615" y="499241"/>
            <a:ext cx="3169882" cy="321551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35811C6-E9A7-32AD-BD3C-5DDCD7B4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51" y="327789"/>
            <a:ext cx="11600597" cy="643761"/>
          </a:xfrm>
        </p:spPr>
        <p:txBody>
          <a:bodyPr>
            <a:normAutofit/>
          </a:bodyPr>
          <a:lstStyle/>
          <a:p>
            <a:r>
              <a:rPr lang="en-US" dirty="0"/>
              <a:t>Trusted for Decades</a:t>
            </a:r>
          </a:p>
        </p:txBody>
      </p:sp>
    </p:spTree>
    <p:extLst>
      <p:ext uri="{BB962C8B-B14F-4D97-AF65-F5344CB8AC3E}">
        <p14:creationId xmlns:p14="http://schemas.microsoft.com/office/powerpoint/2010/main" val="1898105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C1ACE-7880-C629-E51A-4C7D1BCE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DACA6-3A3F-460B-BEF0-00DF74D740A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3091D0-76A1-1A0A-406F-AB093737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Global Brands + Local Support</a:t>
            </a:r>
          </a:p>
        </p:txBody>
      </p:sp>
      <p:pic>
        <p:nvPicPr>
          <p:cNvPr id="7" name="Content Placeholder 3" descr="A map of the united states&#10;&#10;Description automatically generated">
            <a:extLst>
              <a:ext uri="{FF2B5EF4-FFF2-40B4-BE49-F238E27FC236}">
                <a16:creationId xmlns:a16="http://schemas.microsoft.com/office/drawing/2014/main" id="{C8320A6C-B0A6-A9B6-5530-9018EEFF1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43" r="1521" b="6400"/>
          <a:stretch>
            <a:fillRect/>
          </a:stretch>
        </p:blipFill>
        <p:spPr>
          <a:xfrm>
            <a:off x="4360503" y="1169165"/>
            <a:ext cx="7698148" cy="4895085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BAEC6DB-24B9-51D8-0D0F-6B57F710D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1597" y="2378270"/>
            <a:ext cx="4386051" cy="1050730"/>
          </a:xfrm>
        </p:spPr>
        <p:txBody>
          <a:bodyPr>
            <a:normAutofit/>
          </a:bodyPr>
          <a:lstStyle/>
          <a:p>
            <a:r>
              <a:rPr lang="en-US" dirty="0"/>
              <a:t>180+ of the most highly-trained technicians in the country</a:t>
            </a:r>
            <a:endParaRPr lang="en-US" sz="18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CBD43C7-3CEF-3853-F983-7032094B6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251" y="1212738"/>
            <a:ext cx="1928599" cy="617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AC4D3-B3FB-B7A6-0CCB-0C16C5FA6F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148" y="1982287"/>
            <a:ext cx="2632661" cy="315713"/>
          </a:xfrm>
          <a:prstGeom prst="rect">
            <a:avLst/>
          </a:prstGeom>
        </p:spPr>
      </p:pic>
      <p:pic>
        <p:nvPicPr>
          <p:cNvPr id="11" name="Picture 10" descr="A green and white logo&#10;&#10;Description automatically generated">
            <a:extLst>
              <a:ext uri="{FF2B5EF4-FFF2-40B4-BE49-F238E27FC236}">
                <a16:creationId xmlns:a16="http://schemas.microsoft.com/office/drawing/2014/main" id="{4722BF1E-27D7-2328-D2FA-6524C210AF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2" y="2528499"/>
            <a:ext cx="2303472" cy="561704"/>
          </a:xfrm>
          <a:prstGeom prst="rect">
            <a:avLst/>
          </a:prstGeom>
        </p:spPr>
      </p:pic>
      <p:pic>
        <p:nvPicPr>
          <p:cNvPr id="12" name="Picture 11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1C244FC9-BC19-6E0C-6677-BBF017B59B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459" y="3783895"/>
            <a:ext cx="802791" cy="745449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494D11C9-8682-E19B-C306-D24EE1B5AF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168" y="5215074"/>
            <a:ext cx="2346152" cy="656536"/>
          </a:xfrm>
          <a:prstGeom prst="rect">
            <a:avLst/>
          </a:prstGeom>
        </p:spPr>
      </p:pic>
      <p:pic>
        <p:nvPicPr>
          <p:cNvPr id="14" name="Picture 2" descr="Rammer | Lahti">
            <a:extLst>
              <a:ext uri="{FF2B5EF4-FFF2-40B4-BE49-F238E27FC236}">
                <a16:creationId xmlns:a16="http://schemas.microsoft.com/office/drawing/2014/main" id="{50D5A156-597C-AA87-F313-1FA78F904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21" b="15758"/>
          <a:stretch/>
        </p:blipFill>
        <p:spPr bwMode="auto">
          <a:xfrm>
            <a:off x="1825533" y="4298048"/>
            <a:ext cx="1280322" cy="84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lose-up of a logo&#10;&#10;AI-generated content may be incorrect.">
            <a:extLst>
              <a:ext uri="{FF2B5EF4-FFF2-40B4-BE49-F238E27FC236}">
                <a16:creationId xmlns:a16="http://schemas.microsoft.com/office/drawing/2014/main" id="{1F059D05-185B-CE1C-8E6E-EB4B2F88BF9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8244" y="3355529"/>
            <a:ext cx="1905000" cy="6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83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16E8-8BFA-65E3-3AF3-4AB18D859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97" y="2648629"/>
            <a:ext cx="11546006" cy="1560741"/>
          </a:xfrm>
        </p:spPr>
        <p:txBody>
          <a:bodyPr/>
          <a:lstStyle/>
          <a:p>
            <a:r>
              <a:rPr lang="en-US" sz="11500" dirty="0">
                <a:solidFill>
                  <a:schemeClr val="bg1"/>
                </a:solidFill>
              </a:rPr>
              <a:t>Thank You</a:t>
            </a:r>
            <a:endParaRPr lang="en-US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628ACB-320E-0182-FB68-324C2FE41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358" y="1175226"/>
            <a:ext cx="3099284" cy="5948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58E5D6E-D922-C090-F7D5-0CDBC162B94F}"/>
              </a:ext>
            </a:extLst>
          </p:cNvPr>
          <p:cNvGrpSpPr/>
          <p:nvPr/>
        </p:nvGrpSpPr>
        <p:grpSpPr>
          <a:xfrm>
            <a:off x="6434595" y="4927623"/>
            <a:ext cx="2777424" cy="783727"/>
            <a:chOff x="4634369" y="5087893"/>
            <a:chExt cx="2777424" cy="78372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7534A7-4CD8-8CE3-B059-46D1CE1B4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5152" y="5502288"/>
              <a:ext cx="1975859" cy="3693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326C6C-3EE7-6654-0CCD-EE62650C7F43}"/>
                </a:ext>
              </a:extLst>
            </p:cNvPr>
            <p:cNvSpPr txBox="1"/>
            <p:nvPr/>
          </p:nvSpPr>
          <p:spPr>
            <a:xfrm>
              <a:off x="4634369" y="5087893"/>
              <a:ext cx="27774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Join the conversation on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94589B0-F814-B974-C5F1-F4638D8838C4}"/>
              </a:ext>
            </a:extLst>
          </p:cNvPr>
          <p:cNvSpPr txBox="1"/>
          <p:nvPr/>
        </p:nvSpPr>
        <p:spPr>
          <a:xfrm>
            <a:off x="2572301" y="4927623"/>
            <a:ext cx="34909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Learn more at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D163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bulkequip.com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D163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935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7F3DF8-7429-87D6-E67A-A088109A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DACA6-3A3F-460B-BEF0-00DF74D740A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KAMAG Highlight Video_Low Bitrate.mp4">
            <a:hlinkClick r:id="" action="ppaction://media"/>
            <a:extLst>
              <a:ext uri="{FF2B5EF4-FFF2-40B4-BE49-F238E27FC236}">
                <a16:creationId xmlns:a16="http://schemas.microsoft.com/office/drawing/2014/main" id="{E6B0B1A4-7D4F-5B42-3B63-94A30BC1E2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512" cy="6858000"/>
          </a:xfrm>
        </p:spPr>
      </p:pic>
    </p:spTree>
    <p:extLst>
      <p:ext uri="{BB962C8B-B14F-4D97-AF65-F5344CB8AC3E}">
        <p14:creationId xmlns:p14="http://schemas.microsoft.com/office/powerpoint/2010/main" val="92457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orange construction vehicle&#10;&#10;AI-generated content may be incorrect.">
            <a:extLst>
              <a:ext uri="{FF2B5EF4-FFF2-40B4-BE49-F238E27FC236}">
                <a16:creationId xmlns:a16="http://schemas.microsoft.com/office/drawing/2014/main" id="{7A3A2E1E-7B09-AC1E-37FE-8A883BCE99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4811" y="1216799"/>
            <a:ext cx="9258302" cy="336694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361BCF-6384-5ED7-BD13-9D8982BC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DACA6-3A3F-460B-BEF0-00DF74D740A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CBCB577A-257C-830E-73B0-B96FF4389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51" y="327790"/>
            <a:ext cx="11600597" cy="5492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What makes KAMAG pot carriers different?</a:t>
            </a:r>
          </a:p>
        </p:txBody>
      </p:sp>
      <p:pic>
        <p:nvPicPr>
          <p:cNvPr id="12" name="Picture 11" descr="A large orange machine with large wheels&#10;&#10;AI-generated content may be incorrect.">
            <a:extLst>
              <a:ext uri="{FF2B5EF4-FFF2-40B4-BE49-F238E27FC236}">
                <a16:creationId xmlns:a16="http://schemas.microsoft.com/office/drawing/2014/main" id="{3D07F15D-3864-4C80-F794-52510934C0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3115" y="3754507"/>
            <a:ext cx="4514893" cy="1886694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large orange piece of machinery&#10;&#10;AI-generated content may be incorrect.">
            <a:extLst>
              <a:ext uri="{FF2B5EF4-FFF2-40B4-BE49-F238E27FC236}">
                <a16:creationId xmlns:a16="http://schemas.microsoft.com/office/drawing/2014/main" id="{272FBD4A-1EEB-4EEE-AB1F-934807E884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53727" y="1617376"/>
            <a:ext cx="1795440" cy="1645117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close-up of a machine&#10;&#10;AI-generated content may be incorrect.">
            <a:extLst>
              <a:ext uri="{FF2B5EF4-FFF2-40B4-BE49-F238E27FC236}">
                <a16:creationId xmlns:a16="http://schemas.microsoft.com/office/drawing/2014/main" id="{873E391E-EAC6-A522-BE2A-CADAF9E7ED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64475" y="3754999"/>
            <a:ext cx="2710456" cy="1886202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close up of an orange machine&#10;&#10;AI-generated content may be incorrect.">
            <a:extLst>
              <a:ext uri="{FF2B5EF4-FFF2-40B4-BE49-F238E27FC236}">
                <a16:creationId xmlns:a16="http://schemas.microsoft.com/office/drawing/2014/main" id="{F6E3AF99-AC16-8CE4-A018-7AE64A76BD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1398" y="3754994"/>
            <a:ext cx="2710456" cy="1886207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6128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1091E-0D3E-195C-7250-F5BDB8B52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 </a:t>
            </a:r>
            <a:br>
              <a:rPr lang="en-US" dirty="0"/>
            </a:br>
            <a:r>
              <a:rPr lang="en-US" dirty="0"/>
              <a:t>behind the scenes?</a:t>
            </a:r>
          </a:p>
        </p:txBody>
      </p:sp>
    </p:spTree>
    <p:extLst>
      <p:ext uri="{BB962C8B-B14F-4D97-AF65-F5344CB8AC3E}">
        <p14:creationId xmlns:p14="http://schemas.microsoft.com/office/powerpoint/2010/main" val="2478991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truck with a crane on the side&#10;&#10;AI-generated content may be incorrect.">
            <a:extLst>
              <a:ext uri="{FF2B5EF4-FFF2-40B4-BE49-F238E27FC236}">
                <a16:creationId xmlns:a16="http://schemas.microsoft.com/office/drawing/2014/main" id="{EB7482B6-BE75-D41E-D8D2-CC0D976E97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251" y="1316339"/>
            <a:ext cx="10585868" cy="365072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00A627-7FC4-05B1-1C98-BAE5ED186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DACA6-3A3F-460B-BEF0-00DF74D740A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FB0F219-A1A4-3A2E-B873-42B4BC211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How was shipping handled?</a:t>
            </a:r>
          </a:p>
        </p:txBody>
      </p:sp>
      <p:pic>
        <p:nvPicPr>
          <p:cNvPr id="5" name="Picture 4" descr="A large truck covered in plastic&#10;&#10;AI-generated content may be incorrect.">
            <a:extLst>
              <a:ext uri="{FF2B5EF4-FFF2-40B4-BE49-F238E27FC236}">
                <a16:creationId xmlns:a16="http://schemas.microsoft.com/office/drawing/2014/main" id="{F92FE424-B9AA-606A-B49F-851866277E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00962" y="2925586"/>
            <a:ext cx="4199885" cy="2962915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5964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truck and crane in a dirt lot&#10;&#10;AI-generated content may be incorrect.">
            <a:extLst>
              <a:ext uri="{FF2B5EF4-FFF2-40B4-BE49-F238E27FC236}">
                <a16:creationId xmlns:a16="http://schemas.microsoft.com/office/drawing/2014/main" id="{447E98FE-19D0-D7C0-A930-64312CA255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943" y="1180366"/>
            <a:ext cx="7610844" cy="246654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7663E6-C778-3309-72CA-2A36AC49C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DACA6-3A3F-460B-BEF0-00DF74D740A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341B5A-9FBA-5F42-C6ED-876A66341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did assembly compare?</a:t>
            </a:r>
          </a:p>
        </p:txBody>
      </p:sp>
      <p:pic>
        <p:nvPicPr>
          <p:cNvPr id="5" name="Picture 4" descr="A large orange piece of machinery&#10;&#10;AI-generated content may be incorrect.">
            <a:extLst>
              <a:ext uri="{FF2B5EF4-FFF2-40B4-BE49-F238E27FC236}">
                <a16:creationId xmlns:a16="http://schemas.microsoft.com/office/drawing/2014/main" id="{12F213B6-A397-6213-D18E-CB558ECAB3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734088" y="3518817"/>
            <a:ext cx="2145521" cy="1965887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erson standing next to a machine&#10;&#10;AI-generated content may be incorrect.">
            <a:extLst>
              <a:ext uri="{FF2B5EF4-FFF2-40B4-BE49-F238E27FC236}">
                <a16:creationId xmlns:a16="http://schemas.microsoft.com/office/drawing/2014/main" id="{BCF28F3B-F835-99FC-A240-2F6ACB5E59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0"/>
          <a:stretch>
            <a:fillRect/>
          </a:stretch>
        </p:blipFill>
        <p:spPr>
          <a:xfrm rot="5400000">
            <a:off x="493471" y="3518817"/>
            <a:ext cx="2145521" cy="1965887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large orange machine in a gravel area&#10;&#10;AI-generated content may be incorrect.">
            <a:extLst>
              <a:ext uri="{FF2B5EF4-FFF2-40B4-BE49-F238E27FC236}">
                <a16:creationId xmlns:a16="http://schemas.microsoft.com/office/drawing/2014/main" id="{3E020BAD-9927-D6FE-E788-861E6EE1F3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974705" y="3544157"/>
            <a:ext cx="2145521" cy="1965887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large construction vehicle with a crane&#10;&#10;AI-generated content may be incorrect.">
            <a:extLst>
              <a:ext uri="{FF2B5EF4-FFF2-40B4-BE49-F238E27FC236}">
                <a16:creationId xmlns:a16="http://schemas.microsoft.com/office/drawing/2014/main" id="{EC727571-1F84-0419-D940-7909F33525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5140" y="1882077"/>
            <a:ext cx="4595708" cy="4136267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0455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construction vehicle being poured into a truck&#10;&#10;AI-generated content may be incorrect.">
            <a:extLst>
              <a:ext uri="{FF2B5EF4-FFF2-40B4-BE49-F238E27FC236}">
                <a16:creationId xmlns:a16="http://schemas.microsoft.com/office/drawing/2014/main" id="{A2B0120C-4F0F-B5BF-B8FA-D1647A347A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7438" y="1223139"/>
            <a:ext cx="9543410" cy="463027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77FF7D-AAB7-904D-5A9F-6D54D46F0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DACA6-3A3F-460B-BEF0-00DF74D740A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B8DD20-D22F-1897-B958-BB0131B5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did testing go?</a:t>
            </a:r>
          </a:p>
        </p:txBody>
      </p:sp>
      <p:pic>
        <p:nvPicPr>
          <p:cNvPr id="9" name="Picture 8" descr="A large truck with a large fire on it&#10;&#10;AI-generated content may be incorrect.">
            <a:extLst>
              <a:ext uri="{FF2B5EF4-FFF2-40B4-BE49-F238E27FC236}">
                <a16:creationId xmlns:a16="http://schemas.microsoft.com/office/drawing/2014/main" id="{E6410694-C118-D310-6CFC-B172496C45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638" y="1571625"/>
            <a:ext cx="3786187" cy="2557464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903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chine&#10;&#10;AI-generated content may be incorrect.">
            <a:extLst>
              <a:ext uri="{FF2B5EF4-FFF2-40B4-BE49-F238E27FC236}">
                <a16:creationId xmlns:a16="http://schemas.microsoft.com/office/drawing/2014/main" id="{7B996DD3-FFEB-9A13-906F-A8D3056B18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200" y="1385887"/>
            <a:ext cx="2483168" cy="451485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B47572-BBDF-652F-0C6C-F815A5A7E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DACA6-3A3F-460B-BEF0-00DF74D740A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DA31E6-B82F-A874-9F74-1410F3245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challenges did we have?</a:t>
            </a:r>
          </a:p>
        </p:txBody>
      </p:sp>
      <p:pic>
        <p:nvPicPr>
          <p:cNvPr id="5" name="Picture 4" descr="A yellow mechanical arm on a black tire&#10;&#10;AI-generated content may be incorrect.">
            <a:extLst>
              <a:ext uri="{FF2B5EF4-FFF2-40B4-BE49-F238E27FC236}">
                <a16:creationId xmlns:a16="http://schemas.microsoft.com/office/drawing/2014/main" id="{1F5855DB-BC7D-BB53-C01B-BA6E1B98E8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42293" y="2820963"/>
            <a:ext cx="3543071" cy="1994749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large truck with a large orange object&#10;&#10;AI-generated content may be incorrect.">
            <a:extLst>
              <a:ext uri="{FF2B5EF4-FFF2-40B4-BE49-F238E27FC236}">
                <a16:creationId xmlns:a16="http://schemas.microsoft.com/office/drawing/2014/main" id="{08E496AF-EC70-E971-E3A7-3E7D27A732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018757" y="3032761"/>
            <a:ext cx="3543074" cy="1571156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 up of an orange machine&#10;&#10;AI-generated content may be incorrect.">
            <a:extLst>
              <a:ext uri="{FF2B5EF4-FFF2-40B4-BE49-F238E27FC236}">
                <a16:creationId xmlns:a16="http://schemas.microsoft.com/office/drawing/2014/main" id="{92352850-5882-A6CE-792D-8819DBEC25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95223" y="2820967"/>
            <a:ext cx="3543074" cy="1994751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 up of an orange piece of machinery&#10;&#10;AI-generated content may be incorrect.">
            <a:extLst>
              <a:ext uri="{FF2B5EF4-FFF2-40B4-BE49-F238E27FC236}">
                <a16:creationId xmlns:a16="http://schemas.microsoft.com/office/drawing/2014/main" id="{AA50E767-BD5C-D6A1-FB5E-DAA2958B32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87246" y="2831514"/>
            <a:ext cx="3525867" cy="1985063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0544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05A8A-7E82-8CD9-6DC5-01F3B7551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DACA6-3A3F-460B-BEF0-00DF74D740A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1D2F17-5E63-91BD-D762-59E8BD0DB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did we overcome the challenges?</a:t>
            </a:r>
          </a:p>
        </p:txBody>
      </p:sp>
      <p:pic>
        <p:nvPicPr>
          <p:cNvPr id="5" name="Picture 4" descr="A large piece of metal in a workshop&#10;&#10;AI-generated content may be incorrect.">
            <a:extLst>
              <a:ext uri="{FF2B5EF4-FFF2-40B4-BE49-F238E27FC236}">
                <a16:creationId xmlns:a16="http://schemas.microsoft.com/office/drawing/2014/main" id="{22E99B80-593B-8F39-3537-252A97B360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1443038"/>
            <a:ext cx="3396852" cy="452913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6" name="Picture 5" descr="A person standing next to a large yellow piece of machinery&#10;&#10;AI-generated content may be incorrect.">
            <a:extLst>
              <a:ext uri="{FF2B5EF4-FFF2-40B4-BE49-F238E27FC236}">
                <a16:creationId xmlns:a16="http://schemas.microsoft.com/office/drawing/2014/main" id="{1EB414E3-9B2C-761C-FECB-92496AC942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894" y="1648482"/>
            <a:ext cx="2670776" cy="3561035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large orange machine with large round stones&#10;&#10;AI-generated content may be incorrect.">
            <a:extLst>
              <a:ext uri="{FF2B5EF4-FFF2-40B4-BE49-F238E27FC236}">
                <a16:creationId xmlns:a16="http://schemas.microsoft.com/office/drawing/2014/main" id="{B803B270-A0BF-05E6-6F10-FE5491F8AD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972" y="1273682"/>
            <a:ext cx="4593876" cy="3091978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7" name="Picture 6" descr="A person standing next to a large orange machine&#10;&#10;AI-generated content may be incorrect.">
            <a:extLst>
              <a:ext uri="{FF2B5EF4-FFF2-40B4-BE49-F238E27FC236}">
                <a16:creationId xmlns:a16="http://schemas.microsoft.com/office/drawing/2014/main" id="{7EED015D-08F1-365B-D4CB-B2B4F0BB75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"/>
          <a:stretch>
            <a:fillRect/>
          </a:stretch>
        </p:blipFill>
        <p:spPr>
          <a:xfrm>
            <a:off x="6139884" y="3654151"/>
            <a:ext cx="3017764" cy="2318023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5020622"/>
      </p:ext>
    </p:extLst>
  </p:cSld>
  <p:clrMapOvr>
    <a:masterClrMapping/>
  </p:clrMapOvr>
</p:sld>
</file>

<file path=ppt/theme/theme1.xml><?xml version="1.0" encoding="utf-8"?>
<a:theme xmlns:a="http://schemas.openxmlformats.org/drawingml/2006/main" name="SMS group - Presentation Master - v1.4">
  <a:themeElements>
    <a:clrScheme name="SMS group - Colors - Charcoal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DF0024"/>
      </a:accent1>
      <a:accent2>
        <a:srgbClr val="0078BF"/>
      </a:accent2>
      <a:accent3>
        <a:srgbClr val="008100"/>
      </a:accent3>
      <a:accent4>
        <a:srgbClr val="818181"/>
      </a:accent4>
      <a:accent5>
        <a:srgbClr val="2E3135"/>
      </a:accent5>
      <a:accent6>
        <a:srgbClr val="FF9628"/>
      </a:accent6>
      <a:hlink>
        <a:srgbClr val="000000"/>
      </a:hlink>
      <a:folHlink>
        <a:srgbClr val="2E3135"/>
      </a:folHlink>
    </a:clrScheme>
    <a:fontScheme name="SMS group GmbH -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solidFill>
            <a:schemeClr val="accent5"/>
          </a:solidFill>
        </a:ln>
      </a:spPr>
      <a:bodyPr lIns="72000" tIns="72000" rIns="72000" bIns="72000" rtlCol="0" anchor="ctr"/>
      <a:lstStyle>
        <a:defPPr algn="ctr">
          <a:defRPr sz="16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FF00FF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black"/>
      <a:bodyPr vert="horz" wrap="square" lIns="0" tIns="0" rIns="0" bIns="0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etix Presentation Template 20200714 RC" id="{6F5FCCBF-1826-4F2C-ACAE-4DF6733DE13E}" vid="{C63C32A6-4EAC-491F-9809-97056482BAB9}"/>
    </a:ext>
  </a:extLst>
</a:theme>
</file>

<file path=ppt/theme/theme2.xml><?xml version="1.0" encoding="utf-8"?>
<a:theme xmlns:a="http://schemas.openxmlformats.org/drawingml/2006/main" name="1_SMS group - Presentation Master - v1.4">
  <a:themeElements>
    <a:clrScheme name="SMS group - Colors - Charcoal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DF0024"/>
      </a:accent1>
      <a:accent2>
        <a:srgbClr val="0078BF"/>
      </a:accent2>
      <a:accent3>
        <a:srgbClr val="008100"/>
      </a:accent3>
      <a:accent4>
        <a:srgbClr val="818181"/>
      </a:accent4>
      <a:accent5>
        <a:srgbClr val="2E3135"/>
      </a:accent5>
      <a:accent6>
        <a:srgbClr val="FF9628"/>
      </a:accent6>
      <a:hlink>
        <a:srgbClr val="000000"/>
      </a:hlink>
      <a:folHlink>
        <a:srgbClr val="2E3135"/>
      </a:folHlink>
    </a:clrScheme>
    <a:fontScheme name="SMS group GmbH -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solidFill>
            <a:schemeClr val="accent5"/>
          </a:solidFill>
        </a:ln>
      </a:spPr>
      <a:bodyPr lIns="72000" tIns="72000" rIns="72000" bIns="72000" rtlCol="0" anchor="ctr"/>
      <a:lstStyle>
        <a:defPPr algn="ctr">
          <a:defRPr sz="16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FF00FF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black"/>
      <a:bodyPr vert="horz" wrap="square" lIns="0" tIns="0" rIns="0" bIns="0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etix Presentation Template 20200714 RC" id="{6F5FCCBF-1826-4F2C-ACAE-4DF6733DE13E}" vid="{C63C32A6-4EAC-491F-9809-97056482BAB9}"/>
    </a:ext>
  </a:extLst>
</a:theme>
</file>

<file path=ppt/theme/theme3.xml><?xml version="1.0" encoding="utf-8"?>
<a:theme xmlns:a="http://schemas.openxmlformats.org/drawingml/2006/main" name="SENNEBOGEN Powerpoint Template">
  <a:themeElements>
    <a:clrScheme name="SENNEBOG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0B849"/>
      </a:accent1>
      <a:accent2>
        <a:srgbClr val="2F3334"/>
      </a:accent2>
      <a:accent3>
        <a:srgbClr val="A5A5A5"/>
      </a:accent3>
      <a:accent4>
        <a:srgbClr val="FFC000"/>
      </a:accent4>
      <a:accent5>
        <a:srgbClr val="4EB23B"/>
      </a:accent5>
      <a:accent6>
        <a:srgbClr val="2C2E2E"/>
      </a:accent6>
      <a:hlink>
        <a:srgbClr val="54B749"/>
      </a:hlink>
      <a:folHlink>
        <a:srgbClr val="2D2D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1-SEN-0144.7 Powerpoint" id="{E4D71C67-15F9-2048-ACB9-A97BA66CAEE8}" vid="{87629004-F13F-1943-9301-2A55D4C7E508}"/>
    </a:ext>
  </a:extLst>
</a:theme>
</file>

<file path=ppt/theme/theme4.xml><?xml version="1.0" encoding="utf-8"?>
<a:theme xmlns:a="http://schemas.openxmlformats.org/drawingml/2006/main" name="2_SMS group - Presentation Master - v1.4">
  <a:themeElements>
    <a:clrScheme name="SMS group - Colors - Charcoal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DF0024"/>
      </a:accent1>
      <a:accent2>
        <a:srgbClr val="0078BF"/>
      </a:accent2>
      <a:accent3>
        <a:srgbClr val="008100"/>
      </a:accent3>
      <a:accent4>
        <a:srgbClr val="818181"/>
      </a:accent4>
      <a:accent5>
        <a:srgbClr val="2E3135"/>
      </a:accent5>
      <a:accent6>
        <a:srgbClr val="FF9628"/>
      </a:accent6>
      <a:hlink>
        <a:srgbClr val="000000"/>
      </a:hlink>
      <a:folHlink>
        <a:srgbClr val="2E3135"/>
      </a:folHlink>
    </a:clrScheme>
    <a:fontScheme name="SMS group GmbH -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solidFill>
            <a:schemeClr val="accent5"/>
          </a:solidFill>
        </a:ln>
      </a:spPr>
      <a:bodyPr lIns="72000" tIns="72000" rIns="72000" bIns="72000" rtlCol="0" anchor="ctr"/>
      <a:lstStyle>
        <a:defPPr algn="ctr">
          <a:defRPr sz="16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FF00FF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black"/>
      <a:bodyPr vert="horz" wrap="square" lIns="0" tIns="0" rIns="0" bIns="0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etix Presentation Template 20200714 RC" id="{6F5FCCBF-1826-4F2C-ACAE-4DF6733DE13E}" vid="{C63C32A6-4EAC-491F-9809-97056482BAB9}"/>
    </a:ext>
  </a:extLst>
</a:theme>
</file>

<file path=ppt/theme/theme5.xml><?xml version="1.0" encoding="utf-8"?>
<a:theme xmlns:a="http://schemas.openxmlformats.org/drawingml/2006/main" name="3_Office Theme">
  <a:themeElements>
    <a:clrScheme name="Custom 1">
      <a:dk1>
        <a:srgbClr val="444642"/>
      </a:dk1>
      <a:lt1>
        <a:sysClr val="window" lastClr="FFFFFF"/>
      </a:lt1>
      <a:dk2>
        <a:srgbClr val="444642"/>
      </a:dk2>
      <a:lt2>
        <a:srgbClr val="FFFFFF"/>
      </a:lt2>
      <a:accent1>
        <a:srgbClr val="CD163F"/>
      </a:accent1>
      <a:accent2>
        <a:srgbClr val="2E5B7D"/>
      </a:accent2>
      <a:accent3>
        <a:srgbClr val="626460"/>
      </a:accent3>
      <a:accent4>
        <a:srgbClr val="F27828"/>
      </a:accent4>
      <a:accent5>
        <a:srgbClr val="FFCC4D"/>
      </a:accent5>
      <a:accent6>
        <a:srgbClr val="E8788E"/>
      </a:accent6>
      <a:hlink>
        <a:srgbClr val="FF0000"/>
      </a:hlink>
      <a:folHlink>
        <a:srgbClr val="FF0000"/>
      </a:folHlink>
    </a:clrScheme>
    <a:fontScheme name="Bulk Brand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75000"/>
          </a:scheme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dk1">
            <a:shade val="15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0904E1EB-5436-4C0C-96E7-36F0BBA9E1C9}" vid="{ADF6A22E-A733-42C5-805D-31E9E1D98E6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162</Words>
  <Application>Microsoft Office PowerPoint</Application>
  <PresentationFormat>Widescreen</PresentationFormat>
  <Paragraphs>42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Aptos</vt:lpstr>
      <vt:lpstr>Arial</vt:lpstr>
      <vt:lpstr>Calibri</vt:lpstr>
      <vt:lpstr>Klavika Medium</vt:lpstr>
      <vt:lpstr>Klavika Regular</vt:lpstr>
      <vt:lpstr>Wingdings</vt:lpstr>
      <vt:lpstr>SMS group - Presentation Master - v1.4</vt:lpstr>
      <vt:lpstr>1_SMS group - Presentation Master - v1.4</vt:lpstr>
      <vt:lpstr>SENNEBOGEN Powerpoint Template</vt:lpstr>
      <vt:lpstr>2_SMS group - Presentation Master - v1.4</vt:lpstr>
      <vt:lpstr>3_Office Theme</vt:lpstr>
      <vt:lpstr>You spoke. We listened.</vt:lpstr>
      <vt:lpstr>PowerPoint Presentation</vt:lpstr>
      <vt:lpstr>What makes KAMAG pot carriers different?</vt:lpstr>
      <vt:lpstr>What happened  behind the scenes?</vt:lpstr>
      <vt:lpstr>How was shipping handled?</vt:lpstr>
      <vt:lpstr>How did assembly compare?</vt:lpstr>
      <vt:lpstr>How did testing go?</vt:lpstr>
      <vt:lpstr>What challenges did we have?</vt:lpstr>
      <vt:lpstr>How did we overcome the challenges?</vt:lpstr>
      <vt:lpstr>What made this delivery happen for the customer?</vt:lpstr>
      <vt:lpstr>Trusted for Decades</vt:lpstr>
      <vt:lpstr>Global Brands + Local Support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Klein, Andrew</dc:creator>
  <cp:lastModifiedBy>Klein, Andrew</cp:lastModifiedBy>
  <cp:revision>6</cp:revision>
  <dcterms:created xsi:type="dcterms:W3CDTF">2025-09-12T16:39:59Z</dcterms:created>
  <dcterms:modified xsi:type="dcterms:W3CDTF">2025-12-10T19:41:02Z</dcterms:modified>
</cp:coreProperties>
</file>