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728" r:id="rId3"/>
    <p:sldId id="731" r:id="rId4"/>
    <p:sldId id="732" r:id="rId5"/>
    <p:sldId id="504" r:id="rId6"/>
    <p:sldId id="729" r:id="rId7"/>
    <p:sldId id="613" r:id="rId8"/>
    <p:sldId id="730" r:id="rId9"/>
    <p:sldId id="505" r:id="rId10"/>
    <p:sldId id="674" r:id="rId11"/>
    <p:sldId id="314" r:id="rId12"/>
    <p:sldId id="587" r:id="rId13"/>
    <p:sldId id="259" r:id="rId14"/>
    <p:sldId id="623" r:id="rId15"/>
    <p:sldId id="604" r:id="rId16"/>
    <p:sldId id="539" r:id="rId17"/>
    <p:sldId id="595" r:id="rId18"/>
    <p:sldId id="702" r:id="rId19"/>
    <p:sldId id="700" r:id="rId20"/>
    <p:sldId id="593" r:id="rId21"/>
    <p:sldId id="662" r:id="rId22"/>
    <p:sldId id="664" r:id="rId23"/>
    <p:sldId id="592" r:id="rId24"/>
    <p:sldId id="695" r:id="rId25"/>
    <p:sldId id="663" r:id="rId26"/>
    <p:sldId id="7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585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C3926-52DE-4DF1-AFA4-6015FCB65980}" v="2" dt="2025-08-21T21:12:14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40018-5088-4875-887F-D9F5DD1D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8CDBE-391E-4D34-9CC4-E5089004E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2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302B-3A54-6D98-8A04-B095BFC1E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E73EC-3407-10C8-5130-8FAB8D2E0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BC441-1704-D965-72F4-44F89A13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8C915-C3B1-C7FA-6BD0-D642E279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A5C62-F80D-6B0F-6A6E-2DBCF9DE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0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F669-E767-B371-B6F7-B132B6DE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B08A3-8CB2-DC27-70A9-AF85A6678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34306-AD63-2B97-13AA-3E157D14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58F44-104D-3357-5F69-0D6DAAED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45FE5-6536-7BF6-9DD8-E064C727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7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DF883F-1614-D5E1-EBB5-A1F8D6FB3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A0B63-AFC1-9D38-E8D9-AB9BDF93B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ABE62-19D9-E9CA-D84A-20B33D06A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61FBD-7E10-3548-6BEA-A0641328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4CB34-984A-AA6E-649E-C8AFAED8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21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2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06D27-B915-454C-B84E-85AE4B4C4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985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0" y="0"/>
            <a:ext cx="12268200" cy="1066800"/>
          </a:xfrm>
          <a:prstGeom prst="rect">
            <a:avLst/>
          </a:prstGeom>
          <a:solidFill>
            <a:srgbClr val="01548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FDEAD-1B21-4DB5-8CC3-E85214FD1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8209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87440-1410-4747-ADD6-84B82D712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7548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0"/>
            <a:ext cx="12268200" cy="1066800"/>
          </a:xfrm>
          <a:prstGeom prst="rect">
            <a:avLst/>
          </a:prstGeom>
          <a:solidFill>
            <a:srgbClr val="01548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181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981200"/>
            <a:ext cx="5181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7B08F-D7D3-4F7B-A899-635393C50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4295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 userDrawn="1"/>
        </p:nvSpPr>
        <p:spPr bwMode="auto">
          <a:xfrm>
            <a:off x="0" y="0"/>
            <a:ext cx="12268200" cy="1066800"/>
          </a:xfrm>
          <a:prstGeom prst="rect">
            <a:avLst/>
          </a:prstGeom>
          <a:solidFill>
            <a:srgbClr val="01548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9FCD9-F393-48FD-8896-CFD4ED065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10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18190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0" y="0"/>
            <a:ext cx="12268200" cy="1066800"/>
          </a:xfrm>
          <a:prstGeom prst="rect">
            <a:avLst/>
          </a:prstGeom>
          <a:solidFill>
            <a:srgbClr val="01548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FF8BF-55AD-4D36-A188-72ABF58D12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7538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8A23A-3FD4-46B1-987B-352EBA417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1889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560C-FAAC-E2BB-0AEB-186182F6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5C967-BD75-52CE-91FA-F0AFC5CD8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6D47A-7AAE-25FE-36AD-2D580BEB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5DE6D-4E7A-F3CE-166D-689A0BE5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B6ECB-F160-371E-7941-20BD96E0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01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27C8C-F303-4C77-8063-E969E7F8C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73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A41D6-53F5-4AC7-9F38-E34BD866A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47371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0" y="0"/>
            <a:ext cx="12268200" cy="1066800"/>
          </a:xfrm>
          <a:prstGeom prst="rect">
            <a:avLst/>
          </a:prstGeom>
          <a:solidFill>
            <a:srgbClr val="01548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F211-88D7-47E8-84D3-C9DCF990B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5322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36000" y="455616"/>
            <a:ext cx="2641600" cy="5640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455616"/>
            <a:ext cx="7721600" cy="5640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AA381-8E31-4F53-A0E3-324609FA8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Level1_Titan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248400"/>
            <a:ext cx="1906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4"/>
          <p:cNvCxnSpPr>
            <a:cxnSpLocks noChangeShapeType="1"/>
          </p:cNvCxnSpPr>
          <p:nvPr userDrawn="1"/>
        </p:nvCxnSpPr>
        <p:spPr bwMode="auto">
          <a:xfrm>
            <a:off x="-304800" y="6019800"/>
            <a:ext cx="125730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9531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F901-7E98-10FE-4976-5DBEBEBA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0DA7F-9EAA-5412-CDCC-0B7E337A3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9C17E-E307-D08C-0E15-50645F6D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104C8-55E8-C177-0343-E45549A2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86C62-D1C2-4F97-0B67-1D6A0ADB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0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C1A3-2EE9-93E1-92AF-56EAEF36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90A40-4671-38B3-BE6C-6D87FB1C0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344CB-3CC1-0CFF-044E-72EEFA304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EB1CF-E506-3B3B-0B86-33482FFA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5EA33-D14E-BED2-0356-C86AFF76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8B4D6-7069-71FC-839F-9162E8B8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1F22-C906-DB0B-A1BE-17178840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A865C-DE06-7750-3EC8-17D9537C2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17FC5-09A5-6C51-572A-70A2C2F65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135B1-0AFE-9541-BE19-6164E3D54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089A45-7BED-911D-8642-15112FFE9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962B04-3126-4609-991F-4E26863C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B1B30-D6FD-F652-4BEA-8F117FE3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531709-EDDD-D81B-529D-EA0C2E9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4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66890-64E5-38D4-2AA2-2DE1C0CD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B2F6B-845C-BDF0-7092-D099A063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C32A6-B2DF-7FC9-7D99-FA942694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593EF-E0E1-2DA3-F13B-33C44F22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1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7475C-B5ED-C9E5-3CDA-18D329768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3D5DB-4B29-EF45-C444-33BF744F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558D3-34CA-917B-3B73-3FD6AC3B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8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430-5AE5-1547-03BD-00A2383B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09BFF-7C25-0676-45B1-479843341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EB0CF-8881-6421-1690-439193973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0977C-3517-F2B3-FE8C-BC2FDF4C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0717E-878B-0F09-99EC-03202466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D8493-A190-0538-743C-1B4294B8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4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C037-85A5-2B6B-6C8D-545B3C91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000EA-4528-1CBF-D56D-BF8CF2DF7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0EA52-E5E0-2D6C-8C65-E59A3CF0B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E52E2-414B-5491-C761-8A434CAD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40470-07EC-9668-4F6B-DBE63DBB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28DDE-DFA8-F710-0002-58305A95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6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64B08-145D-BD79-47C0-46ECC1D7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9611-DE81-E2A3-BA9D-27BCED939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F5A03-0C43-1AE5-6CC1-DC76C87AB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B6DCA-9FD7-4599-83AB-561CE22353C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843AA-A130-0FF9-6846-2AF9420CF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56B25-A558-9EDD-C2B2-FD67D8CFF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E3631C-6219-49D0-87E5-45318A911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6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455613"/>
            <a:ext cx="1056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56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>
              <a:defRPr/>
            </a:pPr>
            <a:fld id="{0466EC08-C342-46CC-8DFD-C8347B265E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23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ＭＳ Ｐゴシック" pitchFamily="-6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ＭＳ Ｐゴシック" pitchFamily="-6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ＭＳ Ｐゴシック" pitchFamily="-6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bg2"/>
          </a:solidFill>
          <a:latin typeface="Arial" charset="0"/>
          <a:ea typeface="ＭＳ Ｐゴシック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B4F96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16161"/>
        </a:buClr>
        <a:buFont typeface="Times" panose="02020603050405020304" pitchFamily="18" charset="0"/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anose="02020603050405020304" pitchFamily="18" charset="0"/>
        <a:buChar char="-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pitchFamily="-64" charset="0"/>
        <a:buChar char="-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pitchFamily="-64" charset="0"/>
        <a:buChar char="-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pitchFamily="-64" charset="0"/>
        <a:buChar char="-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pitchFamily="-64" charset="0"/>
        <a:buChar char="-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3E4C4-02A4-C6BA-8357-6C9957C2F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Level1_Titan_logo">
            <a:extLst>
              <a:ext uri="{FF2B5EF4-FFF2-40B4-BE49-F238E27FC236}">
                <a16:creationId xmlns:a16="http://schemas.microsoft.com/office/drawing/2014/main" id="{4BE59F6B-2BA2-F9B5-C986-75042977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68" y="386248"/>
            <a:ext cx="2397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>
            <a:extLst>
              <a:ext uri="{FF2B5EF4-FFF2-40B4-BE49-F238E27FC236}">
                <a16:creationId xmlns:a16="http://schemas.microsoft.com/office/drawing/2014/main" id="{D56F5768-6066-0EF4-6623-555A63B6B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237" y="435435"/>
            <a:ext cx="628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EARTHMOVER WHEELS &amp; SAFETY</a:t>
            </a:r>
            <a:endParaRPr lang="en-US" altLang="en-US" sz="2800" b="1" baseline="0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ea typeface="MS PGothic"/>
              <a:cs typeface="Arial"/>
            </a:endParaRPr>
          </a:p>
        </p:txBody>
      </p:sp>
      <p:cxnSp>
        <p:nvCxnSpPr>
          <p:cNvPr id="14341" name="Straight Connector 12">
            <a:extLst>
              <a:ext uri="{FF2B5EF4-FFF2-40B4-BE49-F238E27FC236}">
                <a16:creationId xmlns:a16="http://schemas.microsoft.com/office/drawing/2014/main" id="{637E8732-EB91-BBE8-A577-125F403458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867400"/>
            <a:ext cx="12268200" cy="0"/>
          </a:xfrm>
          <a:prstGeom prst="line">
            <a:avLst/>
          </a:prstGeom>
          <a:noFill/>
          <a:ln w="25400" algn="ctr">
            <a:solidFill>
              <a:srgbClr val="EF3A4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3B10A5A-1455-DED7-AA2D-858A450F3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284" y="6190993"/>
            <a:ext cx="7562088" cy="353778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Titan® doesn’t just follow safety standards, we redefine them</a:t>
            </a:r>
          </a:p>
        </p:txBody>
      </p:sp>
      <p:pic>
        <p:nvPicPr>
          <p:cNvPr id="8" name="Picture 7" descr="A collage of construction vehicles&#10;&#10;AI-generated content may be incorrect.">
            <a:extLst>
              <a:ext uri="{FF2B5EF4-FFF2-40B4-BE49-F238E27FC236}">
                <a16:creationId xmlns:a16="http://schemas.microsoft.com/office/drawing/2014/main" id="{CD53917A-8635-F6FD-D738-588188CCA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1" b="11041"/>
          <a:stretch>
            <a:fillRect/>
          </a:stretch>
        </p:blipFill>
        <p:spPr>
          <a:xfrm>
            <a:off x="0" y="1234442"/>
            <a:ext cx="12192000" cy="4680764"/>
          </a:xfrm>
          <a:prstGeom prst="rect">
            <a:avLst/>
          </a:prstGeom>
        </p:spPr>
      </p:pic>
      <p:sp>
        <p:nvSpPr>
          <p:cNvPr id="14342" name="Rectangle 13">
            <a:extLst>
              <a:ext uri="{FF2B5EF4-FFF2-40B4-BE49-F238E27FC236}">
                <a16:creationId xmlns:a16="http://schemas.microsoft.com/office/drawing/2014/main" id="{23B52C9A-25AB-D3CB-BB63-C4F26A9B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5638"/>
            <a:ext cx="12192000" cy="349250"/>
          </a:xfrm>
          <a:prstGeom prst="rect">
            <a:avLst/>
          </a:prstGeom>
          <a:solidFill>
            <a:srgbClr val="01548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3935CE-F14C-A43B-5CB4-A78E0628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5300" y="6190993"/>
            <a:ext cx="35902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6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1559" y="1311148"/>
            <a:ext cx="6390656" cy="39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80"/>
              </a:lnSpc>
            </a:pPr>
            <a:r>
              <a:rPr lang="en-US" sz="2800" b="1" dirty="0">
                <a:solidFill>
                  <a:srgbClr val="892434"/>
                </a:solidFill>
                <a:latin typeface="Arial"/>
                <a:ea typeface="ＭＳ Ｐゴシック"/>
              </a:rPr>
              <a:t>Common Field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559" y="1757667"/>
            <a:ext cx="71700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Causes of premature FAILURE or worse, a life-threatening accident: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Age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Overload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Poorly maintained haul roads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Poor operating conditions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Misuse of equipment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Under inflated tires</a:t>
            </a:r>
          </a:p>
          <a:p>
            <a:pPr>
              <a:buClr>
                <a:srgbClr val="FF0000"/>
              </a:buClr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Washed out lock ring grooves stress fatigue fractures caused by: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Friction welding 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Aggregate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Corrosion</a:t>
            </a:r>
          </a:p>
          <a:p>
            <a:pPr marL="742950" lvl="1" indent="-285750">
              <a:buClr>
                <a:srgbClr val="FF0000"/>
              </a:buClr>
              <a:buFont typeface="Arial" charset="0"/>
              <a:buChar char="•"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FF0000"/>
              </a:buClr>
            </a:pPr>
            <a:r>
              <a:rPr lang="en-US" altLang="en-US" b="1" dirty="0">
                <a:latin typeface="Arial" charset="0"/>
                <a:ea typeface="Arial" charset="0"/>
                <a:cs typeface="Arial" charset="0"/>
              </a:rPr>
              <a:t>Great reasons for doing a safety inspection of the rim</a:t>
            </a:r>
          </a:p>
          <a:p>
            <a:pPr marL="285750" indent="-285750">
              <a:buClr>
                <a:srgbClr val="FF0000"/>
              </a:buClr>
              <a:buFont typeface="Arial" charset="0"/>
              <a:buChar char="•"/>
            </a:pPr>
            <a:endParaRPr lang="en-US" alt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" descr="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08" y="1898306"/>
            <a:ext cx="4323436" cy="32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1E43DD-1205-2098-55E8-23BDF5F1CBFE}"/>
              </a:ext>
            </a:extLst>
          </p:cNvPr>
          <p:cNvSpPr txBox="1"/>
          <p:nvPr/>
        </p:nvSpPr>
        <p:spPr>
          <a:xfrm>
            <a:off x="228095" y="233693"/>
            <a:ext cx="8873067" cy="70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Wheel Inspections </a:t>
            </a:r>
            <a:r>
              <a:rPr lang="en-US" sz="3600" dirty="0">
                <a:solidFill>
                  <a:schemeClr val="bg1"/>
                </a:solidFill>
              </a:rPr>
              <a:t>(How-to)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59DF5-6305-958B-DD8E-9F3653BB2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03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B9AEAEA-914B-384A-8F7D-BBD9BDEFBBE9}"/>
              </a:ext>
            </a:extLst>
          </p:cNvPr>
          <p:cNvSpPr txBox="1"/>
          <p:nvPr/>
        </p:nvSpPr>
        <p:spPr>
          <a:xfrm>
            <a:off x="237736" y="1132390"/>
            <a:ext cx="938899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Components</a:t>
            </a:r>
            <a:endParaRPr lang="en-US" dirty="0"/>
          </a:p>
        </p:txBody>
      </p:sp>
      <p:sp>
        <p:nvSpPr>
          <p:cNvPr id="16" name="Content Placeholder 9"/>
          <p:cNvSpPr txBox="1">
            <a:spLocks/>
          </p:cNvSpPr>
          <p:nvPr/>
        </p:nvSpPr>
        <p:spPr>
          <a:xfrm>
            <a:off x="838200" y="1683066"/>
            <a:ext cx="527245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FF0000"/>
              </a:buClr>
              <a:buNone/>
            </a:pPr>
            <a:r>
              <a:rPr lang="en-US" altLang="en-US" sz="20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Identification:</a:t>
            </a:r>
            <a:endParaRPr lang="en-US" altLang="en-US" sz="2000" baseline="0" dirty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Part Number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Serial Number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Size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“Gutter section”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“Back section”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Stud holes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Bolting plate weld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aseline="0" dirty="0">
                <a:latin typeface="Arial" charset="0"/>
                <a:ea typeface="Arial" charset="0"/>
                <a:cs typeface="Arial" charset="0"/>
              </a:rPr>
              <a:t>Rim base welds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F26A7-653F-1E35-14DD-7FE5D68E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036" y="1132390"/>
            <a:ext cx="6526164" cy="45542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86738C-D59F-EC19-42EC-3B691A4CA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79524-B626-CB3B-39DC-496C764A4622}"/>
              </a:ext>
            </a:extLst>
          </p:cNvPr>
          <p:cNvSpPr txBox="1"/>
          <p:nvPr/>
        </p:nvSpPr>
        <p:spPr>
          <a:xfrm>
            <a:off x="228095" y="233693"/>
            <a:ext cx="8873067" cy="70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Wheel Inspections </a:t>
            </a:r>
            <a:r>
              <a:rPr lang="en-US" sz="3600" dirty="0">
                <a:solidFill>
                  <a:schemeClr val="bg1"/>
                </a:solidFill>
              </a:rPr>
              <a:t>(How-to)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5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4517" y="2101983"/>
            <a:ext cx="11213017" cy="3819769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Hardware is considered as consumable product.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Hardware includes: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Bead Seat Bands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Rim Flanges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Locking Rings 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Hardware that is suspected of having defects or distortion, shall be discarded. 	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hardware shall be inspected by Field and Tire Shop Personnel prior to it’s reuse.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OSHA 29 CFR 1910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55038-73C2-C1E4-520C-F5CF60AA2D1A}"/>
              </a:ext>
            </a:extLst>
          </p:cNvPr>
          <p:cNvSpPr txBox="1"/>
          <p:nvPr/>
        </p:nvSpPr>
        <p:spPr>
          <a:xfrm>
            <a:off x="306121" y="1209431"/>
            <a:ext cx="11954264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Components:</a:t>
            </a:r>
          </a:p>
          <a:p>
            <a:pPr>
              <a:defRPr/>
            </a:pPr>
            <a:r>
              <a:rPr lang="en-US" sz="2400" baseline="0" dirty="0">
                <a:solidFill>
                  <a:srgbClr val="892434"/>
                </a:solidFill>
                <a:latin typeface="Arial"/>
                <a:ea typeface="ＭＳ Ｐゴシック"/>
              </a:rPr>
              <a:t>Points to Consider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FD504E-3729-FFE7-4AC3-2C9FD42DD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58EAB-F97B-A6F6-1124-C6DF4290FE14}"/>
              </a:ext>
            </a:extLst>
          </p:cNvPr>
          <p:cNvSpPr txBox="1"/>
          <p:nvPr/>
        </p:nvSpPr>
        <p:spPr>
          <a:xfrm>
            <a:off x="228095" y="233693"/>
            <a:ext cx="8873067" cy="70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Wheel Inspections </a:t>
            </a:r>
            <a:r>
              <a:rPr lang="en-US" sz="3600" dirty="0">
                <a:solidFill>
                  <a:schemeClr val="bg1"/>
                </a:solidFill>
              </a:rPr>
              <a:t>(How-to)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9923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D1280-D7E4-76AB-A470-A20BF276E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087" y="1209144"/>
            <a:ext cx="7743268" cy="4785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898" y="1209144"/>
            <a:ext cx="6039471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800" b="1" baseline="0">
                <a:solidFill>
                  <a:srgbClr val="892434"/>
                </a:solidFill>
                <a:latin typeface="Arial"/>
                <a:ea typeface="ＭＳ Ｐゴシック"/>
              </a:defRPr>
            </a:lvl1pPr>
          </a:lstStyle>
          <a:p>
            <a:r>
              <a:rPr lang="en-US" dirty="0"/>
              <a:t>Components:</a:t>
            </a:r>
          </a:p>
          <a:p>
            <a:r>
              <a:rPr lang="en-US" sz="2400" b="0" dirty="0"/>
              <a:t>Common Damage Areas</a:t>
            </a:r>
            <a:endParaRPr lang="en-US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686956-FE9C-CE5C-6574-61FBF08B6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2971-4FC6-0C27-AFDB-0770467D8497}"/>
              </a:ext>
            </a:extLst>
          </p:cNvPr>
          <p:cNvSpPr txBox="1"/>
          <p:nvPr/>
        </p:nvSpPr>
        <p:spPr>
          <a:xfrm>
            <a:off x="228095" y="233693"/>
            <a:ext cx="8873067" cy="70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Wheel Inspections </a:t>
            </a:r>
            <a:r>
              <a:rPr lang="en-US" sz="3600" dirty="0">
                <a:solidFill>
                  <a:schemeClr val="bg1"/>
                </a:solidFill>
              </a:rPr>
              <a:t>(How-to)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9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B09171-66AC-454E-B763-7FEA665933E6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Fill Media Types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491AE-0166-8043-B736-9E8620274C24}"/>
              </a:ext>
            </a:extLst>
          </p:cNvPr>
          <p:cNvSpPr txBox="1"/>
          <p:nvPr/>
        </p:nvSpPr>
        <p:spPr>
          <a:xfrm>
            <a:off x="356947" y="1732652"/>
            <a:ext cx="11032339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b="1" baseline="0" dirty="0">
                <a:latin typeface="+mj-lt"/>
                <a:ea typeface="ＭＳ Ｐゴシック"/>
                <a:cs typeface="Arial"/>
              </a:rPr>
              <a:t>Standard: 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baseline="0" dirty="0">
                <a:latin typeface="+mj-lt"/>
                <a:ea typeface="ＭＳ Ｐゴシック"/>
                <a:cs typeface="Arial"/>
              </a:rPr>
              <a:t>Air</a:t>
            </a: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baseline="0" dirty="0">
                <a:latin typeface="+mj-lt"/>
                <a:ea typeface="ＭＳ Ｐゴシック"/>
                <a:cs typeface="Arial"/>
              </a:rPr>
              <a:t>Nitrogen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baseline="0" dirty="0">
                <a:latin typeface="+mj-lt"/>
                <a:ea typeface="ＭＳ Ｐゴシック"/>
                <a:cs typeface="Arial"/>
              </a:rPr>
              <a:t>Tire Life® (supplemental protectant)</a:t>
            </a:r>
          </a:p>
          <a:p>
            <a:pPr>
              <a:defRPr/>
            </a:pPr>
            <a:endParaRPr lang="en-US" baseline="0" dirty="0">
              <a:latin typeface="+mj-lt"/>
              <a:ea typeface="ＭＳ Ｐゴシック"/>
              <a:cs typeface="Arial"/>
            </a:endParaRPr>
          </a:p>
          <a:p>
            <a:pPr>
              <a:defRPr/>
            </a:pPr>
            <a:r>
              <a:rPr lang="en-US" b="1" baseline="0" dirty="0">
                <a:latin typeface="+mj-lt"/>
                <a:ea typeface="ＭＳ Ｐゴシック"/>
                <a:cs typeface="Arial"/>
              </a:rPr>
              <a:t>Alternate: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baseline="0" dirty="0">
                <a:latin typeface="+mj-lt"/>
                <a:ea typeface="ＭＳ Ｐゴシック"/>
                <a:cs typeface="Arial"/>
              </a:rPr>
              <a:t>Liquid Ballast (Water, Foam, Poly) </a:t>
            </a:r>
            <a:r>
              <a:rPr lang="en-US" baseline="0" dirty="0">
                <a:solidFill>
                  <a:srgbClr val="FF6600"/>
                </a:solidFill>
                <a:latin typeface="+mj-lt"/>
                <a:ea typeface="ＭＳ Ｐゴシック"/>
                <a:cs typeface="Arial"/>
              </a:rPr>
              <a:t>– cost, </a:t>
            </a:r>
            <a:r>
              <a:rPr lang="en-US" baseline="0" dirty="0" err="1">
                <a:solidFill>
                  <a:srgbClr val="FF6600"/>
                </a:solidFill>
                <a:latin typeface="+mj-lt"/>
                <a:ea typeface="ＭＳ Ｐゴシック"/>
                <a:cs typeface="Arial"/>
              </a:rPr>
              <a:t>maint</a:t>
            </a:r>
            <a:r>
              <a:rPr lang="en-US" baseline="0" dirty="0">
                <a:solidFill>
                  <a:srgbClr val="FF6600"/>
                </a:solidFill>
                <a:latin typeface="+mj-lt"/>
                <a:ea typeface="ＭＳ Ｐゴシック"/>
                <a:cs typeface="Arial"/>
              </a:rPr>
              <a:t>, no checks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baseline="0" dirty="0">
                <a:latin typeface="+mj-lt"/>
                <a:ea typeface="ＭＳ Ｐゴシック"/>
                <a:cs typeface="Arial"/>
              </a:rPr>
              <a:t>Foam Core (Trojan™ Liner) </a:t>
            </a:r>
            <a:r>
              <a:rPr lang="en-US" baseline="0" dirty="0">
                <a:solidFill>
                  <a:srgbClr val="FF6600"/>
                </a:solidFill>
                <a:latin typeface="+mj-lt"/>
                <a:ea typeface="ＭＳ Ｐゴシック"/>
                <a:cs typeface="Arial"/>
              </a:rPr>
              <a:t>– cost, </a:t>
            </a:r>
            <a:r>
              <a:rPr lang="en-US" baseline="0" dirty="0" err="1">
                <a:solidFill>
                  <a:srgbClr val="FF6600"/>
                </a:solidFill>
                <a:latin typeface="+mj-lt"/>
                <a:ea typeface="ＭＳ Ｐゴシック"/>
                <a:cs typeface="Arial"/>
              </a:rPr>
              <a:t>maint</a:t>
            </a:r>
            <a:r>
              <a:rPr lang="en-US" baseline="0" dirty="0">
                <a:solidFill>
                  <a:srgbClr val="FF6600"/>
                </a:solidFill>
                <a:latin typeface="+mj-lt"/>
                <a:ea typeface="ＭＳ Ｐゴシック"/>
                <a:cs typeface="Arial"/>
              </a:rPr>
              <a:t>.</a:t>
            </a:r>
            <a:endParaRPr lang="en-US" dirty="0">
              <a:solidFill>
                <a:srgbClr val="FF660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baseline="0" dirty="0">
                <a:latin typeface="+mj-lt"/>
                <a:ea typeface="ＭＳ Ｐゴシック"/>
                <a:cs typeface="Arial"/>
              </a:rPr>
              <a:t>Non-Pneumatic</a:t>
            </a:r>
            <a:r>
              <a:rPr lang="en-US" dirty="0">
                <a:latin typeface="+mj-lt"/>
                <a:ea typeface="ＭＳ Ｐゴシック"/>
                <a:cs typeface="Arial"/>
              </a:rPr>
              <a:t>, </a:t>
            </a:r>
            <a:r>
              <a:rPr lang="en-US" baseline="0" dirty="0">
                <a:latin typeface="+mj-lt"/>
                <a:ea typeface="ＭＳ Ｐゴシック"/>
                <a:cs typeface="Arial"/>
              </a:rPr>
              <a:t>Solid Tires </a:t>
            </a:r>
            <a:r>
              <a:rPr lang="en-US" baseline="0" dirty="0">
                <a:solidFill>
                  <a:srgbClr val="FF6600"/>
                </a:solidFill>
                <a:latin typeface="+mj-lt"/>
                <a:ea typeface="ＭＳ Ｐゴシック"/>
                <a:cs typeface="Arial"/>
              </a:rPr>
              <a:t>– ride</a:t>
            </a:r>
            <a:endParaRPr lang="en-US" dirty="0">
              <a:solidFill>
                <a:srgbClr val="FF6600"/>
              </a:solidFill>
              <a:latin typeface="+mj-lt"/>
            </a:endParaRPr>
          </a:p>
          <a:p>
            <a:pPr marL="342900" indent="-342900">
              <a:buFontTx/>
              <a:buChar char="-"/>
              <a:defRPr/>
            </a:pPr>
            <a:endParaRPr lang="en-US" baseline="0" dirty="0">
              <a:cs typeface="Arial"/>
            </a:endParaRPr>
          </a:p>
          <a:p>
            <a:pPr>
              <a:defRPr/>
            </a:pPr>
            <a:endParaRPr lang="en-US" baseline="0" dirty="0">
              <a:cs typeface="Arial"/>
            </a:endParaRPr>
          </a:p>
          <a:p>
            <a:pPr>
              <a:defRPr/>
            </a:pPr>
            <a:endParaRPr lang="en-US" b="1" baseline="0" dirty="0">
              <a:cs typeface="Arial"/>
            </a:endParaRPr>
          </a:p>
          <a:p>
            <a:pPr>
              <a:defRPr/>
            </a:pPr>
            <a:endParaRPr lang="en-US" baseline="0" dirty="0"/>
          </a:p>
        </p:txBody>
      </p:sp>
      <p:pic>
        <p:nvPicPr>
          <p:cNvPr id="3" name="Picture 3" descr="A picture containing building, sitting, table, wooden&#10;&#10;Description automatically generated">
            <a:extLst>
              <a:ext uri="{FF2B5EF4-FFF2-40B4-BE49-F238E27FC236}">
                <a16:creationId xmlns:a16="http://schemas.microsoft.com/office/drawing/2014/main" id="{2AC30CFD-9E66-4273-8D94-207BA9EFE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9" t="-376" r="23295" b="-1"/>
          <a:stretch>
            <a:fillRect/>
          </a:stretch>
        </p:blipFill>
        <p:spPr>
          <a:xfrm rot="5400000">
            <a:off x="7076943" y="1134438"/>
            <a:ext cx="4728125" cy="48897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921EC9-53FD-50E2-1857-21EF3E6BA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FF3CE-1899-B9E2-BE76-8EC813D88BC1}"/>
              </a:ext>
            </a:extLst>
          </p:cNvPr>
          <p:cNvSpPr txBox="1"/>
          <p:nvPr/>
        </p:nvSpPr>
        <p:spPr>
          <a:xfrm>
            <a:off x="228095" y="233693"/>
            <a:ext cx="8873067" cy="70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Wheel Inspections </a:t>
            </a:r>
            <a:r>
              <a:rPr lang="en-US" sz="3600" dirty="0">
                <a:solidFill>
                  <a:schemeClr val="bg1"/>
                </a:solidFill>
              </a:rPr>
              <a:t>(How-to)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55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3931682-6BF9-49BD-9098-B03AC176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28" y="2474650"/>
            <a:ext cx="6068687" cy="3235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9CF3CC-F650-4CB6-83AB-0715CC773A9E}"/>
              </a:ext>
            </a:extLst>
          </p:cNvPr>
          <p:cNvSpPr txBox="1"/>
          <p:nvPr/>
        </p:nvSpPr>
        <p:spPr>
          <a:xfrm>
            <a:off x="3574376" y="2272898"/>
            <a:ext cx="476136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aseline="0" dirty="0">
                <a:latin typeface="Arial"/>
                <a:ea typeface="ＭＳ Ｐゴシック"/>
              </a:rPr>
              <a:t>Inflation Pressure Range</a:t>
            </a:r>
            <a:br>
              <a:rPr lang="en-US" sz="1800" baseline="0" dirty="0">
                <a:latin typeface="Arial"/>
                <a:ea typeface="ＭＳ Ｐゴシック"/>
              </a:rPr>
            </a:br>
            <a:r>
              <a:rPr lang="en-US" sz="1200" baseline="0" dirty="0">
                <a:latin typeface="Arial"/>
                <a:ea typeface="ＭＳ Ｐゴシック"/>
              </a:rPr>
              <a:t>by tire type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613B3-7DB3-BB9C-EAA0-62B51439FC26}"/>
              </a:ext>
            </a:extLst>
          </p:cNvPr>
          <p:cNvSpPr/>
          <p:nvPr/>
        </p:nvSpPr>
        <p:spPr bwMode="auto">
          <a:xfrm>
            <a:off x="2857135" y="2212039"/>
            <a:ext cx="6361471" cy="361827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BA01C2-3806-418B-E682-3A4E8B823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973D8-538E-8E90-8EDB-F629EB549178}"/>
              </a:ext>
            </a:extLst>
          </p:cNvPr>
          <p:cNvSpPr txBox="1"/>
          <p:nvPr/>
        </p:nvSpPr>
        <p:spPr>
          <a:xfrm>
            <a:off x="306121" y="1209431"/>
            <a:ext cx="11954264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Fill Media Types:</a:t>
            </a:r>
          </a:p>
          <a:p>
            <a:pPr>
              <a:defRPr/>
            </a:pPr>
            <a:r>
              <a:rPr lang="en-US" sz="2400" dirty="0">
                <a:solidFill>
                  <a:srgbClr val="892434"/>
                </a:solidFill>
                <a:latin typeface="Arial"/>
                <a:ea typeface="ＭＳ Ｐゴシック"/>
              </a:rPr>
              <a:t>Inflation Pressure Ranges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D5E22C-C867-7091-9A2F-D4D40D58E46F}"/>
              </a:ext>
            </a:extLst>
          </p:cNvPr>
          <p:cNvSpPr txBox="1"/>
          <p:nvPr/>
        </p:nvSpPr>
        <p:spPr>
          <a:xfrm>
            <a:off x="228095" y="233693"/>
            <a:ext cx="8873067" cy="70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Wheel Inspections </a:t>
            </a:r>
            <a:r>
              <a:rPr lang="en-US" sz="3600" dirty="0">
                <a:solidFill>
                  <a:schemeClr val="bg1"/>
                </a:solidFill>
              </a:rPr>
              <a:t>(How-to)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67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779" y="6343545"/>
            <a:ext cx="2381582" cy="419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r="2352" b="3517"/>
          <a:stretch/>
        </p:blipFill>
        <p:spPr>
          <a:xfrm>
            <a:off x="5081951" y="4025903"/>
            <a:ext cx="3266339" cy="267004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151" r="11449"/>
          <a:stretch>
            <a:fillRect/>
          </a:stretch>
        </p:blipFill>
        <p:spPr>
          <a:xfrm rot="10800000">
            <a:off x="8427969" y="4025903"/>
            <a:ext cx="3672252" cy="267012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2" descr="A large military truck parked on the side of a vehicle&#10;&#10;Description automatically generated">
            <a:extLst>
              <a:ext uri="{FF2B5EF4-FFF2-40B4-BE49-F238E27FC236}">
                <a16:creationId xmlns:a16="http://schemas.microsoft.com/office/drawing/2014/main" id="{BB4391FD-D54F-4C51-8EFF-59AC89C62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38" t="13105" r="18310" b="15317"/>
          <a:stretch/>
        </p:blipFill>
        <p:spPr>
          <a:xfrm>
            <a:off x="6025746" y="308236"/>
            <a:ext cx="5087000" cy="365099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Content Placeholder 9"/>
          <p:cNvSpPr txBox="1">
            <a:spLocks/>
          </p:cNvSpPr>
          <p:nvPr/>
        </p:nvSpPr>
        <p:spPr>
          <a:xfrm>
            <a:off x="634357" y="1683066"/>
            <a:ext cx="44475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baseline="0" dirty="0">
                <a:latin typeface="Arial" charset="0"/>
                <a:ea typeface="Arial" charset="0"/>
                <a:cs typeface="Arial" charset="0"/>
              </a:rPr>
              <a:t>Condition: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Welded Wheel / Welding on Mounted Wheel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baseline="0" dirty="0">
                <a:latin typeface="Arial" charset="0"/>
                <a:ea typeface="Arial" charset="0"/>
                <a:cs typeface="Arial" charset="0"/>
              </a:rPr>
              <a:t>Cause: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Gases may be present within the tire cavity and heat form welding will cause a drastic rise in pressure, this can result in a rapid air loss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Best Practice: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Never attempt to weld on a deflated tire and rim assembly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Never attempt to weld on an inflated tire and rim assembly</a:t>
            </a:r>
          </a:p>
          <a:p>
            <a:pPr marL="685800" lvl="1" fontAlgn="auto">
              <a:spcAft>
                <a:spcPts val="0"/>
              </a:spcAft>
              <a:buClr>
                <a:srgbClr val="FF0000"/>
              </a:buClr>
              <a:buFont typeface="Arial" charset="0"/>
              <a:buChar char="•"/>
            </a:pPr>
            <a:endParaRPr lang="en-US" altLang="en-US" sz="1400" baseline="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 fontAlgn="auto">
              <a:spcAft>
                <a:spcPts val="0"/>
              </a:spcAft>
              <a:buClr>
                <a:srgbClr val="FF0000"/>
              </a:buClr>
              <a:buFont typeface="Arial" charset="0"/>
              <a:buChar char="•"/>
            </a:pPr>
            <a:endParaRPr lang="en-US" altLang="en-US" sz="1000" baseline="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0CA8C3-8B84-67D0-D22E-60357617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25379"/>
            <a:ext cx="5243281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E4A80-1369-2EE8-4D7D-B9C81030C93F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8C2D4-208E-0FF8-1FF5-9E120D336E4C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Mounting / Inflating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84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E78157-065E-CCCE-618B-2CEC87CF1E13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Rim Base / Gutter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D2D3D-E83A-3AB5-9A0F-50999A98A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304" y="1108553"/>
            <a:ext cx="6001367" cy="3709253"/>
          </a:xfrm>
          <a:prstGeom prst="rect">
            <a:avLst/>
          </a:prstGeom>
        </p:spPr>
      </p:pic>
      <p:sp>
        <p:nvSpPr>
          <p:cNvPr id="2" name="Explosion 1 1"/>
          <p:cNvSpPr/>
          <p:nvPr/>
        </p:nvSpPr>
        <p:spPr>
          <a:xfrm rot="17100000">
            <a:off x="4178610" y="2048442"/>
            <a:ext cx="1924050" cy="2314575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13330" r="3490" b="16479"/>
          <a:stretch>
            <a:fillRect/>
          </a:stretch>
        </p:blipFill>
        <p:spPr bwMode="auto">
          <a:xfrm>
            <a:off x="1839656" y="4485796"/>
            <a:ext cx="4354513" cy="1441450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3877212" y="2650955"/>
            <a:ext cx="10181" cy="1988480"/>
          </a:xfrm>
          <a:prstGeom prst="line">
            <a:avLst/>
          </a:prstGeom>
          <a:noFill/>
          <a:ln w="50800">
            <a:solidFill>
              <a:srgbClr val="FF3300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4035963" y="4105105"/>
            <a:ext cx="1358900" cy="215900"/>
          </a:xfrm>
          <a:prstGeom prst="rightArrow">
            <a:avLst>
              <a:gd name="adj1" fmla="val 50000"/>
              <a:gd name="adj2" fmla="val 314735"/>
            </a:avLst>
          </a:prstGeom>
          <a:solidFill>
            <a:schemeClr val="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283363" y="4105105"/>
            <a:ext cx="1358900" cy="215900"/>
          </a:xfrm>
          <a:prstGeom prst="leftArrow">
            <a:avLst>
              <a:gd name="adj1" fmla="val 50000"/>
              <a:gd name="adj2" fmla="val 314677"/>
            </a:avLst>
          </a:prstGeom>
          <a:solidFill>
            <a:schemeClr val="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839657" y="2755381"/>
            <a:ext cx="1802744" cy="10541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aseline="0" dirty="0">
                <a:solidFill>
                  <a:schemeClr val="bg1"/>
                </a:solidFill>
                <a:latin typeface="Calibri" panose="020F0502020204030204" pitchFamily="34" charset="0"/>
              </a:rPr>
              <a:t>Pressure </a:t>
            </a:r>
          </a:p>
          <a:p>
            <a:pPr algn="ctr" eaLnBrk="1" hangingPunct="1"/>
            <a:r>
              <a:rPr lang="en-US" altLang="en-US" baseline="0" dirty="0">
                <a:solidFill>
                  <a:schemeClr val="bg1"/>
                </a:solidFill>
                <a:latin typeface="Calibri" panose="020F0502020204030204" pitchFamily="34" charset="0"/>
              </a:rPr>
              <a:t>Zone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218360" y="2755381"/>
            <a:ext cx="1917702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aseline="0" dirty="0">
                <a:solidFill>
                  <a:schemeClr val="bg1"/>
                </a:solidFill>
                <a:latin typeface="Calibri" panose="020F0502020204030204" pitchFamily="34" charset="0"/>
              </a:rPr>
              <a:t>Non-Pressure </a:t>
            </a:r>
          </a:p>
          <a:p>
            <a:pPr algn="ctr" eaLnBrk="1" hangingPunct="1"/>
            <a:r>
              <a:rPr lang="en-US" altLang="en-US" baseline="0" dirty="0">
                <a:solidFill>
                  <a:schemeClr val="bg1"/>
                </a:solidFill>
                <a:latin typeface="Calibri" panose="020F0502020204030204" pitchFamily="34" charset="0"/>
              </a:rPr>
              <a:t>Zone!!</a:t>
            </a:r>
          </a:p>
        </p:txBody>
      </p:sp>
      <p:sp>
        <p:nvSpPr>
          <p:cNvPr id="29" name="Content Placeholder 9"/>
          <p:cNvSpPr txBox="1">
            <a:spLocks/>
          </p:cNvSpPr>
          <p:nvPr/>
        </p:nvSpPr>
        <p:spPr>
          <a:xfrm>
            <a:off x="838200" y="1683066"/>
            <a:ext cx="4600575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aseline="0" dirty="0">
                <a:latin typeface="Arial" charset="0"/>
                <a:ea typeface="Arial" charset="0"/>
                <a:cs typeface="Arial" charset="0"/>
              </a:rPr>
              <a:t>Danger Zone:</a:t>
            </a:r>
          </a:p>
          <a:p>
            <a:pPr marL="285750" lvl="1" indent="-342900" fontAlgn="auto">
              <a:spcAft>
                <a:spcPts val="0"/>
              </a:spcAft>
              <a:buClr>
                <a:srgbClr val="FF0000"/>
              </a:buClr>
              <a:buFont typeface="Arial" charset="0"/>
              <a:buChar char="•"/>
              <a:defRPr/>
            </a:pPr>
            <a:endParaRPr lang="en-US" altLang="en-US" sz="1800" baseline="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78500-188D-DE07-C4A9-C86AFBCD96A1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D79FE-1A85-00E7-2E1D-B7D737F72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E44C0B-7757-D6C1-BA1B-4D373487C77F}"/>
              </a:ext>
            </a:extLst>
          </p:cNvPr>
          <p:cNvSpPr/>
          <p:nvPr/>
        </p:nvSpPr>
        <p:spPr bwMode="auto">
          <a:xfrm>
            <a:off x="9105176" y="1526174"/>
            <a:ext cx="548148" cy="2064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47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9"/>
          <p:cNvSpPr txBox="1">
            <a:spLocks/>
          </p:cNvSpPr>
          <p:nvPr/>
        </p:nvSpPr>
        <p:spPr>
          <a:xfrm>
            <a:off x="838200" y="1683066"/>
            <a:ext cx="5076825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</a:rPr>
              <a:t>Condition: 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Cracking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Corrosion</a:t>
            </a:r>
          </a:p>
          <a:p>
            <a:pPr marL="285750" lvl="1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</a:rPr>
              <a:t>Cause: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Overload / Under-Inflation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Age</a:t>
            </a:r>
          </a:p>
          <a:p>
            <a:pPr marL="285750" lvl="1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</a:rPr>
              <a:t>Best Practice Action: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Recommended service life is 10,000 operating hours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Wheels should be sand blasted and inspected for fatigue and hairline cracks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At minimum, rim base, spud, and valve hardware should be changed every other tire change</a:t>
            </a:r>
          </a:p>
          <a:p>
            <a:pPr marL="685800" lvl="2" indent="-34290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400" b="1" i="1" baseline="0" dirty="0">
                <a:latin typeface="Arial" charset="0"/>
                <a:ea typeface="Arial" charset="0"/>
                <a:cs typeface="Arial" charset="0"/>
              </a:rPr>
              <a:t>Tire Life</a:t>
            </a: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®</a:t>
            </a:r>
            <a:r>
              <a:rPr lang="en-US" sz="1400" b="1" i="1" baseline="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en-US" sz="1800" baseline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4" descr="0000035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2453" y="426589"/>
            <a:ext cx="2859087" cy="2513013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2" descr="Tiger Machinery 18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02" y="426589"/>
            <a:ext cx="3350604" cy="2512954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t="7146"/>
          <a:stretch/>
        </p:blipFill>
        <p:spPr>
          <a:xfrm rot="5400000">
            <a:off x="7405583" y="2404547"/>
            <a:ext cx="2698351" cy="4164853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" name="Straight Arrow Connector 34"/>
          <p:cNvCxnSpPr/>
          <p:nvPr/>
        </p:nvCxnSpPr>
        <p:spPr bwMode="auto">
          <a:xfrm flipH="1">
            <a:off x="8688367" y="4114800"/>
            <a:ext cx="874733" cy="2372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EFDB4D1-86C4-3D7A-7540-0D22CE008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FC726-0048-D55D-07C7-5377C61DD762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42F89-3F1A-37DD-66C6-16F2C37FE0C6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Rim Base / Gutter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59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125" y="1817471"/>
            <a:ext cx="5267325" cy="3357463"/>
          </a:xfrm>
          <a:prstGeom prst="rect">
            <a:avLst/>
          </a:prstGeom>
        </p:spPr>
      </p:pic>
      <p:pic>
        <p:nvPicPr>
          <p:cNvPr id="3" name="Picture 3" descr="A picture containing cup, sitting, table, front&#10;&#10;Description automatically generated">
            <a:extLst>
              <a:ext uri="{FF2B5EF4-FFF2-40B4-BE49-F238E27FC236}">
                <a16:creationId xmlns:a16="http://schemas.microsoft.com/office/drawing/2014/main" id="{8E03E626-A3DA-45FC-8414-1E5EC1F3E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42"/>
          <a:stretch/>
        </p:blipFill>
        <p:spPr>
          <a:xfrm rot="5400000">
            <a:off x="4183755" y="3270493"/>
            <a:ext cx="3076922" cy="2094021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9796" y="2779042"/>
            <a:ext cx="3083006" cy="112647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baseline="0" dirty="0"/>
              <a:t>Profile Gauge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aseline="0" dirty="0"/>
              <a:t>(“Go, No-Go” Gauge)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524830" y="3753151"/>
            <a:ext cx="2710426" cy="4898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O-Ring Groove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BCFD9F-2091-402E-99BC-486F3FBABC30}"/>
              </a:ext>
            </a:extLst>
          </p:cNvPr>
          <p:cNvCxnSpPr>
            <a:cxnSpLocks/>
          </p:cNvCxnSpPr>
          <p:nvPr/>
        </p:nvCxnSpPr>
        <p:spPr>
          <a:xfrm>
            <a:off x="4130802" y="3956812"/>
            <a:ext cx="1490347" cy="9352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9"/>
          <p:cNvSpPr txBox="1">
            <a:spLocks/>
          </p:cNvSpPr>
          <p:nvPr/>
        </p:nvSpPr>
        <p:spPr>
          <a:xfrm>
            <a:off x="838200" y="1683066"/>
            <a:ext cx="62103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FF0000"/>
              </a:buClr>
              <a:buNone/>
            </a:pPr>
            <a:r>
              <a:rPr lang="en-US" altLang="en-US" sz="20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O-Ring / Wheel Interface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aseline="0" dirty="0">
                <a:latin typeface="Arial" charset="0"/>
                <a:ea typeface="Arial" charset="0"/>
                <a:cs typeface="Arial" charset="0"/>
              </a:rPr>
              <a:t>ID of Rim, houses the Disc, and seats the components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aseline="0" dirty="0">
                <a:latin typeface="Arial" charset="0"/>
                <a:ea typeface="Arial" charset="0"/>
                <a:cs typeface="Arial" charset="0"/>
              </a:rPr>
              <a:t>Lock ring grooves are inspected using a gauge for wear &amp; damage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BCFD9F-2091-402E-99BC-486F3FBABC30}"/>
              </a:ext>
            </a:extLst>
          </p:cNvPr>
          <p:cNvCxnSpPr>
            <a:cxnSpLocks/>
          </p:cNvCxnSpPr>
          <p:nvPr/>
        </p:nvCxnSpPr>
        <p:spPr>
          <a:xfrm>
            <a:off x="3981290" y="2933357"/>
            <a:ext cx="1695806" cy="12315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376327" y="3013888"/>
            <a:ext cx="437546" cy="3696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519796" y="4572945"/>
            <a:ext cx="2710426" cy="4898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Lock Ring Groove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0BCFD9F-2091-402E-99BC-486F3FBABC30}"/>
              </a:ext>
            </a:extLst>
          </p:cNvPr>
          <p:cNvCxnSpPr>
            <a:cxnSpLocks/>
          </p:cNvCxnSpPr>
          <p:nvPr/>
        </p:nvCxnSpPr>
        <p:spPr>
          <a:xfrm>
            <a:off x="4395736" y="4752368"/>
            <a:ext cx="1430516" cy="92700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F43084-F817-9923-19AA-1470C8F3F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3DC0E-8C46-295F-37D5-1F623089F7BB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A412D-D721-2921-8F7F-32D4DE239DCB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Rim Base / Gutter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11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AAC61-AE1B-381C-3C8E-81C78D76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1BB548-3EF4-386A-A784-35479AC69D4F}"/>
              </a:ext>
            </a:extLst>
          </p:cNvPr>
          <p:cNvSpPr txBox="1"/>
          <p:nvPr/>
        </p:nvSpPr>
        <p:spPr>
          <a:xfrm>
            <a:off x="237736" y="299315"/>
            <a:ext cx="10506464" cy="6135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Earthmove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ＭＳ Ｐゴシック"/>
              </a:rPr>
              <a:t>r Wheels &amp; Safety</a:t>
            </a:r>
            <a:endParaRPr lang="en-US" sz="4000" b="1" baseline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7ED24-A750-1957-8E1B-9EB1B38B0E4F}"/>
              </a:ext>
            </a:extLst>
          </p:cNvPr>
          <p:cNvSpPr txBox="1"/>
          <p:nvPr/>
        </p:nvSpPr>
        <p:spPr>
          <a:xfrm>
            <a:off x="237736" y="1135020"/>
            <a:ext cx="6870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</a:rPr>
              <a:t>Contents</a:t>
            </a:r>
            <a:endParaRPr lang="en-US" sz="3600" baseline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08A59D-9B31-CA69-7188-8AE89457E7E9}"/>
              </a:ext>
            </a:extLst>
          </p:cNvPr>
          <p:cNvSpPr txBox="1">
            <a:spLocks/>
          </p:cNvSpPr>
          <p:nvPr/>
        </p:nvSpPr>
        <p:spPr>
          <a:xfrm>
            <a:off x="691744" y="1756622"/>
            <a:ext cx="10756544" cy="41126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ypes / Construction / Manufacturing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Inspections: </a:t>
            </a:r>
          </a:p>
          <a:p>
            <a:pPr lvl="1"/>
            <a:r>
              <a:rPr lang="en-US" sz="2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How-to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Field Inspections</a:t>
            </a:r>
          </a:p>
          <a:p>
            <a:pPr lvl="1"/>
            <a:r>
              <a:rPr lang="en-US" sz="2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Best Practices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423331-4DF6-A897-7237-6D486751F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48353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41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CFAC6-45C1-E055-1968-3214AF85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23" y="476864"/>
            <a:ext cx="6160960" cy="3807892"/>
          </a:xfrm>
          <a:prstGeom prst="rect">
            <a:avLst/>
          </a:prstGeom>
        </p:spPr>
      </p:pic>
      <p:sp>
        <p:nvSpPr>
          <p:cNvPr id="15" name="Content Placeholder 9"/>
          <p:cNvSpPr txBox="1">
            <a:spLocks/>
          </p:cNvSpPr>
          <p:nvPr/>
        </p:nvSpPr>
        <p:spPr>
          <a:xfrm>
            <a:off x="838200" y="1683066"/>
            <a:ext cx="4219575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baseline="0" dirty="0">
                <a:latin typeface="Arial" charset="0"/>
                <a:ea typeface="Arial" charset="0"/>
                <a:cs typeface="Arial" charset="0"/>
              </a:rPr>
              <a:t>Condition: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Air Loss / Exposed O-Ring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Cause: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Flattened O-Ring (age, under-inflation: shifting components)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Rolled O-Ring (misalignment during mounting)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Best Practice Action: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De-mount, check for burrs, replace O-Ring, re-mount with proper inflation pressure, check in 24 hours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Replace at every tire change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1033" y="2975867"/>
            <a:ext cx="2368817" cy="315842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76" b="11357"/>
          <a:stretch/>
        </p:blipFill>
        <p:spPr>
          <a:xfrm rot="5400000">
            <a:off x="4914666" y="2502281"/>
            <a:ext cx="3280858" cy="341065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10984255" y="3129598"/>
            <a:ext cx="283820" cy="11450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933798" y="2943114"/>
            <a:ext cx="718237" cy="5353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5680418" y="3995928"/>
            <a:ext cx="905746" cy="284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5842343" y="5422536"/>
            <a:ext cx="892606" cy="2866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0214464" y="5416290"/>
            <a:ext cx="2457450" cy="3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aseline="0" dirty="0"/>
              <a:t>Flattened O-Ring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36208" y="2567178"/>
            <a:ext cx="2457450" cy="3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aseline="0" dirty="0"/>
              <a:t>Rolled O-Ring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57EFF1-9E25-C9B2-7FA5-69B061B0F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0E5-F276-2E2A-BD40-162D304E79A4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FCDB3-0B89-C5E7-8995-F903C7A8CBF5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O-Rings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453AF7-6762-3A62-4C12-844FF9582A56}"/>
              </a:ext>
            </a:extLst>
          </p:cNvPr>
          <p:cNvSpPr/>
          <p:nvPr/>
        </p:nvSpPr>
        <p:spPr bwMode="auto">
          <a:xfrm>
            <a:off x="9105176" y="1812699"/>
            <a:ext cx="548148" cy="2064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774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2F5AE-1629-80F2-B474-6E58B10B7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660" y="346547"/>
            <a:ext cx="5206882" cy="318277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34857" y="5549708"/>
            <a:ext cx="1447800" cy="4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aseline="0" dirty="0">
                <a:solidFill>
                  <a:schemeClr val="bg1"/>
                </a:solidFill>
              </a:rPr>
              <a:t>Sprung Lock-Ring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7970"/>
          <a:stretch/>
        </p:blipFill>
        <p:spPr>
          <a:xfrm>
            <a:off x="5704635" y="2048673"/>
            <a:ext cx="3253855" cy="392200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722" y="2616186"/>
            <a:ext cx="1686503" cy="3238086"/>
          </a:xfrm>
          <a:prstGeom prst="ellipse">
            <a:avLst/>
          </a:prstGeom>
          <a:ln w="28575" cap="rnd">
            <a:solidFill>
              <a:srgbClr val="FF0000"/>
            </a:solidFill>
          </a:ln>
          <a:effectLst/>
        </p:spPr>
      </p:pic>
      <p:cxnSp>
        <p:nvCxnSpPr>
          <p:cNvPr id="29" name="Straight Arrow Connector 28"/>
          <p:cNvCxnSpPr/>
          <p:nvPr/>
        </p:nvCxnSpPr>
        <p:spPr bwMode="auto">
          <a:xfrm>
            <a:off x="8828107" y="3229621"/>
            <a:ext cx="260765" cy="5488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4" descr="DSC0037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2226775" y="4235229"/>
            <a:ext cx="3302905" cy="172866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Content Placeholder 9"/>
          <p:cNvSpPr txBox="1">
            <a:spLocks/>
          </p:cNvSpPr>
          <p:nvPr/>
        </p:nvSpPr>
        <p:spPr>
          <a:xfrm>
            <a:off x="685117" y="1631773"/>
            <a:ext cx="4219575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baseline="0" dirty="0">
                <a:latin typeface="Arial" charset="0"/>
                <a:ea typeface="Arial" charset="0"/>
                <a:cs typeface="Arial" charset="0"/>
              </a:rPr>
              <a:t>Condition: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Wear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Corrosion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Cause: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Under-inflated tire rocking on the wheel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Age and/or storage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Best Practice Action: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Replace</a:t>
            </a:r>
          </a:p>
        </p:txBody>
      </p:sp>
      <p:cxnSp>
        <p:nvCxnSpPr>
          <p:cNvPr id="8" name="Straight Connector 7"/>
          <p:cNvCxnSpPr>
            <a:stCxn id="28" idx="2"/>
            <a:endCxn id="9" idx="6"/>
          </p:cNvCxnSpPr>
          <p:nvPr/>
        </p:nvCxnSpPr>
        <p:spPr>
          <a:xfrm flipH="1" flipV="1">
            <a:off x="7060183" y="4009677"/>
            <a:ext cx="1218539" cy="2255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Oval 8"/>
          <p:cNvSpPr/>
          <p:nvPr/>
        </p:nvSpPr>
        <p:spPr>
          <a:xfrm>
            <a:off x="6575205" y="3500450"/>
            <a:ext cx="484978" cy="1018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EDF66-262C-76F3-77EC-BF4678416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CDA8E-32B0-7EA4-EEAE-B6C4E6DC7C22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EFC8F-33D1-5384-F35A-09C6515685D0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Bead Seat Band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9EF7B7-D456-9EAB-5733-55855D12A045}"/>
              </a:ext>
            </a:extLst>
          </p:cNvPr>
          <p:cNvSpPr/>
          <p:nvPr/>
        </p:nvSpPr>
        <p:spPr bwMode="auto">
          <a:xfrm>
            <a:off x="9088872" y="1320488"/>
            <a:ext cx="548148" cy="2064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916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8616823" y="2157501"/>
            <a:ext cx="3795468" cy="284660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Content Placeholder 9"/>
          <p:cNvSpPr txBox="1">
            <a:spLocks/>
          </p:cNvSpPr>
          <p:nvPr/>
        </p:nvSpPr>
        <p:spPr>
          <a:xfrm>
            <a:off x="838200" y="1683066"/>
            <a:ext cx="5588977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baseline="0" dirty="0">
                <a:latin typeface="Arial" charset="0"/>
                <a:ea typeface="Arial" charset="0"/>
                <a:cs typeface="Arial" charset="0"/>
              </a:rPr>
              <a:t>Condition: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Bent / Deformed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Extreme Wear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Cause: 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Mounting Damage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Old stock, over-deflection of tire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Best Practice Action: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Replace</a:t>
            </a:r>
          </a:p>
        </p:txBody>
      </p:sp>
      <p:pic>
        <p:nvPicPr>
          <p:cNvPr id="22" name="Picture 3" descr="Side Ring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7177" y="2740379"/>
            <a:ext cx="2353964" cy="206572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good fln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4879" y="3847133"/>
            <a:ext cx="2209845" cy="206572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 bwMode="auto">
          <a:xfrm>
            <a:off x="6942242" y="2519807"/>
            <a:ext cx="509249" cy="112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7865836" y="2519807"/>
            <a:ext cx="303404" cy="9790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E01701A-C5AD-CADA-4F87-C713EFCBB50E}"/>
              </a:ext>
            </a:extLst>
          </p:cNvPr>
          <p:cNvCxnSpPr/>
          <p:nvPr/>
        </p:nvCxnSpPr>
        <p:spPr bwMode="auto">
          <a:xfrm flipH="1">
            <a:off x="10627767" y="2427831"/>
            <a:ext cx="303404" cy="9790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D538637-AAA8-3F21-9854-B53495B34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CAC9A-00B3-A2A0-B803-24127CBD6CB9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88D2E-1882-2D48-97AC-8E8F557AFDD8}"/>
              </a:ext>
            </a:extLst>
          </p:cNvPr>
          <p:cNvSpPr txBox="1"/>
          <p:nvPr/>
        </p:nvSpPr>
        <p:spPr>
          <a:xfrm>
            <a:off x="306121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Flange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8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B623A-E963-B4E2-3E57-863D8F92D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61" y="177845"/>
            <a:ext cx="5897588" cy="3645111"/>
          </a:xfrm>
          <a:prstGeom prst="rect">
            <a:avLst/>
          </a:prstGeom>
        </p:spPr>
      </p:pic>
      <p:sp>
        <p:nvSpPr>
          <p:cNvPr id="11" name="Content Placeholder 9"/>
          <p:cNvSpPr txBox="1">
            <a:spLocks/>
          </p:cNvSpPr>
          <p:nvPr/>
        </p:nvSpPr>
        <p:spPr>
          <a:xfrm>
            <a:off x="838200" y="1683066"/>
            <a:ext cx="4219575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(Main Retainer for the rim components) 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baseline="0" dirty="0">
                <a:latin typeface="Arial" charset="0"/>
                <a:ea typeface="Arial" charset="0"/>
                <a:cs typeface="Arial" charset="0"/>
              </a:rPr>
              <a:t>Condition: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Stretched / Worn / Sprung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Cracked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Corrosion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Cause: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Age and/or storage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Best Practice Action:</a:t>
            </a:r>
          </a:p>
          <a:p>
            <a:pPr marL="685800"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Arial" charset="0"/>
                <a:ea typeface="Arial" charset="0"/>
                <a:cs typeface="Arial" charset="0"/>
              </a:rPr>
              <a:t>Visually inspect for wear, “sprung”, stretched, corrosion, cracks, flat spots, misalignment and warping 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The Lock Ring needs to be replaced when the two ends no longer touch when loose</a:t>
            </a:r>
          </a:p>
          <a:p>
            <a:pPr marL="685800" lvl="1" fontAlgn="auto">
              <a:spcAft>
                <a:spcPts val="0"/>
              </a:spcAft>
              <a:buClr>
                <a:srgbClr val="FF0000"/>
              </a:buClr>
              <a:buFont typeface="Arial" charset="0"/>
              <a:buChar char="•"/>
            </a:pPr>
            <a:endParaRPr lang="en-US" altLang="en-US" sz="1400" baseline="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6" b="11909"/>
          <a:stretch/>
        </p:blipFill>
        <p:spPr>
          <a:xfrm>
            <a:off x="5320641" y="376683"/>
            <a:ext cx="3354094" cy="16954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07"/>
          <a:stretch/>
        </p:blipFill>
        <p:spPr>
          <a:xfrm>
            <a:off x="5338715" y="3988572"/>
            <a:ext cx="4050506" cy="2743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748" y="4760092"/>
            <a:ext cx="2438400" cy="1981200"/>
          </a:xfrm>
          <a:prstGeom prst="ellipse">
            <a:avLst/>
          </a:prstGeom>
          <a:ln w="19050" cap="rnd">
            <a:solidFill>
              <a:srgbClr val="FF0000"/>
            </a:solidFill>
          </a:ln>
          <a:effectLst/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7129948" y="4529275"/>
            <a:ext cx="167159" cy="395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273275" y="6365782"/>
            <a:ext cx="2619375" cy="4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aseline="0" dirty="0">
                <a:solidFill>
                  <a:schemeClr val="bg1"/>
                </a:solidFill>
              </a:rPr>
              <a:t>BAD (sprung, rusted)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320641" y="376683"/>
            <a:ext cx="1080271" cy="4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aseline="0" dirty="0">
                <a:solidFill>
                  <a:schemeClr val="bg1"/>
                </a:solidFill>
              </a:rPr>
              <a:t>GOOD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r="34903" b="7778"/>
          <a:stretch/>
        </p:blipFill>
        <p:spPr>
          <a:xfrm>
            <a:off x="9715353" y="3566361"/>
            <a:ext cx="1940962" cy="3174931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941956" y="5857611"/>
            <a:ext cx="1384701" cy="4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aseline="0" dirty="0">
                <a:solidFill>
                  <a:schemeClr val="bg1"/>
                </a:solidFill>
              </a:rPr>
              <a:t>CRACKED</a:t>
            </a:r>
          </a:p>
        </p:txBody>
      </p:sp>
      <p:pic>
        <p:nvPicPr>
          <p:cNvPr id="18" name="Picture 3" descr="Bad lockri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t="29244" r="1821" b="22614"/>
          <a:stretch/>
        </p:blipFill>
        <p:spPr bwMode="auto">
          <a:xfrm rot="10800000">
            <a:off x="5320641" y="2179639"/>
            <a:ext cx="3381374" cy="170142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307774" y="2212667"/>
            <a:ext cx="2619375" cy="4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aseline="0" dirty="0">
                <a:solidFill>
                  <a:schemeClr val="bg1"/>
                </a:solidFill>
              </a:rPr>
              <a:t>BAD (sprung)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783DF9-F0EA-1BD0-DFA0-71A4E5643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25379"/>
            <a:ext cx="5243281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C5389B-245E-AAC6-843F-E520586DF9F9}"/>
              </a:ext>
            </a:extLst>
          </p:cNvPr>
          <p:cNvSpPr txBox="1"/>
          <p:nvPr/>
        </p:nvSpPr>
        <p:spPr>
          <a:xfrm>
            <a:off x="179370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Lock Rings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D78E02-D4CE-E2FC-AF58-78A8FA6280C3}"/>
              </a:ext>
            </a:extLst>
          </p:cNvPr>
          <p:cNvSpPr/>
          <p:nvPr/>
        </p:nvSpPr>
        <p:spPr bwMode="auto">
          <a:xfrm>
            <a:off x="8937601" y="766710"/>
            <a:ext cx="548148" cy="2064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57CA1-22D5-0816-EB79-240AA849FF9F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8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857719" y="4574687"/>
            <a:ext cx="3911650" cy="221660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9956412" y="5190007"/>
            <a:ext cx="325349" cy="5572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7397829" y="5943944"/>
            <a:ext cx="184279" cy="5071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Content Placeholder 9"/>
          <p:cNvSpPr txBox="1">
            <a:spLocks/>
          </p:cNvSpPr>
          <p:nvPr/>
        </p:nvSpPr>
        <p:spPr>
          <a:xfrm>
            <a:off x="692803" y="1683066"/>
            <a:ext cx="486051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(Driver keys help to prevent premature metal to metal wear by keeping rim components in place and keeps debris out (more pressure on O-ring in high torque / static turning scenarios))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baseline="0" dirty="0">
                <a:latin typeface="Arial" charset="0"/>
                <a:ea typeface="Arial" charset="0"/>
                <a:cs typeface="Arial" charset="0"/>
              </a:rPr>
              <a:t>Condition: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Missing Key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Cracked Pocket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aseline="0" dirty="0">
                <a:latin typeface="Arial" charset="0"/>
                <a:ea typeface="Arial" charset="0"/>
                <a:cs typeface="Arial" charset="0"/>
              </a:rPr>
              <a:t>Misaligned/Indexed Components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Cause: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Damage, Age, Missed</a:t>
            </a: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Best Practice Action: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Install new Driver Key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latin typeface="Arial" charset="0"/>
                <a:ea typeface="Arial" charset="0"/>
                <a:cs typeface="Arial" charset="0"/>
              </a:rPr>
              <a:t>Wheel needs replaced (pocket)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Arial" charset="0"/>
                <a:ea typeface="Arial" charset="0"/>
                <a:cs typeface="Arial" charset="0"/>
              </a:rPr>
              <a:t>OSHA 29 CFR 1910</a:t>
            </a:r>
            <a:endParaRPr lang="en-US" altLang="en-US" sz="1400" baseline="0" dirty="0">
              <a:latin typeface="Arial" charset="0"/>
              <a:ea typeface="Arial" charset="0"/>
              <a:cs typeface="Arial" charset="0"/>
            </a:endParaRPr>
          </a:p>
          <a:p>
            <a:pPr marL="685800" lvl="1" fontAlgn="auto">
              <a:spcAft>
                <a:spcPts val="0"/>
              </a:spcAft>
              <a:buClr>
                <a:srgbClr val="FF0000"/>
              </a:buClr>
              <a:buFont typeface="Arial" charset="0"/>
              <a:buChar char="•"/>
            </a:pPr>
            <a:endParaRPr lang="en-US" altLang="en-US" sz="1400" baseline="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647" y="332679"/>
            <a:ext cx="3106978" cy="412645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698713" y="3858735"/>
            <a:ext cx="2741310" cy="608490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aseline="0" dirty="0">
                <a:solidFill>
                  <a:schemeClr val="bg1"/>
                </a:solidFill>
              </a:rPr>
              <a:t>Missing Driver Key; Indexed components</a:t>
            </a:r>
            <a:endParaRPr lang="en-US" altLang="en-US" sz="2000" baseline="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0501" y="338616"/>
            <a:ext cx="3106978" cy="412645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915559" y="3858735"/>
            <a:ext cx="3106978" cy="4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aseline="0" dirty="0">
                <a:solidFill>
                  <a:schemeClr val="bg1"/>
                </a:solidFill>
              </a:rPr>
              <a:t>OSHA 29 CFR 1910 Violation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30136" y="4622240"/>
            <a:ext cx="2626486" cy="40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rgbClr val="2B4F9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1616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baseline="0" dirty="0">
                <a:ln w="12700">
                  <a:solidFill>
                    <a:schemeClr val="tx1"/>
                  </a:solidFill>
                </a:ln>
              </a:rPr>
              <a:t>Cracked Driver Pocket</a:t>
            </a:r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 bwMode="auto">
          <a:xfrm flipV="1">
            <a:off x="9626600" y="3067759"/>
            <a:ext cx="556097" cy="57783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 bwMode="auto">
          <a:xfrm flipH="1" flipV="1">
            <a:off x="7718140" y="3225800"/>
            <a:ext cx="790860" cy="84666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33D60D-920B-5E05-325F-2761B7609C9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473493" y="3225800"/>
            <a:ext cx="736374" cy="75513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547D90B-BAAA-0500-F7C4-DD2F59A59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618" y="6197510"/>
            <a:ext cx="4491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4870E-9D89-8053-2047-DC5A8E4622D8}"/>
              </a:ext>
            </a:extLst>
          </p:cNvPr>
          <p:cNvSpPr txBox="1"/>
          <p:nvPr/>
        </p:nvSpPr>
        <p:spPr>
          <a:xfrm>
            <a:off x="179370" y="1209431"/>
            <a:ext cx="119542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Driver Key / Pocket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06ADB-5913-57FF-CFA7-639F3D9298C8}"/>
              </a:ext>
            </a:extLst>
          </p:cNvPr>
          <p:cNvSpPr txBox="1"/>
          <p:nvPr/>
        </p:nvSpPr>
        <p:spPr>
          <a:xfrm>
            <a:off x="237736" y="308236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Inspections </a:t>
            </a:r>
            <a:r>
              <a:rPr lang="en-US" sz="3600" baseline="0" dirty="0">
                <a:solidFill>
                  <a:schemeClr val="bg1"/>
                </a:solidFill>
                <a:latin typeface="Arial"/>
                <a:ea typeface="ＭＳ Ｐゴシック"/>
              </a:rPr>
              <a:t>(Field)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9989A-90BA-5F44-9C11-B9B8E997886A}"/>
              </a:ext>
            </a:extLst>
          </p:cNvPr>
          <p:cNvSpPr txBox="1"/>
          <p:nvPr/>
        </p:nvSpPr>
        <p:spPr>
          <a:xfrm>
            <a:off x="475670" y="2413318"/>
            <a:ext cx="692487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i="1" baseline="0" dirty="0">
                <a:solidFill>
                  <a:srgbClr val="0B5D8F"/>
                </a:solidFill>
                <a:latin typeface="Arial"/>
                <a:ea typeface="ＭＳ Ｐゴシック"/>
              </a:rPr>
              <a:t>What questions do you have? 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2FDE8-A391-4F35-B301-FD73355C030F}"/>
              </a:ext>
            </a:extLst>
          </p:cNvPr>
          <p:cNvSpPr txBox="1"/>
          <p:nvPr/>
        </p:nvSpPr>
        <p:spPr>
          <a:xfrm>
            <a:off x="543046" y="3244315"/>
            <a:ext cx="593296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baseline="0" dirty="0">
                <a:latin typeface="Arial"/>
                <a:ea typeface="ＭＳ Ｐゴシック"/>
                <a:cs typeface="Arial"/>
              </a:rPr>
              <a:t>Pete Kearney</a:t>
            </a:r>
            <a:endParaRPr lang="en-US" sz="1800" b="1" baseline="0" dirty="0">
              <a:cs typeface="Arial"/>
            </a:endParaRPr>
          </a:p>
          <a:p>
            <a:r>
              <a:rPr lang="en-US" i="1" dirty="0">
                <a:latin typeface="Arial"/>
                <a:ea typeface="ＭＳ Ｐゴシック"/>
                <a:cs typeface="Arial"/>
              </a:rPr>
              <a:t>Global </a:t>
            </a:r>
            <a:r>
              <a:rPr lang="en-US" sz="1800" i="1" baseline="0" dirty="0">
                <a:latin typeface="Arial"/>
                <a:ea typeface="ＭＳ Ｐゴシック"/>
                <a:cs typeface="Arial"/>
              </a:rPr>
              <a:t>Director of Mining Tires &amp; Wheels</a:t>
            </a:r>
            <a:endParaRPr lang="en-US" sz="1800" i="1" baseline="0" dirty="0">
              <a:cs typeface="Arial"/>
            </a:endParaRPr>
          </a:p>
          <a:p>
            <a:r>
              <a:rPr lang="en-US" sz="1800" baseline="0" dirty="0">
                <a:latin typeface="Arial"/>
                <a:ea typeface="ＭＳ Ｐゴシック"/>
                <a:cs typeface="Arial"/>
              </a:rPr>
              <a:t>(515) 710-7724</a:t>
            </a:r>
          </a:p>
          <a:p>
            <a:endParaRPr lang="en-US" sz="1800" baseline="0" dirty="0">
              <a:latin typeface="Arial"/>
              <a:ea typeface="ＭＳ Ｐゴシック"/>
              <a:cs typeface="Arial"/>
            </a:endParaRPr>
          </a:p>
          <a:p>
            <a:r>
              <a:rPr lang="en-US" sz="1800" b="1" baseline="0" dirty="0">
                <a:latin typeface="Arial"/>
                <a:ea typeface="ＭＳ Ｐゴシック"/>
                <a:cs typeface="Arial"/>
              </a:rPr>
              <a:t>Willie Yeber</a:t>
            </a:r>
            <a:endParaRPr lang="en-US" sz="1800" b="1" dirty="0"/>
          </a:p>
          <a:p>
            <a:r>
              <a:rPr lang="en-US" sz="1800" i="1" baseline="0" dirty="0">
                <a:latin typeface="Arial"/>
                <a:ea typeface="ＭＳ Ｐゴシック"/>
                <a:cs typeface="Arial"/>
              </a:rPr>
              <a:t>OTR Tire &amp; Wheel Specialist &amp; Territory Sales Manager </a:t>
            </a:r>
            <a:r>
              <a:rPr lang="en-US" sz="1800" baseline="0" dirty="0">
                <a:latin typeface="Arial"/>
                <a:ea typeface="ＭＳ Ｐゴシック"/>
                <a:cs typeface="Arial"/>
              </a:rPr>
              <a:t>(305) 496-2516</a:t>
            </a:r>
          </a:p>
          <a:p>
            <a:endParaRPr lang="en-US" sz="1800" baseline="0" dirty="0">
              <a:latin typeface="Arial"/>
              <a:ea typeface="ＭＳ Ｐゴシック"/>
              <a:cs typeface="Arial"/>
            </a:endParaRPr>
          </a:p>
          <a:p>
            <a:endParaRPr lang="en-US" sz="1800" baseline="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2FDE8-A391-4F35-B301-FD73355C030F}"/>
              </a:ext>
            </a:extLst>
          </p:cNvPr>
          <p:cNvSpPr txBox="1"/>
          <p:nvPr/>
        </p:nvSpPr>
        <p:spPr>
          <a:xfrm>
            <a:off x="6515269" y="3244315"/>
            <a:ext cx="583404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baseline="0" dirty="0">
                <a:latin typeface="Arial"/>
                <a:ea typeface="ＭＳ Ｐゴシック"/>
                <a:cs typeface="Arial"/>
              </a:rPr>
              <a:t>Matt Miller</a:t>
            </a:r>
            <a:endParaRPr lang="en-US" sz="1800" b="1" dirty="0">
              <a:cs typeface="Arial"/>
            </a:endParaRPr>
          </a:p>
          <a:p>
            <a:r>
              <a:rPr lang="en-US" sz="1800" i="1" baseline="0" dirty="0">
                <a:latin typeface="Arial"/>
                <a:ea typeface="ＭＳ Ｐゴシック"/>
                <a:cs typeface="Arial"/>
              </a:rPr>
              <a:t>Director of Engineering, </a:t>
            </a:r>
            <a:r>
              <a:rPr lang="en-US" i="1" dirty="0">
                <a:cs typeface="Arial"/>
              </a:rPr>
              <a:t>R&amp;D </a:t>
            </a:r>
            <a:r>
              <a:rPr lang="en-US" sz="1800" i="1" baseline="0" dirty="0">
                <a:latin typeface="Arial"/>
                <a:ea typeface="ＭＳ Ｐゴシック"/>
                <a:cs typeface="Arial"/>
              </a:rPr>
              <a:t>(OTR)</a:t>
            </a:r>
          </a:p>
          <a:p>
            <a:endParaRPr lang="en-US" sz="1800" baseline="0" dirty="0">
              <a:latin typeface="Arial"/>
              <a:ea typeface="ＭＳ Ｐゴシック"/>
              <a:cs typeface="Arial"/>
            </a:endParaRPr>
          </a:p>
          <a:p>
            <a:r>
              <a:rPr lang="en-US" sz="1800" b="1" baseline="0" dirty="0">
                <a:latin typeface="Arial"/>
                <a:ea typeface="ＭＳ Ｐゴシック"/>
                <a:cs typeface="Arial"/>
              </a:rPr>
              <a:t>Matt Werstein</a:t>
            </a:r>
          </a:p>
          <a:p>
            <a:r>
              <a:rPr lang="en-US" sz="1800" i="1" baseline="0" dirty="0">
                <a:latin typeface="Arial"/>
                <a:ea typeface="ＭＳ Ｐゴシック"/>
                <a:cs typeface="Arial"/>
              </a:rPr>
              <a:t>Engineering Manager R&amp;D / Product Manager (OTR)</a:t>
            </a:r>
            <a:endParaRPr lang="en-US" sz="1800" baseline="0" dirty="0">
              <a:latin typeface="Arial"/>
              <a:ea typeface="ＭＳ Ｐゴシック"/>
              <a:cs typeface="Arial"/>
            </a:endParaRPr>
          </a:p>
          <a:p>
            <a:endParaRPr lang="en-US" sz="1800" baseline="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B9444-6142-4827-75CB-632639EBF3A9}"/>
              </a:ext>
            </a:extLst>
          </p:cNvPr>
          <p:cNvSpPr txBox="1"/>
          <p:nvPr/>
        </p:nvSpPr>
        <p:spPr>
          <a:xfrm>
            <a:off x="475670" y="1442482"/>
            <a:ext cx="971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/>
                <a:ea typeface="ＭＳ Ｐゴシック"/>
              </a:rPr>
              <a:t>Thank you!</a:t>
            </a:r>
            <a:r>
              <a:rPr lang="en-US" sz="3600" b="1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EE6A15-7039-8EA9-0163-9104FC7B5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2E97D-7016-6569-400A-715D20FD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>
            <a:extLst>
              <a:ext uri="{FF2B5EF4-FFF2-40B4-BE49-F238E27FC236}">
                <a16:creationId xmlns:a16="http://schemas.microsoft.com/office/drawing/2014/main" id="{30E5994A-52D4-81F2-D74F-9C071FB01F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181" b="31304"/>
          <a:stretch/>
        </p:blipFill>
        <p:spPr>
          <a:xfrm>
            <a:off x="5960497" y="5994358"/>
            <a:ext cx="2882808" cy="760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971A5-6A33-605D-5C6A-A428E4CC7F87}"/>
              </a:ext>
            </a:extLst>
          </p:cNvPr>
          <p:cNvSpPr txBox="1"/>
          <p:nvPr/>
        </p:nvSpPr>
        <p:spPr>
          <a:xfrm>
            <a:off x="237736" y="299315"/>
            <a:ext cx="10506464" cy="6135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Titan International </a:t>
            </a:r>
            <a:endParaRPr lang="en-US" sz="4000" b="1" baseline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4228E-5C11-FF31-D7B4-E41BD6BFDB61}"/>
              </a:ext>
            </a:extLst>
          </p:cNvPr>
          <p:cNvSpPr txBox="1"/>
          <p:nvPr/>
        </p:nvSpPr>
        <p:spPr>
          <a:xfrm>
            <a:off x="237736" y="1135020"/>
            <a:ext cx="6870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</a:rPr>
              <a:t>Wheel </a:t>
            </a:r>
            <a:r>
              <a:rPr lang="en-US" sz="2800" b="1" dirty="0">
                <a:solidFill>
                  <a:srgbClr val="892434"/>
                </a:solidFill>
              </a:rPr>
              <a:t>Footprint / </a:t>
            </a:r>
            <a:r>
              <a:rPr lang="en-US" sz="2800" b="1" baseline="0" dirty="0">
                <a:solidFill>
                  <a:srgbClr val="892434"/>
                </a:solidFill>
              </a:rPr>
              <a:t>History</a:t>
            </a:r>
            <a:endParaRPr lang="en-US" sz="3600" baseline="0" dirty="0"/>
          </a:p>
        </p:txBody>
      </p:sp>
      <p:pic>
        <p:nvPicPr>
          <p:cNvPr id="183" name="Picture 182" descr="1980">
            <a:extLst>
              <a:ext uri="{FF2B5EF4-FFF2-40B4-BE49-F238E27FC236}">
                <a16:creationId xmlns:a16="http://schemas.microsoft.com/office/drawing/2014/main" id="{8AA71F72-2C38-D532-A843-4FE6CCF45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6406" y="6126931"/>
            <a:ext cx="2326031" cy="62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B236A52D-78BA-058D-C2B8-3CB8EC9F5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171" y="6280102"/>
            <a:ext cx="2882808" cy="398437"/>
          </a:xfrm>
          <a:prstGeom prst="rect">
            <a:avLst/>
          </a:prstGeom>
        </p:spPr>
      </p:pic>
      <p:graphicFrame>
        <p:nvGraphicFramePr>
          <p:cNvPr id="218" name="Table 217">
            <a:extLst>
              <a:ext uri="{FF2B5EF4-FFF2-40B4-BE49-F238E27FC236}">
                <a16:creationId xmlns:a16="http://schemas.microsoft.com/office/drawing/2014/main" id="{49E5DEDF-4999-5378-A256-2E92AA166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184743"/>
              </p:ext>
            </p:extLst>
          </p:nvPr>
        </p:nvGraphicFramePr>
        <p:xfrm>
          <a:off x="3354789" y="4739455"/>
          <a:ext cx="1505696" cy="1116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6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solidFill>
                            <a:schemeClr val="tx2"/>
                          </a:solidFill>
                          <a:latin typeface="Arial"/>
                        </a:rPr>
                        <a:t>Latin / South</a:t>
                      </a:r>
                      <a:r>
                        <a:rPr lang="en-US" sz="800" b="1" i="0" baseline="0">
                          <a:solidFill>
                            <a:schemeClr val="tx2"/>
                          </a:solidFill>
                          <a:latin typeface="Arial"/>
                        </a:rPr>
                        <a:t> America</a:t>
                      </a:r>
                      <a:endParaRPr lang="en-US" sz="800" b="1" i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i="0">
                        <a:solidFill>
                          <a:srgbClr val="00355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905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Atibaia,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Brazil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Buenos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Aires, Argentina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755795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Cali, Columbia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291802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Iquique, Chile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907316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r>
                        <a:rPr lang="en-US" sz="800" b="0" i="0">
                          <a:solidFill>
                            <a:schemeClr val="tx1"/>
                          </a:solidFill>
                          <a:latin typeface="Arial"/>
                          <a:sym typeface="Wingdings"/>
                        </a:rPr>
                        <a:t>/</a:t>
                      </a: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Lima, Peru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Parauapebas, Pará, Brazil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825648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00B0EF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São Paulo, Brazil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r>
                        <a:rPr lang="en-US" sz="800" b="0" i="0">
                          <a:solidFill>
                            <a:schemeClr val="tx1"/>
                          </a:solidFill>
                          <a:latin typeface="Arial"/>
                          <a:sym typeface="Wingdings"/>
                        </a:rPr>
                        <a:t>/</a:t>
                      </a: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 dirty="0">
                          <a:solidFill>
                            <a:srgbClr val="000000"/>
                          </a:solidFill>
                          <a:latin typeface="Arial"/>
                        </a:rPr>
                        <a:t>Santiago, Chile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19" name="Group 218">
            <a:extLst>
              <a:ext uri="{FF2B5EF4-FFF2-40B4-BE49-F238E27FC236}">
                <a16:creationId xmlns:a16="http://schemas.microsoft.com/office/drawing/2014/main" id="{9DB4DA62-DB72-96C5-E779-9E8A08512ED7}"/>
              </a:ext>
            </a:extLst>
          </p:cNvPr>
          <p:cNvGrpSpPr/>
          <p:nvPr/>
        </p:nvGrpSpPr>
        <p:grpSpPr>
          <a:xfrm>
            <a:off x="3749395" y="798836"/>
            <a:ext cx="8069465" cy="4804427"/>
            <a:chOff x="860366" y="835510"/>
            <a:chExt cx="7369234" cy="4574690"/>
          </a:xfrm>
        </p:grpSpPr>
        <p:sp>
          <p:nvSpPr>
            <p:cNvPr id="220" name="Freeform 7">
              <a:extLst>
                <a:ext uri="{FF2B5EF4-FFF2-40B4-BE49-F238E27FC236}">
                  <a16:creationId xmlns:a16="http://schemas.microsoft.com/office/drawing/2014/main" id="{B6FD36C4-2339-9F09-2A4E-881309DE9D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614" y="905099"/>
              <a:ext cx="1798666" cy="2287345"/>
            </a:xfrm>
            <a:custGeom>
              <a:avLst/>
              <a:gdLst/>
              <a:ahLst/>
              <a:cxnLst>
                <a:cxn ang="0">
                  <a:pos x="561" y="821"/>
                </a:cxn>
                <a:cxn ang="0">
                  <a:pos x="843" y="1471"/>
                </a:cxn>
                <a:cxn ang="0">
                  <a:pos x="691" y="1392"/>
                </a:cxn>
                <a:cxn ang="0">
                  <a:pos x="431" y="1375"/>
                </a:cxn>
                <a:cxn ang="0">
                  <a:pos x="176" y="1311"/>
                </a:cxn>
                <a:cxn ang="0">
                  <a:pos x="28" y="1124"/>
                </a:cxn>
                <a:cxn ang="0">
                  <a:pos x="130" y="807"/>
                </a:cxn>
                <a:cxn ang="0">
                  <a:pos x="208" y="820"/>
                </a:cxn>
                <a:cxn ang="0">
                  <a:pos x="430" y="908"/>
                </a:cxn>
                <a:cxn ang="0">
                  <a:pos x="565" y="872"/>
                </a:cxn>
                <a:cxn ang="0">
                  <a:pos x="587" y="815"/>
                </a:cxn>
                <a:cxn ang="0">
                  <a:pos x="663" y="875"/>
                </a:cxn>
                <a:cxn ang="0">
                  <a:pos x="780" y="860"/>
                </a:cxn>
                <a:cxn ang="0">
                  <a:pos x="670" y="954"/>
                </a:cxn>
                <a:cxn ang="0">
                  <a:pos x="616" y="1091"/>
                </a:cxn>
                <a:cxn ang="0">
                  <a:pos x="769" y="1271"/>
                </a:cxn>
                <a:cxn ang="0">
                  <a:pos x="830" y="1238"/>
                </a:cxn>
                <a:cxn ang="0">
                  <a:pos x="873" y="1066"/>
                </a:cxn>
                <a:cxn ang="0">
                  <a:pos x="977" y="1159"/>
                </a:cxn>
                <a:cxn ang="0">
                  <a:pos x="1040" y="1222"/>
                </a:cxn>
                <a:cxn ang="0">
                  <a:pos x="1112" y="1297"/>
                </a:cxn>
                <a:cxn ang="0">
                  <a:pos x="925" y="1409"/>
                </a:cxn>
                <a:cxn ang="0">
                  <a:pos x="1000" y="1428"/>
                </a:cxn>
                <a:cxn ang="0">
                  <a:pos x="1027" y="1455"/>
                </a:cxn>
                <a:cxn ang="0">
                  <a:pos x="983" y="1478"/>
                </a:cxn>
                <a:cxn ang="0">
                  <a:pos x="995" y="1441"/>
                </a:cxn>
                <a:cxn ang="0">
                  <a:pos x="471" y="731"/>
                </a:cxn>
                <a:cxn ang="0">
                  <a:pos x="416" y="857"/>
                </a:cxn>
                <a:cxn ang="0">
                  <a:pos x="315" y="766"/>
                </a:cxn>
                <a:cxn ang="0">
                  <a:pos x="855" y="999"/>
                </a:cxn>
                <a:cxn ang="0">
                  <a:pos x="869" y="855"/>
                </a:cxn>
                <a:cxn ang="0">
                  <a:pos x="772" y="816"/>
                </a:cxn>
                <a:cxn ang="0">
                  <a:pos x="696" y="656"/>
                </a:cxn>
                <a:cxn ang="0">
                  <a:pos x="746" y="663"/>
                </a:cxn>
                <a:cxn ang="0">
                  <a:pos x="874" y="746"/>
                </a:cxn>
                <a:cxn ang="0">
                  <a:pos x="970" y="844"/>
                </a:cxn>
                <a:cxn ang="0">
                  <a:pos x="1029" y="939"/>
                </a:cxn>
                <a:cxn ang="0">
                  <a:pos x="973" y="992"/>
                </a:cxn>
                <a:cxn ang="0">
                  <a:pos x="970" y="1074"/>
                </a:cxn>
                <a:cxn ang="0">
                  <a:pos x="560" y="676"/>
                </a:cxn>
                <a:cxn ang="0">
                  <a:pos x="661" y="647"/>
                </a:cxn>
                <a:cxn ang="0">
                  <a:pos x="262" y="618"/>
                </a:cxn>
                <a:cxn ang="0">
                  <a:pos x="707" y="566"/>
                </a:cxn>
                <a:cxn ang="0">
                  <a:pos x="681" y="598"/>
                </a:cxn>
                <a:cxn ang="0">
                  <a:pos x="513" y="512"/>
                </a:cxn>
                <a:cxn ang="0">
                  <a:pos x="387" y="560"/>
                </a:cxn>
                <a:cxn ang="0">
                  <a:pos x="351" y="602"/>
                </a:cxn>
                <a:cxn ang="0">
                  <a:pos x="256" y="527"/>
                </a:cxn>
                <a:cxn ang="0">
                  <a:pos x="366" y="450"/>
                </a:cxn>
                <a:cxn ang="0">
                  <a:pos x="465" y="331"/>
                </a:cxn>
                <a:cxn ang="0">
                  <a:pos x="678" y="403"/>
                </a:cxn>
                <a:cxn ang="0">
                  <a:pos x="640" y="186"/>
                </a:cxn>
                <a:cxn ang="0">
                  <a:pos x="853" y="8"/>
                </a:cxn>
                <a:cxn ang="0">
                  <a:pos x="974" y="182"/>
                </a:cxn>
                <a:cxn ang="0">
                  <a:pos x="804" y="461"/>
                </a:cxn>
                <a:cxn ang="0">
                  <a:pos x="695" y="473"/>
                </a:cxn>
                <a:cxn ang="0">
                  <a:pos x="760" y="285"/>
                </a:cxn>
                <a:cxn ang="0">
                  <a:pos x="724" y="1022"/>
                </a:cxn>
                <a:cxn ang="0">
                  <a:pos x="744" y="1025"/>
                </a:cxn>
                <a:cxn ang="0">
                  <a:pos x="1119" y="1327"/>
                </a:cxn>
                <a:cxn ang="0">
                  <a:pos x="1149" y="1405"/>
                </a:cxn>
                <a:cxn ang="0">
                  <a:pos x="1069" y="1400"/>
                </a:cxn>
                <a:cxn ang="0">
                  <a:pos x="224" y="1387"/>
                </a:cxn>
              </a:cxnLst>
              <a:rect l="0" t="0" r="r" b="b"/>
              <a:pathLst>
                <a:path w="1154" h="1512">
                  <a:moveTo>
                    <a:pt x="111" y="1287"/>
                  </a:moveTo>
                  <a:lnTo>
                    <a:pt x="105" y="1279"/>
                  </a:lnTo>
                  <a:lnTo>
                    <a:pt x="104" y="1275"/>
                  </a:lnTo>
                  <a:lnTo>
                    <a:pt x="104" y="1270"/>
                  </a:lnTo>
                  <a:lnTo>
                    <a:pt x="104" y="1270"/>
                  </a:lnTo>
                  <a:lnTo>
                    <a:pt x="107" y="1270"/>
                  </a:lnTo>
                  <a:lnTo>
                    <a:pt x="109" y="1270"/>
                  </a:lnTo>
                  <a:lnTo>
                    <a:pt x="113" y="1271"/>
                  </a:lnTo>
                  <a:lnTo>
                    <a:pt x="117" y="1270"/>
                  </a:lnTo>
                  <a:lnTo>
                    <a:pt x="119" y="1272"/>
                  </a:lnTo>
                  <a:lnTo>
                    <a:pt x="120" y="1273"/>
                  </a:lnTo>
                  <a:lnTo>
                    <a:pt x="118" y="1276"/>
                  </a:lnTo>
                  <a:lnTo>
                    <a:pt x="117" y="1281"/>
                  </a:lnTo>
                  <a:lnTo>
                    <a:pt x="117" y="1284"/>
                  </a:lnTo>
                  <a:lnTo>
                    <a:pt x="114" y="1285"/>
                  </a:lnTo>
                  <a:lnTo>
                    <a:pt x="111" y="1287"/>
                  </a:lnTo>
                  <a:close/>
                  <a:moveTo>
                    <a:pt x="846" y="912"/>
                  </a:moveTo>
                  <a:lnTo>
                    <a:pt x="838" y="911"/>
                  </a:lnTo>
                  <a:lnTo>
                    <a:pt x="836" y="909"/>
                  </a:lnTo>
                  <a:lnTo>
                    <a:pt x="835" y="905"/>
                  </a:lnTo>
                  <a:lnTo>
                    <a:pt x="834" y="898"/>
                  </a:lnTo>
                  <a:lnTo>
                    <a:pt x="835" y="891"/>
                  </a:lnTo>
                  <a:lnTo>
                    <a:pt x="840" y="881"/>
                  </a:lnTo>
                  <a:lnTo>
                    <a:pt x="843" y="877"/>
                  </a:lnTo>
                  <a:lnTo>
                    <a:pt x="851" y="874"/>
                  </a:lnTo>
                  <a:lnTo>
                    <a:pt x="857" y="877"/>
                  </a:lnTo>
                  <a:lnTo>
                    <a:pt x="861" y="882"/>
                  </a:lnTo>
                  <a:lnTo>
                    <a:pt x="861" y="889"/>
                  </a:lnTo>
                  <a:lnTo>
                    <a:pt x="861" y="901"/>
                  </a:lnTo>
                  <a:lnTo>
                    <a:pt x="859" y="905"/>
                  </a:lnTo>
                  <a:lnTo>
                    <a:pt x="853" y="910"/>
                  </a:lnTo>
                  <a:lnTo>
                    <a:pt x="846" y="912"/>
                  </a:lnTo>
                  <a:close/>
                  <a:moveTo>
                    <a:pt x="582" y="868"/>
                  </a:moveTo>
                  <a:lnTo>
                    <a:pt x="578" y="868"/>
                  </a:lnTo>
                  <a:lnTo>
                    <a:pt x="573" y="865"/>
                  </a:lnTo>
                  <a:lnTo>
                    <a:pt x="567" y="863"/>
                  </a:lnTo>
                  <a:lnTo>
                    <a:pt x="560" y="858"/>
                  </a:lnTo>
                  <a:lnTo>
                    <a:pt x="555" y="855"/>
                  </a:lnTo>
                  <a:lnTo>
                    <a:pt x="551" y="854"/>
                  </a:lnTo>
                  <a:lnTo>
                    <a:pt x="544" y="851"/>
                  </a:lnTo>
                  <a:lnTo>
                    <a:pt x="547" y="846"/>
                  </a:lnTo>
                  <a:lnTo>
                    <a:pt x="556" y="839"/>
                  </a:lnTo>
                  <a:lnTo>
                    <a:pt x="558" y="836"/>
                  </a:lnTo>
                  <a:lnTo>
                    <a:pt x="559" y="825"/>
                  </a:lnTo>
                  <a:lnTo>
                    <a:pt x="561" y="821"/>
                  </a:lnTo>
                  <a:lnTo>
                    <a:pt x="566" y="820"/>
                  </a:lnTo>
                  <a:lnTo>
                    <a:pt x="570" y="823"/>
                  </a:lnTo>
                  <a:lnTo>
                    <a:pt x="579" y="833"/>
                  </a:lnTo>
                  <a:lnTo>
                    <a:pt x="586" y="839"/>
                  </a:lnTo>
                  <a:lnTo>
                    <a:pt x="586" y="844"/>
                  </a:lnTo>
                  <a:lnTo>
                    <a:pt x="588" y="849"/>
                  </a:lnTo>
                  <a:lnTo>
                    <a:pt x="595" y="857"/>
                  </a:lnTo>
                  <a:lnTo>
                    <a:pt x="593" y="859"/>
                  </a:lnTo>
                  <a:lnTo>
                    <a:pt x="586" y="867"/>
                  </a:lnTo>
                  <a:lnTo>
                    <a:pt x="582" y="868"/>
                  </a:lnTo>
                  <a:close/>
                  <a:moveTo>
                    <a:pt x="965" y="1448"/>
                  </a:moveTo>
                  <a:lnTo>
                    <a:pt x="964" y="1449"/>
                  </a:lnTo>
                  <a:lnTo>
                    <a:pt x="963" y="1447"/>
                  </a:lnTo>
                  <a:lnTo>
                    <a:pt x="964" y="1446"/>
                  </a:lnTo>
                  <a:lnTo>
                    <a:pt x="964" y="1444"/>
                  </a:lnTo>
                  <a:lnTo>
                    <a:pt x="965" y="1444"/>
                  </a:lnTo>
                  <a:lnTo>
                    <a:pt x="964" y="1442"/>
                  </a:lnTo>
                  <a:lnTo>
                    <a:pt x="963" y="1442"/>
                  </a:lnTo>
                  <a:lnTo>
                    <a:pt x="960" y="1440"/>
                  </a:lnTo>
                  <a:lnTo>
                    <a:pt x="960" y="1438"/>
                  </a:lnTo>
                  <a:lnTo>
                    <a:pt x="958" y="1414"/>
                  </a:lnTo>
                  <a:lnTo>
                    <a:pt x="957" y="1412"/>
                  </a:lnTo>
                  <a:lnTo>
                    <a:pt x="954" y="1409"/>
                  </a:lnTo>
                  <a:lnTo>
                    <a:pt x="950" y="1409"/>
                  </a:lnTo>
                  <a:lnTo>
                    <a:pt x="948" y="1411"/>
                  </a:lnTo>
                  <a:lnTo>
                    <a:pt x="945" y="1410"/>
                  </a:lnTo>
                  <a:lnTo>
                    <a:pt x="942" y="1407"/>
                  </a:lnTo>
                  <a:lnTo>
                    <a:pt x="940" y="1406"/>
                  </a:lnTo>
                  <a:lnTo>
                    <a:pt x="937" y="1411"/>
                  </a:lnTo>
                  <a:lnTo>
                    <a:pt x="934" y="1416"/>
                  </a:lnTo>
                  <a:lnTo>
                    <a:pt x="927" y="1435"/>
                  </a:lnTo>
                  <a:lnTo>
                    <a:pt x="921" y="1447"/>
                  </a:lnTo>
                  <a:lnTo>
                    <a:pt x="914" y="1446"/>
                  </a:lnTo>
                  <a:lnTo>
                    <a:pt x="911" y="1447"/>
                  </a:lnTo>
                  <a:lnTo>
                    <a:pt x="909" y="1450"/>
                  </a:lnTo>
                  <a:lnTo>
                    <a:pt x="908" y="1454"/>
                  </a:lnTo>
                  <a:lnTo>
                    <a:pt x="902" y="1453"/>
                  </a:lnTo>
                  <a:lnTo>
                    <a:pt x="891" y="1453"/>
                  </a:lnTo>
                  <a:lnTo>
                    <a:pt x="876" y="1453"/>
                  </a:lnTo>
                  <a:lnTo>
                    <a:pt x="866" y="1453"/>
                  </a:lnTo>
                  <a:lnTo>
                    <a:pt x="860" y="1457"/>
                  </a:lnTo>
                  <a:lnTo>
                    <a:pt x="857" y="1459"/>
                  </a:lnTo>
                  <a:lnTo>
                    <a:pt x="847" y="1466"/>
                  </a:lnTo>
                  <a:lnTo>
                    <a:pt x="843" y="1468"/>
                  </a:lnTo>
                  <a:lnTo>
                    <a:pt x="843" y="1471"/>
                  </a:lnTo>
                  <a:lnTo>
                    <a:pt x="841" y="1475"/>
                  </a:lnTo>
                  <a:lnTo>
                    <a:pt x="839" y="1477"/>
                  </a:lnTo>
                  <a:lnTo>
                    <a:pt x="832" y="1479"/>
                  </a:lnTo>
                  <a:lnTo>
                    <a:pt x="825" y="1478"/>
                  </a:lnTo>
                  <a:lnTo>
                    <a:pt x="818" y="1478"/>
                  </a:lnTo>
                  <a:lnTo>
                    <a:pt x="813" y="1478"/>
                  </a:lnTo>
                  <a:lnTo>
                    <a:pt x="810" y="1480"/>
                  </a:lnTo>
                  <a:lnTo>
                    <a:pt x="809" y="1483"/>
                  </a:lnTo>
                  <a:lnTo>
                    <a:pt x="809" y="1486"/>
                  </a:lnTo>
                  <a:lnTo>
                    <a:pt x="810" y="1490"/>
                  </a:lnTo>
                  <a:lnTo>
                    <a:pt x="810" y="1493"/>
                  </a:lnTo>
                  <a:lnTo>
                    <a:pt x="805" y="1496"/>
                  </a:lnTo>
                  <a:lnTo>
                    <a:pt x="796" y="1499"/>
                  </a:lnTo>
                  <a:lnTo>
                    <a:pt x="791" y="1501"/>
                  </a:lnTo>
                  <a:lnTo>
                    <a:pt x="785" y="1501"/>
                  </a:lnTo>
                  <a:lnTo>
                    <a:pt x="780" y="1504"/>
                  </a:lnTo>
                  <a:lnTo>
                    <a:pt x="775" y="1507"/>
                  </a:lnTo>
                  <a:lnTo>
                    <a:pt x="769" y="1511"/>
                  </a:lnTo>
                  <a:lnTo>
                    <a:pt x="766" y="1512"/>
                  </a:lnTo>
                  <a:lnTo>
                    <a:pt x="763" y="1511"/>
                  </a:lnTo>
                  <a:lnTo>
                    <a:pt x="760" y="1510"/>
                  </a:lnTo>
                  <a:lnTo>
                    <a:pt x="757" y="1507"/>
                  </a:lnTo>
                  <a:lnTo>
                    <a:pt x="757" y="1504"/>
                  </a:lnTo>
                  <a:lnTo>
                    <a:pt x="758" y="1502"/>
                  </a:lnTo>
                  <a:lnTo>
                    <a:pt x="762" y="1498"/>
                  </a:lnTo>
                  <a:lnTo>
                    <a:pt x="765" y="1496"/>
                  </a:lnTo>
                  <a:lnTo>
                    <a:pt x="766" y="1493"/>
                  </a:lnTo>
                  <a:lnTo>
                    <a:pt x="768" y="1488"/>
                  </a:lnTo>
                  <a:lnTo>
                    <a:pt x="770" y="1484"/>
                  </a:lnTo>
                  <a:lnTo>
                    <a:pt x="770" y="1477"/>
                  </a:lnTo>
                  <a:lnTo>
                    <a:pt x="770" y="1473"/>
                  </a:lnTo>
                  <a:lnTo>
                    <a:pt x="765" y="1447"/>
                  </a:lnTo>
                  <a:lnTo>
                    <a:pt x="750" y="1438"/>
                  </a:lnTo>
                  <a:lnTo>
                    <a:pt x="748" y="1435"/>
                  </a:lnTo>
                  <a:lnTo>
                    <a:pt x="749" y="1433"/>
                  </a:lnTo>
                  <a:lnTo>
                    <a:pt x="747" y="1431"/>
                  </a:lnTo>
                  <a:lnTo>
                    <a:pt x="742" y="1429"/>
                  </a:lnTo>
                  <a:lnTo>
                    <a:pt x="741" y="1427"/>
                  </a:lnTo>
                  <a:lnTo>
                    <a:pt x="739" y="1426"/>
                  </a:lnTo>
                  <a:lnTo>
                    <a:pt x="736" y="1426"/>
                  </a:lnTo>
                  <a:lnTo>
                    <a:pt x="733" y="1422"/>
                  </a:lnTo>
                  <a:lnTo>
                    <a:pt x="733" y="1418"/>
                  </a:lnTo>
                  <a:lnTo>
                    <a:pt x="720" y="1409"/>
                  </a:lnTo>
                  <a:lnTo>
                    <a:pt x="697" y="1395"/>
                  </a:lnTo>
                  <a:lnTo>
                    <a:pt x="691" y="1392"/>
                  </a:lnTo>
                  <a:lnTo>
                    <a:pt x="686" y="1390"/>
                  </a:lnTo>
                  <a:lnTo>
                    <a:pt x="681" y="1391"/>
                  </a:lnTo>
                  <a:lnTo>
                    <a:pt x="673" y="1397"/>
                  </a:lnTo>
                  <a:lnTo>
                    <a:pt x="669" y="1396"/>
                  </a:lnTo>
                  <a:lnTo>
                    <a:pt x="665" y="1396"/>
                  </a:lnTo>
                  <a:lnTo>
                    <a:pt x="664" y="1395"/>
                  </a:lnTo>
                  <a:lnTo>
                    <a:pt x="663" y="1394"/>
                  </a:lnTo>
                  <a:lnTo>
                    <a:pt x="661" y="1394"/>
                  </a:lnTo>
                  <a:lnTo>
                    <a:pt x="655" y="1394"/>
                  </a:lnTo>
                  <a:lnTo>
                    <a:pt x="654" y="1393"/>
                  </a:lnTo>
                  <a:lnTo>
                    <a:pt x="654" y="1391"/>
                  </a:lnTo>
                  <a:lnTo>
                    <a:pt x="652" y="1391"/>
                  </a:lnTo>
                  <a:lnTo>
                    <a:pt x="649" y="1393"/>
                  </a:lnTo>
                  <a:lnTo>
                    <a:pt x="648" y="1394"/>
                  </a:lnTo>
                  <a:lnTo>
                    <a:pt x="645" y="1395"/>
                  </a:lnTo>
                  <a:lnTo>
                    <a:pt x="642" y="1394"/>
                  </a:lnTo>
                  <a:lnTo>
                    <a:pt x="642" y="1393"/>
                  </a:lnTo>
                  <a:lnTo>
                    <a:pt x="639" y="1392"/>
                  </a:lnTo>
                  <a:lnTo>
                    <a:pt x="637" y="1389"/>
                  </a:lnTo>
                  <a:lnTo>
                    <a:pt x="634" y="1389"/>
                  </a:lnTo>
                  <a:lnTo>
                    <a:pt x="633" y="1391"/>
                  </a:lnTo>
                  <a:lnTo>
                    <a:pt x="631" y="1387"/>
                  </a:lnTo>
                  <a:lnTo>
                    <a:pt x="630" y="1387"/>
                  </a:lnTo>
                  <a:lnTo>
                    <a:pt x="630" y="1386"/>
                  </a:lnTo>
                  <a:lnTo>
                    <a:pt x="621" y="1384"/>
                  </a:lnTo>
                  <a:lnTo>
                    <a:pt x="618" y="1384"/>
                  </a:lnTo>
                  <a:lnTo>
                    <a:pt x="613" y="1381"/>
                  </a:lnTo>
                  <a:lnTo>
                    <a:pt x="611" y="1376"/>
                  </a:lnTo>
                  <a:lnTo>
                    <a:pt x="609" y="1373"/>
                  </a:lnTo>
                  <a:lnTo>
                    <a:pt x="604" y="1366"/>
                  </a:lnTo>
                  <a:lnTo>
                    <a:pt x="601" y="1367"/>
                  </a:lnTo>
                  <a:lnTo>
                    <a:pt x="601" y="1370"/>
                  </a:lnTo>
                  <a:lnTo>
                    <a:pt x="604" y="1375"/>
                  </a:lnTo>
                  <a:lnTo>
                    <a:pt x="600" y="1375"/>
                  </a:lnTo>
                  <a:lnTo>
                    <a:pt x="584" y="1375"/>
                  </a:lnTo>
                  <a:lnTo>
                    <a:pt x="568" y="1375"/>
                  </a:lnTo>
                  <a:lnTo>
                    <a:pt x="560" y="1375"/>
                  </a:lnTo>
                  <a:lnTo>
                    <a:pt x="547" y="1375"/>
                  </a:lnTo>
                  <a:lnTo>
                    <a:pt x="530" y="1375"/>
                  </a:lnTo>
                  <a:lnTo>
                    <a:pt x="514" y="1375"/>
                  </a:lnTo>
                  <a:lnTo>
                    <a:pt x="501" y="1375"/>
                  </a:lnTo>
                  <a:lnTo>
                    <a:pt x="484" y="1375"/>
                  </a:lnTo>
                  <a:lnTo>
                    <a:pt x="481" y="1375"/>
                  </a:lnTo>
                  <a:lnTo>
                    <a:pt x="452" y="1375"/>
                  </a:lnTo>
                  <a:lnTo>
                    <a:pt x="431" y="1375"/>
                  </a:lnTo>
                  <a:lnTo>
                    <a:pt x="426" y="1375"/>
                  </a:lnTo>
                  <a:lnTo>
                    <a:pt x="403" y="1375"/>
                  </a:lnTo>
                  <a:lnTo>
                    <a:pt x="397" y="1375"/>
                  </a:lnTo>
                  <a:lnTo>
                    <a:pt x="372" y="1375"/>
                  </a:lnTo>
                  <a:lnTo>
                    <a:pt x="368" y="1375"/>
                  </a:lnTo>
                  <a:lnTo>
                    <a:pt x="338" y="1375"/>
                  </a:lnTo>
                  <a:lnTo>
                    <a:pt x="328" y="1375"/>
                  </a:lnTo>
                  <a:lnTo>
                    <a:pt x="311" y="1375"/>
                  </a:lnTo>
                  <a:lnTo>
                    <a:pt x="288" y="1375"/>
                  </a:lnTo>
                  <a:lnTo>
                    <a:pt x="261" y="1375"/>
                  </a:lnTo>
                  <a:lnTo>
                    <a:pt x="253" y="1375"/>
                  </a:lnTo>
                  <a:lnTo>
                    <a:pt x="238" y="1375"/>
                  </a:lnTo>
                  <a:lnTo>
                    <a:pt x="237" y="1375"/>
                  </a:lnTo>
                  <a:lnTo>
                    <a:pt x="236" y="1373"/>
                  </a:lnTo>
                  <a:lnTo>
                    <a:pt x="233" y="1370"/>
                  </a:lnTo>
                  <a:lnTo>
                    <a:pt x="232" y="1367"/>
                  </a:lnTo>
                  <a:lnTo>
                    <a:pt x="233" y="1364"/>
                  </a:lnTo>
                  <a:lnTo>
                    <a:pt x="229" y="1366"/>
                  </a:lnTo>
                  <a:lnTo>
                    <a:pt x="226" y="1366"/>
                  </a:lnTo>
                  <a:lnTo>
                    <a:pt x="225" y="1363"/>
                  </a:lnTo>
                  <a:lnTo>
                    <a:pt x="224" y="1358"/>
                  </a:lnTo>
                  <a:lnTo>
                    <a:pt x="223" y="1357"/>
                  </a:lnTo>
                  <a:lnTo>
                    <a:pt x="221" y="1357"/>
                  </a:lnTo>
                  <a:lnTo>
                    <a:pt x="219" y="1359"/>
                  </a:lnTo>
                  <a:lnTo>
                    <a:pt x="216" y="1360"/>
                  </a:lnTo>
                  <a:lnTo>
                    <a:pt x="212" y="1355"/>
                  </a:lnTo>
                  <a:lnTo>
                    <a:pt x="211" y="1351"/>
                  </a:lnTo>
                  <a:lnTo>
                    <a:pt x="210" y="1344"/>
                  </a:lnTo>
                  <a:lnTo>
                    <a:pt x="204" y="1345"/>
                  </a:lnTo>
                  <a:lnTo>
                    <a:pt x="198" y="1342"/>
                  </a:lnTo>
                  <a:lnTo>
                    <a:pt x="195" y="1341"/>
                  </a:lnTo>
                  <a:lnTo>
                    <a:pt x="194" y="1340"/>
                  </a:lnTo>
                  <a:lnTo>
                    <a:pt x="193" y="1337"/>
                  </a:lnTo>
                  <a:lnTo>
                    <a:pt x="191" y="1334"/>
                  </a:lnTo>
                  <a:lnTo>
                    <a:pt x="187" y="1336"/>
                  </a:lnTo>
                  <a:lnTo>
                    <a:pt x="180" y="1336"/>
                  </a:lnTo>
                  <a:lnTo>
                    <a:pt x="177" y="1335"/>
                  </a:lnTo>
                  <a:lnTo>
                    <a:pt x="175" y="1333"/>
                  </a:lnTo>
                  <a:lnTo>
                    <a:pt x="175" y="1330"/>
                  </a:lnTo>
                  <a:lnTo>
                    <a:pt x="176" y="1324"/>
                  </a:lnTo>
                  <a:lnTo>
                    <a:pt x="179" y="1322"/>
                  </a:lnTo>
                  <a:lnTo>
                    <a:pt x="177" y="1319"/>
                  </a:lnTo>
                  <a:lnTo>
                    <a:pt x="170" y="1318"/>
                  </a:lnTo>
                  <a:lnTo>
                    <a:pt x="174" y="1313"/>
                  </a:lnTo>
                  <a:lnTo>
                    <a:pt x="176" y="1311"/>
                  </a:lnTo>
                  <a:lnTo>
                    <a:pt x="179" y="1309"/>
                  </a:lnTo>
                  <a:lnTo>
                    <a:pt x="183" y="1304"/>
                  </a:lnTo>
                  <a:lnTo>
                    <a:pt x="178" y="1304"/>
                  </a:lnTo>
                  <a:lnTo>
                    <a:pt x="174" y="1306"/>
                  </a:lnTo>
                  <a:lnTo>
                    <a:pt x="172" y="1306"/>
                  </a:lnTo>
                  <a:lnTo>
                    <a:pt x="169" y="1304"/>
                  </a:lnTo>
                  <a:lnTo>
                    <a:pt x="169" y="1294"/>
                  </a:lnTo>
                  <a:lnTo>
                    <a:pt x="165" y="1294"/>
                  </a:lnTo>
                  <a:lnTo>
                    <a:pt x="159" y="1284"/>
                  </a:lnTo>
                  <a:lnTo>
                    <a:pt x="160" y="1282"/>
                  </a:lnTo>
                  <a:lnTo>
                    <a:pt x="160" y="1276"/>
                  </a:lnTo>
                  <a:lnTo>
                    <a:pt x="156" y="1277"/>
                  </a:lnTo>
                  <a:lnTo>
                    <a:pt x="151" y="1282"/>
                  </a:lnTo>
                  <a:lnTo>
                    <a:pt x="144" y="1272"/>
                  </a:lnTo>
                  <a:lnTo>
                    <a:pt x="142" y="1267"/>
                  </a:lnTo>
                  <a:lnTo>
                    <a:pt x="141" y="1263"/>
                  </a:lnTo>
                  <a:lnTo>
                    <a:pt x="140" y="1259"/>
                  </a:lnTo>
                  <a:lnTo>
                    <a:pt x="143" y="1255"/>
                  </a:lnTo>
                  <a:lnTo>
                    <a:pt x="144" y="1252"/>
                  </a:lnTo>
                  <a:lnTo>
                    <a:pt x="146" y="1249"/>
                  </a:lnTo>
                  <a:lnTo>
                    <a:pt x="144" y="1242"/>
                  </a:lnTo>
                  <a:lnTo>
                    <a:pt x="142" y="1234"/>
                  </a:lnTo>
                  <a:lnTo>
                    <a:pt x="143" y="1225"/>
                  </a:lnTo>
                  <a:lnTo>
                    <a:pt x="141" y="1223"/>
                  </a:lnTo>
                  <a:lnTo>
                    <a:pt x="129" y="1215"/>
                  </a:lnTo>
                  <a:lnTo>
                    <a:pt x="123" y="1211"/>
                  </a:lnTo>
                  <a:lnTo>
                    <a:pt x="122" y="1211"/>
                  </a:lnTo>
                  <a:lnTo>
                    <a:pt x="119" y="1207"/>
                  </a:lnTo>
                  <a:lnTo>
                    <a:pt x="109" y="1186"/>
                  </a:lnTo>
                  <a:lnTo>
                    <a:pt x="99" y="1167"/>
                  </a:lnTo>
                  <a:lnTo>
                    <a:pt x="94" y="1160"/>
                  </a:lnTo>
                  <a:lnTo>
                    <a:pt x="82" y="1147"/>
                  </a:lnTo>
                  <a:lnTo>
                    <a:pt x="79" y="1143"/>
                  </a:lnTo>
                  <a:lnTo>
                    <a:pt x="78" y="1138"/>
                  </a:lnTo>
                  <a:lnTo>
                    <a:pt x="76" y="1135"/>
                  </a:lnTo>
                  <a:lnTo>
                    <a:pt x="70" y="1134"/>
                  </a:lnTo>
                  <a:lnTo>
                    <a:pt x="68" y="1136"/>
                  </a:lnTo>
                  <a:lnTo>
                    <a:pt x="63" y="1142"/>
                  </a:lnTo>
                  <a:lnTo>
                    <a:pt x="56" y="1149"/>
                  </a:lnTo>
                  <a:lnTo>
                    <a:pt x="51" y="1151"/>
                  </a:lnTo>
                  <a:lnTo>
                    <a:pt x="50" y="1155"/>
                  </a:lnTo>
                  <a:lnTo>
                    <a:pt x="44" y="1148"/>
                  </a:lnTo>
                  <a:lnTo>
                    <a:pt x="31" y="1132"/>
                  </a:lnTo>
                  <a:lnTo>
                    <a:pt x="30" y="1129"/>
                  </a:lnTo>
                  <a:lnTo>
                    <a:pt x="28" y="1124"/>
                  </a:lnTo>
                  <a:lnTo>
                    <a:pt x="27" y="1120"/>
                  </a:lnTo>
                  <a:lnTo>
                    <a:pt x="22" y="1119"/>
                  </a:lnTo>
                  <a:lnTo>
                    <a:pt x="8" y="1120"/>
                  </a:lnTo>
                  <a:lnTo>
                    <a:pt x="3" y="1120"/>
                  </a:lnTo>
                  <a:lnTo>
                    <a:pt x="2" y="1116"/>
                  </a:lnTo>
                  <a:lnTo>
                    <a:pt x="1" y="1104"/>
                  </a:lnTo>
                  <a:lnTo>
                    <a:pt x="1" y="1077"/>
                  </a:lnTo>
                  <a:lnTo>
                    <a:pt x="1" y="1021"/>
                  </a:lnTo>
                  <a:lnTo>
                    <a:pt x="1" y="992"/>
                  </a:lnTo>
                  <a:lnTo>
                    <a:pt x="1" y="952"/>
                  </a:lnTo>
                  <a:lnTo>
                    <a:pt x="1" y="918"/>
                  </a:lnTo>
                  <a:lnTo>
                    <a:pt x="0" y="883"/>
                  </a:lnTo>
                  <a:lnTo>
                    <a:pt x="0" y="836"/>
                  </a:lnTo>
                  <a:lnTo>
                    <a:pt x="0" y="828"/>
                  </a:lnTo>
                  <a:lnTo>
                    <a:pt x="4" y="829"/>
                  </a:lnTo>
                  <a:lnTo>
                    <a:pt x="9" y="827"/>
                  </a:lnTo>
                  <a:lnTo>
                    <a:pt x="15" y="829"/>
                  </a:lnTo>
                  <a:lnTo>
                    <a:pt x="27" y="837"/>
                  </a:lnTo>
                  <a:lnTo>
                    <a:pt x="36" y="845"/>
                  </a:lnTo>
                  <a:lnTo>
                    <a:pt x="43" y="850"/>
                  </a:lnTo>
                  <a:lnTo>
                    <a:pt x="49" y="852"/>
                  </a:lnTo>
                  <a:lnTo>
                    <a:pt x="54" y="852"/>
                  </a:lnTo>
                  <a:lnTo>
                    <a:pt x="63" y="855"/>
                  </a:lnTo>
                  <a:lnTo>
                    <a:pt x="69" y="859"/>
                  </a:lnTo>
                  <a:lnTo>
                    <a:pt x="71" y="861"/>
                  </a:lnTo>
                  <a:lnTo>
                    <a:pt x="72" y="860"/>
                  </a:lnTo>
                  <a:lnTo>
                    <a:pt x="70" y="851"/>
                  </a:lnTo>
                  <a:lnTo>
                    <a:pt x="68" y="847"/>
                  </a:lnTo>
                  <a:lnTo>
                    <a:pt x="66" y="845"/>
                  </a:lnTo>
                  <a:lnTo>
                    <a:pt x="65" y="838"/>
                  </a:lnTo>
                  <a:lnTo>
                    <a:pt x="73" y="831"/>
                  </a:lnTo>
                  <a:lnTo>
                    <a:pt x="78" y="832"/>
                  </a:lnTo>
                  <a:lnTo>
                    <a:pt x="81" y="831"/>
                  </a:lnTo>
                  <a:lnTo>
                    <a:pt x="82" y="829"/>
                  </a:lnTo>
                  <a:lnTo>
                    <a:pt x="92" y="832"/>
                  </a:lnTo>
                  <a:lnTo>
                    <a:pt x="97" y="832"/>
                  </a:lnTo>
                  <a:lnTo>
                    <a:pt x="103" y="826"/>
                  </a:lnTo>
                  <a:lnTo>
                    <a:pt x="105" y="822"/>
                  </a:lnTo>
                  <a:lnTo>
                    <a:pt x="108" y="822"/>
                  </a:lnTo>
                  <a:lnTo>
                    <a:pt x="111" y="818"/>
                  </a:lnTo>
                  <a:lnTo>
                    <a:pt x="116" y="817"/>
                  </a:lnTo>
                  <a:lnTo>
                    <a:pt x="121" y="816"/>
                  </a:lnTo>
                  <a:lnTo>
                    <a:pt x="125" y="814"/>
                  </a:lnTo>
                  <a:lnTo>
                    <a:pt x="128" y="810"/>
                  </a:lnTo>
                  <a:lnTo>
                    <a:pt x="130" y="807"/>
                  </a:lnTo>
                  <a:lnTo>
                    <a:pt x="135" y="805"/>
                  </a:lnTo>
                  <a:lnTo>
                    <a:pt x="141" y="805"/>
                  </a:lnTo>
                  <a:lnTo>
                    <a:pt x="146" y="807"/>
                  </a:lnTo>
                  <a:lnTo>
                    <a:pt x="144" y="814"/>
                  </a:lnTo>
                  <a:lnTo>
                    <a:pt x="141" y="816"/>
                  </a:lnTo>
                  <a:lnTo>
                    <a:pt x="135" y="818"/>
                  </a:lnTo>
                  <a:lnTo>
                    <a:pt x="129" y="825"/>
                  </a:lnTo>
                  <a:lnTo>
                    <a:pt x="121" y="828"/>
                  </a:lnTo>
                  <a:lnTo>
                    <a:pt x="114" y="832"/>
                  </a:lnTo>
                  <a:lnTo>
                    <a:pt x="110" y="841"/>
                  </a:lnTo>
                  <a:lnTo>
                    <a:pt x="100" y="845"/>
                  </a:lnTo>
                  <a:lnTo>
                    <a:pt x="96" y="853"/>
                  </a:lnTo>
                  <a:lnTo>
                    <a:pt x="100" y="858"/>
                  </a:lnTo>
                  <a:lnTo>
                    <a:pt x="109" y="870"/>
                  </a:lnTo>
                  <a:lnTo>
                    <a:pt x="108" y="861"/>
                  </a:lnTo>
                  <a:lnTo>
                    <a:pt x="109" y="855"/>
                  </a:lnTo>
                  <a:lnTo>
                    <a:pt x="116" y="851"/>
                  </a:lnTo>
                  <a:lnTo>
                    <a:pt x="118" y="847"/>
                  </a:lnTo>
                  <a:lnTo>
                    <a:pt x="122" y="840"/>
                  </a:lnTo>
                  <a:lnTo>
                    <a:pt x="133" y="839"/>
                  </a:lnTo>
                  <a:lnTo>
                    <a:pt x="138" y="833"/>
                  </a:lnTo>
                  <a:lnTo>
                    <a:pt x="145" y="827"/>
                  </a:lnTo>
                  <a:lnTo>
                    <a:pt x="157" y="824"/>
                  </a:lnTo>
                  <a:lnTo>
                    <a:pt x="161" y="818"/>
                  </a:lnTo>
                  <a:lnTo>
                    <a:pt x="166" y="813"/>
                  </a:lnTo>
                  <a:lnTo>
                    <a:pt x="171" y="810"/>
                  </a:lnTo>
                  <a:lnTo>
                    <a:pt x="174" y="806"/>
                  </a:lnTo>
                  <a:lnTo>
                    <a:pt x="173" y="801"/>
                  </a:lnTo>
                  <a:lnTo>
                    <a:pt x="169" y="794"/>
                  </a:lnTo>
                  <a:lnTo>
                    <a:pt x="165" y="786"/>
                  </a:lnTo>
                  <a:lnTo>
                    <a:pt x="170" y="788"/>
                  </a:lnTo>
                  <a:lnTo>
                    <a:pt x="175" y="793"/>
                  </a:lnTo>
                  <a:lnTo>
                    <a:pt x="179" y="798"/>
                  </a:lnTo>
                  <a:lnTo>
                    <a:pt x="181" y="804"/>
                  </a:lnTo>
                  <a:lnTo>
                    <a:pt x="183" y="812"/>
                  </a:lnTo>
                  <a:lnTo>
                    <a:pt x="186" y="821"/>
                  </a:lnTo>
                  <a:lnTo>
                    <a:pt x="189" y="825"/>
                  </a:lnTo>
                  <a:lnTo>
                    <a:pt x="196" y="833"/>
                  </a:lnTo>
                  <a:lnTo>
                    <a:pt x="197" y="835"/>
                  </a:lnTo>
                  <a:lnTo>
                    <a:pt x="204" y="838"/>
                  </a:lnTo>
                  <a:lnTo>
                    <a:pt x="206" y="838"/>
                  </a:lnTo>
                  <a:lnTo>
                    <a:pt x="207" y="835"/>
                  </a:lnTo>
                  <a:lnTo>
                    <a:pt x="204" y="824"/>
                  </a:lnTo>
                  <a:lnTo>
                    <a:pt x="205" y="820"/>
                  </a:lnTo>
                  <a:lnTo>
                    <a:pt x="208" y="820"/>
                  </a:lnTo>
                  <a:lnTo>
                    <a:pt x="210" y="817"/>
                  </a:lnTo>
                  <a:lnTo>
                    <a:pt x="213" y="815"/>
                  </a:lnTo>
                  <a:lnTo>
                    <a:pt x="216" y="821"/>
                  </a:lnTo>
                  <a:lnTo>
                    <a:pt x="216" y="829"/>
                  </a:lnTo>
                  <a:lnTo>
                    <a:pt x="215" y="833"/>
                  </a:lnTo>
                  <a:lnTo>
                    <a:pt x="220" y="836"/>
                  </a:lnTo>
                  <a:lnTo>
                    <a:pt x="225" y="835"/>
                  </a:lnTo>
                  <a:lnTo>
                    <a:pt x="232" y="827"/>
                  </a:lnTo>
                  <a:lnTo>
                    <a:pt x="235" y="818"/>
                  </a:lnTo>
                  <a:lnTo>
                    <a:pt x="238" y="817"/>
                  </a:lnTo>
                  <a:lnTo>
                    <a:pt x="244" y="817"/>
                  </a:lnTo>
                  <a:lnTo>
                    <a:pt x="253" y="822"/>
                  </a:lnTo>
                  <a:lnTo>
                    <a:pt x="264" y="829"/>
                  </a:lnTo>
                  <a:lnTo>
                    <a:pt x="272" y="835"/>
                  </a:lnTo>
                  <a:lnTo>
                    <a:pt x="284" y="841"/>
                  </a:lnTo>
                  <a:lnTo>
                    <a:pt x="290" y="844"/>
                  </a:lnTo>
                  <a:lnTo>
                    <a:pt x="294" y="845"/>
                  </a:lnTo>
                  <a:lnTo>
                    <a:pt x="303" y="850"/>
                  </a:lnTo>
                  <a:lnTo>
                    <a:pt x="310" y="851"/>
                  </a:lnTo>
                  <a:lnTo>
                    <a:pt x="316" y="854"/>
                  </a:lnTo>
                  <a:lnTo>
                    <a:pt x="323" y="854"/>
                  </a:lnTo>
                  <a:lnTo>
                    <a:pt x="331" y="853"/>
                  </a:lnTo>
                  <a:lnTo>
                    <a:pt x="336" y="854"/>
                  </a:lnTo>
                  <a:lnTo>
                    <a:pt x="342" y="859"/>
                  </a:lnTo>
                  <a:lnTo>
                    <a:pt x="348" y="865"/>
                  </a:lnTo>
                  <a:lnTo>
                    <a:pt x="351" y="869"/>
                  </a:lnTo>
                  <a:lnTo>
                    <a:pt x="352" y="874"/>
                  </a:lnTo>
                  <a:lnTo>
                    <a:pt x="349" y="876"/>
                  </a:lnTo>
                  <a:lnTo>
                    <a:pt x="343" y="875"/>
                  </a:lnTo>
                  <a:lnTo>
                    <a:pt x="340" y="876"/>
                  </a:lnTo>
                  <a:lnTo>
                    <a:pt x="335" y="878"/>
                  </a:lnTo>
                  <a:lnTo>
                    <a:pt x="333" y="890"/>
                  </a:lnTo>
                  <a:lnTo>
                    <a:pt x="352" y="895"/>
                  </a:lnTo>
                  <a:lnTo>
                    <a:pt x="363" y="896"/>
                  </a:lnTo>
                  <a:lnTo>
                    <a:pt x="373" y="897"/>
                  </a:lnTo>
                  <a:lnTo>
                    <a:pt x="378" y="896"/>
                  </a:lnTo>
                  <a:lnTo>
                    <a:pt x="382" y="895"/>
                  </a:lnTo>
                  <a:lnTo>
                    <a:pt x="388" y="892"/>
                  </a:lnTo>
                  <a:lnTo>
                    <a:pt x="393" y="890"/>
                  </a:lnTo>
                  <a:lnTo>
                    <a:pt x="399" y="889"/>
                  </a:lnTo>
                  <a:lnTo>
                    <a:pt x="404" y="889"/>
                  </a:lnTo>
                  <a:lnTo>
                    <a:pt x="412" y="897"/>
                  </a:lnTo>
                  <a:lnTo>
                    <a:pt x="421" y="899"/>
                  </a:lnTo>
                  <a:lnTo>
                    <a:pt x="423" y="901"/>
                  </a:lnTo>
                  <a:lnTo>
                    <a:pt x="430" y="908"/>
                  </a:lnTo>
                  <a:lnTo>
                    <a:pt x="430" y="913"/>
                  </a:lnTo>
                  <a:lnTo>
                    <a:pt x="427" y="914"/>
                  </a:lnTo>
                  <a:lnTo>
                    <a:pt x="425" y="918"/>
                  </a:lnTo>
                  <a:lnTo>
                    <a:pt x="427" y="920"/>
                  </a:lnTo>
                  <a:lnTo>
                    <a:pt x="438" y="935"/>
                  </a:lnTo>
                  <a:lnTo>
                    <a:pt x="437" y="929"/>
                  </a:lnTo>
                  <a:lnTo>
                    <a:pt x="437" y="924"/>
                  </a:lnTo>
                  <a:lnTo>
                    <a:pt x="439" y="923"/>
                  </a:lnTo>
                  <a:lnTo>
                    <a:pt x="443" y="922"/>
                  </a:lnTo>
                  <a:lnTo>
                    <a:pt x="443" y="919"/>
                  </a:lnTo>
                  <a:lnTo>
                    <a:pt x="437" y="909"/>
                  </a:lnTo>
                  <a:lnTo>
                    <a:pt x="436" y="906"/>
                  </a:lnTo>
                  <a:lnTo>
                    <a:pt x="435" y="899"/>
                  </a:lnTo>
                  <a:lnTo>
                    <a:pt x="436" y="887"/>
                  </a:lnTo>
                  <a:lnTo>
                    <a:pt x="438" y="887"/>
                  </a:lnTo>
                  <a:lnTo>
                    <a:pt x="450" y="885"/>
                  </a:lnTo>
                  <a:lnTo>
                    <a:pt x="455" y="882"/>
                  </a:lnTo>
                  <a:lnTo>
                    <a:pt x="456" y="878"/>
                  </a:lnTo>
                  <a:lnTo>
                    <a:pt x="459" y="874"/>
                  </a:lnTo>
                  <a:lnTo>
                    <a:pt x="463" y="874"/>
                  </a:lnTo>
                  <a:lnTo>
                    <a:pt x="469" y="878"/>
                  </a:lnTo>
                  <a:lnTo>
                    <a:pt x="478" y="883"/>
                  </a:lnTo>
                  <a:lnTo>
                    <a:pt x="484" y="883"/>
                  </a:lnTo>
                  <a:lnTo>
                    <a:pt x="489" y="882"/>
                  </a:lnTo>
                  <a:lnTo>
                    <a:pt x="493" y="889"/>
                  </a:lnTo>
                  <a:lnTo>
                    <a:pt x="495" y="890"/>
                  </a:lnTo>
                  <a:lnTo>
                    <a:pt x="500" y="893"/>
                  </a:lnTo>
                  <a:lnTo>
                    <a:pt x="507" y="895"/>
                  </a:lnTo>
                  <a:lnTo>
                    <a:pt x="511" y="896"/>
                  </a:lnTo>
                  <a:lnTo>
                    <a:pt x="518" y="896"/>
                  </a:lnTo>
                  <a:lnTo>
                    <a:pt x="523" y="893"/>
                  </a:lnTo>
                  <a:lnTo>
                    <a:pt x="534" y="893"/>
                  </a:lnTo>
                  <a:lnTo>
                    <a:pt x="544" y="893"/>
                  </a:lnTo>
                  <a:lnTo>
                    <a:pt x="551" y="893"/>
                  </a:lnTo>
                  <a:lnTo>
                    <a:pt x="558" y="888"/>
                  </a:lnTo>
                  <a:lnTo>
                    <a:pt x="563" y="896"/>
                  </a:lnTo>
                  <a:lnTo>
                    <a:pt x="569" y="900"/>
                  </a:lnTo>
                  <a:lnTo>
                    <a:pt x="572" y="900"/>
                  </a:lnTo>
                  <a:lnTo>
                    <a:pt x="573" y="895"/>
                  </a:lnTo>
                  <a:lnTo>
                    <a:pt x="573" y="887"/>
                  </a:lnTo>
                  <a:lnTo>
                    <a:pt x="570" y="884"/>
                  </a:lnTo>
                  <a:lnTo>
                    <a:pt x="565" y="881"/>
                  </a:lnTo>
                  <a:lnTo>
                    <a:pt x="557" y="881"/>
                  </a:lnTo>
                  <a:lnTo>
                    <a:pt x="558" y="873"/>
                  </a:lnTo>
                  <a:lnTo>
                    <a:pt x="565" y="872"/>
                  </a:lnTo>
                  <a:lnTo>
                    <a:pt x="568" y="873"/>
                  </a:lnTo>
                  <a:lnTo>
                    <a:pt x="573" y="877"/>
                  </a:lnTo>
                  <a:lnTo>
                    <a:pt x="578" y="880"/>
                  </a:lnTo>
                  <a:lnTo>
                    <a:pt x="583" y="880"/>
                  </a:lnTo>
                  <a:lnTo>
                    <a:pt x="586" y="884"/>
                  </a:lnTo>
                  <a:lnTo>
                    <a:pt x="586" y="886"/>
                  </a:lnTo>
                  <a:lnTo>
                    <a:pt x="586" y="889"/>
                  </a:lnTo>
                  <a:lnTo>
                    <a:pt x="584" y="902"/>
                  </a:lnTo>
                  <a:lnTo>
                    <a:pt x="585" y="910"/>
                  </a:lnTo>
                  <a:lnTo>
                    <a:pt x="587" y="912"/>
                  </a:lnTo>
                  <a:lnTo>
                    <a:pt x="588" y="913"/>
                  </a:lnTo>
                  <a:lnTo>
                    <a:pt x="592" y="914"/>
                  </a:lnTo>
                  <a:lnTo>
                    <a:pt x="598" y="919"/>
                  </a:lnTo>
                  <a:lnTo>
                    <a:pt x="598" y="911"/>
                  </a:lnTo>
                  <a:lnTo>
                    <a:pt x="595" y="896"/>
                  </a:lnTo>
                  <a:lnTo>
                    <a:pt x="596" y="888"/>
                  </a:lnTo>
                  <a:lnTo>
                    <a:pt x="597" y="884"/>
                  </a:lnTo>
                  <a:lnTo>
                    <a:pt x="601" y="884"/>
                  </a:lnTo>
                  <a:lnTo>
                    <a:pt x="606" y="884"/>
                  </a:lnTo>
                  <a:lnTo>
                    <a:pt x="613" y="870"/>
                  </a:lnTo>
                  <a:lnTo>
                    <a:pt x="616" y="869"/>
                  </a:lnTo>
                  <a:lnTo>
                    <a:pt x="619" y="869"/>
                  </a:lnTo>
                  <a:lnTo>
                    <a:pt x="622" y="867"/>
                  </a:lnTo>
                  <a:lnTo>
                    <a:pt x="622" y="865"/>
                  </a:lnTo>
                  <a:lnTo>
                    <a:pt x="622" y="859"/>
                  </a:lnTo>
                  <a:lnTo>
                    <a:pt x="619" y="853"/>
                  </a:lnTo>
                  <a:lnTo>
                    <a:pt x="618" y="853"/>
                  </a:lnTo>
                  <a:lnTo>
                    <a:pt x="613" y="856"/>
                  </a:lnTo>
                  <a:lnTo>
                    <a:pt x="607" y="855"/>
                  </a:lnTo>
                  <a:lnTo>
                    <a:pt x="610" y="846"/>
                  </a:lnTo>
                  <a:lnTo>
                    <a:pt x="615" y="845"/>
                  </a:lnTo>
                  <a:lnTo>
                    <a:pt x="618" y="842"/>
                  </a:lnTo>
                  <a:lnTo>
                    <a:pt x="621" y="842"/>
                  </a:lnTo>
                  <a:lnTo>
                    <a:pt x="625" y="849"/>
                  </a:lnTo>
                  <a:lnTo>
                    <a:pt x="628" y="852"/>
                  </a:lnTo>
                  <a:lnTo>
                    <a:pt x="628" y="847"/>
                  </a:lnTo>
                  <a:lnTo>
                    <a:pt x="628" y="832"/>
                  </a:lnTo>
                  <a:lnTo>
                    <a:pt x="624" y="833"/>
                  </a:lnTo>
                  <a:lnTo>
                    <a:pt x="618" y="832"/>
                  </a:lnTo>
                  <a:lnTo>
                    <a:pt x="614" y="830"/>
                  </a:lnTo>
                  <a:lnTo>
                    <a:pt x="609" y="825"/>
                  </a:lnTo>
                  <a:lnTo>
                    <a:pt x="605" y="826"/>
                  </a:lnTo>
                  <a:lnTo>
                    <a:pt x="597" y="823"/>
                  </a:lnTo>
                  <a:lnTo>
                    <a:pt x="592" y="819"/>
                  </a:lnTo>
                  <a:lnTo>
                    <a:pt x="587" y="815"/>
                  </a:lnTo>
                  <a:lnTo>
                    <a:pt x="583" y="809"/>
                  </a:lnTo>
                  <a:lnTo>
                    <a:pt x="582" y="807"/>
                  </a:lnTo>
                  <a:lnTo>
                    <a:pt x="582" y="802"/>
                  </a:lnTo>
                  <a:lnTo>
                    <a:pt x="584" y="799"/>
                  </a:lnTo>
                  <a:lnTo>
                    <a:pt x="589" y="791"/>
                  </a:lnTo>
                  <a:lnTo>
                    <a:pt x="586" y="787"/>
                  </a:lnTo>
                  <a:lnTo>
                    <a:pt x="579" y="780"/>
                  </a:lnTo>
                  <a:lnTo>
                    <a:pt x="580" y="776"/>
                  </a:lnTo>
                  <a:lnTo>
                    <a:pt x="583" y="766"/>
                  </a:lnTo>
                  <a:lnTo>
                    <a:pt x="587" y="760"/>
                  </a:lnTo>
                  <a:lnTo>
                    <a:pt x="589" y="760"/>
                  </a:lnTo>
                  <a:lnTo>
                    <a:pt x="595" y="764"/>
                  </a:lnTo>
                  <a:lnTo>
                    <a:pt x="596" y="764"/>
                  </a:lnTo>
                  <a:lnTo>
                    <a:pt x="597" y="757"/>
                  </a:lnTo>
                  <a:lnTo>
                    <a:pt x="593" y="751"/>
                  </a:lnTo>
                  <a:lnTo>
                    <a:pt x="592" y="745"/>
                  </a:lnTo>
                  <a:lnTo>
                    <a:pt x="593" y="745"/>
                  </a:lnTo>
                  <a:lnTo>
                    <a:pt x="596" y="739"/>
                  </a:lnTo>
                  <a:lnTo>
                    <a:pt x="598" y="738"/>
                  </a:lnTo>
                  <a:lnTo>
                    <a:pt x="609" y="737"/>
                  </a:lnTo>
                  <a:lnTo>
                    <a:pt x="612" y="739"/>
                  </a:lnTo>
                  <a:lnTo>
                    <a:pt x="617" y="743"/>
                  </a:lnTo>
                  <a:lnTo>
                    <a:pt x="624" y="751"/>
                  </a:lnTo>
                  <a:lnTo>
                    <a:pt x="627" y="757"/>
                  </a:lnTo>
                  <a:lnTo>
                    <a:pt x="628" y="764"/>
                  </a:lnTo>
                  <a:lnTo>
                    <a:pt x="626" y="775"/>
                  </a:lnTo>
                  <a:lnTo>
                    <a:pt x="634" y="785"/>
                  </a:lnTo>
                  <a:lnTo>
                    <a:pt x="639" y="793"/>
                  </a:lnTo>
                  <a:lnTo>
                    <a:pt x="645" y="802"/>
                  </a:lnTo>
                  <a:lnTo>
                    <a:pt x="643" y="808"/>
                  </a:lnTo>
                  <a:lnTo>
                    <a:pt x="637" y="809"/>
                  </a:lnTo>
                  <a:lnTo>
                    <a:pt x="634" y="813"/>
                  </a:lnTo>
                  <a:lnTo>
                    <a:pt x="632" y="823"/>
                  </a:lnTo>
                  <a:lnTo>
                    <a:pt x="635" y="824"/>
                  </a:lnTo>
                  <a:lnTo>
                    <a:pt x="641" y="828"/>
                  </a:lnTo>
                  <a:lnTo>
                    <a:pt x="646" y="829"/>
                  </a:lnTo>
                  <a:lnTo>
                    <a:pt x="648" y="826"/>
                  </a:lnTo>
                  <a:lnTo>
                    <a:pt x="652" y="826"/>
                  </a:lnTo>
                  <a:lnTo>
                    <a:pt x="660" y="832"/>
                  </a:lnTo>
                  <a:lnTo>
                    <a:pt x="658" y="838"/>
                  </a:lnTo>
                  <a:lnTo>
                    <a:pt x="655" y="842"/>
                  </a:lnTo>
                  <a:lnTo>
                    <a:pt x="655" y="844"/>
                  </a:lnTo>
                  <a:lnTo>
                    <a:pt x="660" y="852"/>
                  </a:lnTo>
                  <a:lnTo>
                    <a:pt x="662" y="862"/>
                  </a:lnTo>
                  <a:lnTo>
                    <a:pt x="663" y="875"/>
                  </a:lnTo>
                  <a:lnTo>
                    <a:pt x="664" y="874"/>
                  </a:lnTo>
                  <a:lnTo>
                    <a:pt x="664" y="874"/>
                  </a:lnTo>
                  <a:lnTo>
                    <a:pt x="667" y="873"/>
                  </a:lnTo>
                  <a:lnTo>
                    <a:pt x="670" y="867"/>
                  </a:lnTo>
                  <a:lnTo>
                    <a:pt x="674" y="849"/>
                  </a:lnTo>
                  <a:lnTo>
                    <a:pt x="678" y="842"/>
                  </a:lnTo>
                  <a:lnTo>
                    <a:pt x="681" y="842"/>
                  </a:lnTo>
                  <a:lnTo>
                    <a:pt x="685" y="847"/>
                  </a:lnTo>
                  <a:lnTo>
                    <a:pt x="692" y="856"/>
                  </a:lnTo>
                  <a:lnTo>
                    <a:pt x="694" y="862"/>
                  </a:lnTo>
                  <a:lnTo>
                    <a:pt x="696" y="869"/>
                  </a:lnTo>
                  <a:lnTo>
                    <a:pt x="695" y="876"/>
                  </a:lnTo>
                  <a:lnTo>
                    <a:pt x="693" y="877"/>
                  </a:lnTo>
                  <a:lnTo>
                    <a:pt x="688" y="875"/>
                  </a:lnTo>
                  <a:lnTo>
                    <a:pt x="687" y="880"/>
                  </a:lnTo>
                  <a:lnTo>
                    <a:pt x="687" y="886"/>
                  </a:lnTo>
                  <a:lnTo>
                    <a:pt x="689" y="893"/>
                  </a:lnTo>
                  <a:lnTo>
                    <a:pt x="696" y="903"/>
                  </a:lnTo>
                  <a:lnTo>
                    <a:pt x="699" y="910"/>
                  </a:lnTo>
                  <a:lnTo>
                    <a:pt x="702" y="914"/>
                  </a:lnTo>
                  <a:lnTo>
                    <a:pt x="705" y="912"/>
                  </a:lnTo>
                  <a:lnTo>
                    <a:pt x="711" y="910"/>
                  </a:lnTo>
                  <a:lnTo>
                    <a:pt x="713" y="908"/>
                  </a:lnTo>
                  <a:lnTo>
                    <a:pt x="714" y="897"/>
                  </a:lnTo>
                  <a:lnTo>
                    <a:pt x="718" y="891"/>
                  </a:lnTo>
                  <a:lnTo>
                    <a:pt x="722" y="885"/>
                  </a:lnTo>
                  <a:lnTo>
                    <a:pt x="723" y="874"/>
                  </a:lnTo>
                  <a:lnTo>
                    <a:pt x="726" y="862"/>
                  </a:lnTo>
                  <a:lnTo>
                    <a:pt x="727" y="859"/>
                  </a:lnTo>
                  <a:lnTo>
                    <a:pt x="735" y="860"/>
                  </a:lnTo>
                  <a:lnTo>
                    <a:pt x="737" y="859"/>
                  </a:lnTo>
                  <a:lnTo>
                    <a:pt x="738" y="851"/>
                  </a:lnTo>
                  <a:lnTo>
                    <a:pt x="732" y="845"/>
                  </a:lnTo>
                  <a:lnTo>
                    <a:pt x="727" y="839"/>
                  </a:lnTo>
                  <a:lnTo>
                    <a:pt x="727" y="824"/>
                  </a:lnTo>
                  <a:lnTo>
                    <a:pt x="731" y="820"/>
                  </a:lnTo>
                  <a:lnTo>
                    <a:pt x="735" y="821"/>
                  </a:lnTo>
                  <a:lnTo>
                    <a:pt x="738" y="820"/>
                  </a:lnTo>
                  <a:lnTo>
                    <a:pt x="741" y="820"/>
                  </a:lnTo>
                  <a:lnTo>
                    <a:pt x="762" y="830"/>
                  </a:lnTo>
                  <a:lnTo>
                    <a:pt x="769" y="841"/>
                  </a:lnTo>
                  <a:lnTo>
                    <a:pt x="772" y="841"/>
                  </a:lnTo>
                  <a:lnTo>
                    <a:pt x="775" y="840"/>
                  </a:lnTo>
                  <a:lnTo>
                    <a:pt x="778" y="844"/>
                  </a:lnTo>
                  <a:lnTo>
                    <a:pt x="780" y="860"/>
                  </a:lnTo>
                  <a:lnTo>
                    <a:pt x="777" y="865"/>
                  </a:lnTo>
                  <a:lnTo>
                    <a:pt x="774" y="866"/>
                  </a:lnTo>
                  <a:lnTo>
                    <a:pt x="773" y="866"/>
                  </a:lnTo>
                  <a:lnTo>
                    <a:pt x="769" y="857"/>
                  </a:lnTo>
                  <a:lnTo>
                    <a:pt x="767" y="857"/>
                  </a:lnTo>
                  <a:lnTo>
                    <a:pt x="762" y="861"/>
                  </a:lnTo>
                  <a:lnTo>
                    <a:pt x="763" y="866"/>
                  </a:lnTo>
                  <a:lnTo>
                    <a:pt x="765" y="875"/>
                  </a:lnTo>
                  <a:lnTo>
                    <a:pt x="769" y="886"/>
                  </a:lnTo>
                  <a:lnTo>
                    <a:pt x="774" y="895"/>
                  </a:lnTo>
                  <a:lnTo>
                    <a:pt x="781" y="904"/>
                  </a:lnTo>
                  <a:lnTo>
                    <a:pt x="781" y="908"/>
                  </a:lnTo>
                  <a:lnTo>
                    <a:pt x="778" y="918"/>
                  </a:lnTo>
                  <a:lnTo>
                    <a:pt x="775" y="921"/>
                  </a:lnTo>
                  <a:lnTo>
                    <a:pt x="767" y="932"/>
                  </a:lnTo>
                  <a:lnTo>
                    <a:pt x="763" y="934"/>
                  </a:lnTo>
                  <a:lnTo>
                    <a:pt x="757" y="941"/>
                  </a:lnTo>
                  <a:lnTo>
                    <a:pt x="752" y="937"/>
                  </a:lnTo>
                  <a:lnTo>
                    <a:pt x="742" y="923"/>
                  </a:lnTo>
                  <a:lnTo>
                    <a:pt x="739" y="919"/>
                  </a:lnTo>
                  <a:lnTo>
                    <a:pt x="736" y="918"/>
                  </a:lnTo>
                  <a:lnTo>
                    <a:pt x="732" y="922"/>
                  </a:lnTo>
                  <a:lnTo>
                    <a:pt x="740" y="930"/>
                  </a:lnTo>
                  <a:lnTo>
                    <a:pt x="749" y="943"/>
                  </a:lnTo>
                  <a:lnTo>
                    <a:pt x="745" y="944"/>
                  </a:lnTo>
                  <a:lnTo>
                    <a:pt x="741" y="943"/>
                  </a:lnTo>
                  <a:lnTo>
                    <a:pt x="733" y="944"/>
                  </a:lnTo>
                  <a:lnTo>
                    <a:pt x="731" y="942"/>
                  </a:lnTo>
                  <a:lnTo>
                    <a:pt x="727" y="933"/>
                  </a:lnTo>
                  <a:lnTo>
                    <a:pt x="720" y="933"/>
                  </a:lnTo>
                  <a:lnTo>
                    <a:pt x="709" y="935"/>
                  </a:lnTo>
                  <a:lnTo>
                    <a:pt x="708" y="938"/>
                  </a:lnTo>
                  <a:lnTo>
                    <a:pt x="712" y="942"/>
                  </a:lnTo>
                  <a:lnTo>
                    <a:pt x="719" y="948"/>
                  </a:lnTo>
                  <a:lnTo>
                    <a:pt x="718" y="951"/>
                  </a:lnTo>
                  <a:lnTo>
                    <a:pt x="715" y="955"/>
                  </a:lnTo>
                  <a:lnTo>
                    <a:pt x="703" y="971"/>
                  </a:lnTo>
                  <a:lnTo>
                    <a:pt x="699" y="974"/>
                  </a:lnTo>
                  <a:lnTo>
                    <a:pt x="696" y="974"/>
                  </a:lnTo>
                  <a:lnTo>
                    <a:pt x="691" y="970"/>
                  </a:lnTo>
                  <a:lnTo>
                    <a:pt x="686" y="964"/>
                  </a:lnTo>
                  <a:lnTo>
                    <a:pt x="685" y="962"/>
                  </a:lnTo>
                  <a:lnTo>
                    <a:pt x="678" y="959"/>
                  </a:lnTo>
                  <a:lnTo>
                    <a:pt x="673" y="955"/>
                  </a:lnTo>
                  <a:lnTo>
                    <a:pt x="670" y="954"/>
                  </a:lnTo>
                  <a:lnTo>
                    <a:pt x="664" y="954"/>
                  </a:lnTo>
                  <a:lnTo>
                    <a:pt x="663" y="954"/>
                  </a:lnTo>
                  <a:lnTo>
                    <a:pt x="655" y="956"/>
                  </a:lnTo>
                  <a:lnTo>
                    <a:pt x="664" y="961"/>
                  </a:lnTo>
                  <a:lnTo>
                    <a:pt x="671" y="964"/>
                  </a:lnTo>
                  <a:lnTo>
                    <a:pt x="681" y="974"/>
                  </a:lnTo>
                  <a:lnTo>
                    <a:pt x="691" y="980"/>
                  </a:lnTo>
                  <a:lnTo>
                    <a:pt x="698" y="982"/>
                  </a:lnTo>
                  <a:lnTo>
                    <a:pt x="704" y="983"/>
                  </a:lnTo>
                  <a:lnTo>
                    <a:pt x="700" y="998"/>
                  </a:lnTo>
                  <a:lnTo>
                    <a:pt x="693" y="1007"/>
                  </a:lnTo>
                  <a:lnTo>
                    <a:pt x="688" y="1013"/>
                  </a:lnTo>
                  <a:lnTo>
                    <a:pt x="684" y="1015"/>
                  </a:lnTo>
                  <a:lnTo>
                    <a:pt x="679" y="1016"/>
                  </a:lnTo>
                  <a:lnTo>
                    <a:pt x="673" y="1014"/>
                  </a:lnTo>
                  <a:lnTo>
                    <a:pt x="667" y="1009"/>
                  </a:lnTo>
                  <a:lnTo>
                    <a:pt x="667" y="1014"/>
                  </a:lnTo>
                  <a:lnTo>
                    <a:pt x="667" y="1018"/>
                  </a:lnTo>
                  <a:lnTo>
                    <a:pt x="669" y="1025"/>
                  </a:lnTo>
                  <a:lnTo>
                    <a:pt x="669" y="1028"/>
                  </a:lnTo>
                  <a:lnTo>
                    <a:pt x="664" y="1028"/>
                  </a:lnTo>
                  <a:lnTo>
                    <a:pt x="664" y="1028"/>
                  </a:lnTo>
                  <a:lnTo>
                    <a:pt x="656" y="1027"/>
                  </a:lnTo>
                  <a:lnTo>
                    <a:pt x="646" y="1021"/>
                  </a:lnTo>
                  <a:lnTo>
                    <a:pt x="641" y="1020"/>
                  </a:lnTo>
                  <a:lnTo>
                    <a:pt x="624" y="1016"/>
                  </a:lnTo>
                  <a:lnTo>
                    <a:pt x="636" y="1027"/>
                  </a:lnTo>
                  <a:lnTo>
                    <a:pt x="645" y="1029"/>
                  </a:lnTo>
                  <a:lnTo>
                    <a:pt x="654" y="1033"/>
                  </a:lnTo>
                  <a:lnTo>
                    <a:pt x="657" y="1036"/>
                  </a:lnTo>
                  <a:lnTo>
                    <a:pt x="659" y="1039"/>
                  </a:lnTo>
                  <a:lnTo>
                    <a:pt x="659" y="1042"/>
                  </a:lnTo>
                  <a:lnTo>
                    <a:pt x="655" y="1046"/>
                  </a:lnTo>
                  <a:lnTo>
                    <a:pt x="648" y="1048"/>
                  </a:lnTo>
                  <a:lnTo>
                    <a:pt x="640" y="1048"/>
                  </a:lnTo>
                  <a:lnTo>
                    <a:pt x="637" y="1047"/>
                  </a:lnTo>
                  <a:lnTo>
                    <a:pt x="635" y="1050"/>
                  </a:lnTo>
                  <a:lnTo>
                    <a:pt x="642" y="1055"/>
                  </a:lnTo>
                  <a:lnTo>
                    <a:pt x="639" y="1061"/>
                  </a:lnTo>
                  <a:lnTo>
                    <a:pt x="633" y="1065"/>
                  </a:lnTo>
                  <a:lnTo>
                    <a:pt x="625" y="1073"/>
                  </a:lnTo>
                  <a:lnTo>
                    <a:pt x="622" y="1076"/>
                  </a:lnTo>
                  <a:lnTo>
                    <a:pt x="624" y="1085"/>
                  </a:lnTo>
                  <a:lnTo>
                    <a:pt x="622" y="1088"/>
                  </a:lnTo>
                  <a:lnTo>
                    <a:pt x="616" y="1091"/>
                  </a:lnTo>
                  <a:lnTo>
                    <a:pt x="615" y="1094"/>
                  </a:lnTo>
                  <a:lnTo>
                    <a:pt x="611" y="1102"/>
                  </a:lnTo>
                  <a:lnTo>
                    <a:pt x="610" y="1105"/>
                  </a:lnTo>
                  <a:lnTo>
                    <a:pt x="608" y="1114"/>
                  </a:lnTo>
                  <a:lnTo>
                    <a:pt x="607" y="1120"/>
                  </a:lnTo>
                  <a:lnTo>
                    <a:pt x="605" y="1128"/>
                  </a:lnTo>
                  <a:lnTo>
                    <a:pt x="605" y="1133"/>
                  </a:lnTo>
                  <a:lnTo>
                    <a:pt x="604" y="1139"/>
                  </a:lnTo>
                  <a:lnTo>
                    <a:pt x="605" y="1149"/>
                  </a:lnTo>
                  <a:lnTo>
                    <a:pt x="606" y="1155"/>
                  </a:lnTo>
                  <a:lnTo>
                    <a:pt x="609" y="1160"/>
                  </a:lnTo>
                  <a:lnTo>
                    <a:pt x="611" y="1160"/>
                  </a:lnTo>
                  <a:lnTo>
                    <a:pt x="612" y="1161"/>
                  </a:lnTo>
                  <a:lnTo>
                    <a:pt x="616" y="1161"/>
                  </a:lnTo>
                  <a:lnTo>
                    <a:pt x="623" y="1160"/>
                  </a:lnTo>
                  <a:lnTo>
                    <a:pt x="625" y="1160"/>
                  </a:lnTo>
                  <a:lnTo>
                    <a:pt x="627" y="1163"/>
                  </a:lnTo>
                  <a:lnTo>
                    <a:pt x="629" y="1172"/>
                  </a:lnTo>
                  <a:lnTo>
                    <a:pt x="634" y="1185"/>
                  </a:lnTo>
                  <a:lnTo>
                    <a:pt x="635" y="1192"/>
                  </a:lnTo>
                  <a:lnTo>
                    <a:pt x="634" y="1202"/>
                  </a:lnTo>
                  <a:lnTo>
                    <a:pt x="639" y="1202"/>
                  </a:lnTo>
                  <a:lnTo>
                    <a:pt x="649" y="1198"/>
                  </a:lnTo>
                  <a:lnTo>
                    <a:pt x="657" y="1197"/>
                  </a:lnTo>
                  <a:lnTo>
                    <a:pt x="661" y="1198"/>
                  </a:lnTo>
                  <a:lnTo>
                    <a:pt x="664" y="1200"/>
                  </a:lnTo>
                  <a:lnTo>
                    <a:pt x="670" y="1203"/>
                  </a:lnTo>
                  <a:lnTo>
                    <a:pt x="683" y="1208"/>
                  </a:lnTo>
                  <a:lnTo>
                    <a:pt x="694" y="1217"/>
                  </a:lnTo>
                  <a:lnTo>
                    <a:pt x="700" y="1228"/>
                  </a:lnTo>
                  <a:lnTo>
                    <a:pt x="721" y="1234"/>
                  </a:lnTo>
                  <a:lnTo>
                    <a:pt x="724" y="1237"/>
                  </a:lnTo>
                  <a:lnTo>
                    <a:pt x="730" y="1241"/>
                  </a:lnTo>
                  <a:lnTo>
                    <a:pt x="736" y="1244"/>
                  </a:lnTo>
                  <a:lnTo>
                    <a:pt x="739" y="1244"/>
                  </a:lnTo>
                  <a:lnTo>
                    <a:pt x="743" y="1244"/>
                  </a:lnTo>
                  <a:lnTo>
                    <a:pt x="746" y="1244"/>
                  </a:lnTo>
                  <a:lnTo>
                    <a:pt x="751" y="1243"/>
                  </a:lnTo>
                  <a:lnTo>
                    <a:pt x="758" y="1245"/>
                  </a:lnTo>
                  <a:lnTo>
                    <a:pt x="766" y="1247"/>
                  </a:lnTo>
                  <a:lnTo>
                    <a:pt x="769" y="1249"/>
                  </a:lnTo>
                  <a:lnTo>
                    <a:pt x="767" y="1256"/>
                  </a:lnTo>
                  <a:lnTo>
                    <a:pt x="766" y="1265"/>
                  </a:lnTo>
                  <a:lnTo>
                    <a:pt x="767" y="1268"/>
                  </a:lnTo>
                  <a:lnTo>
                    <a:pt x="769" y="1271"/>
                  </a:lnTo>
                  <a:lnTo>
                    <a:pt x="769" y="1275"/>
                  </a:lnTo>
                  <a:lnTo>
                    <a:pt x="769" y="1285"/>
                  </a:lnTo>
                  <a:lnTo>
                    <a:pt x="767" y="1291"/>
                  </a:lnTo>
                  <a:lnTo>
                    <a:pt x="767" y="1293"/>
                  </a:lnTo>
                  <a:lnTo>
                    <a:pt x="771" y="1296"/>
                  </a:lnTo>
                  <a:lnTo>
                    <a:pt x="773" y="1299"/>
                  </a:lnTo>
                  <a:lnTo>
                    <a:pt x="775" y="1303"/>
                  </a:lnTo>
                  <a:lnTo>
                    <a:pt x="775" y="1307"/>
                  </a:lnTo>
                  <a:lnTo>
                    <a:pt x="775" y="1311"/>
                  </a:lnTo>
                  <a:lnTo>
                    <a:pt x="780" y="1312"/>
                  </a:lnTo>
                  <a:lnTo>
                    <a:pt x="786" y="1316"/>
                  </a:lnTo>
                  <a:lnTo>
                    <a:pt x="790" y="1322"/>
                  </a:lnTo>
                  <a:lnTo>
                    <a:pt x="792" y="1328"/>
                  </a:lnTo>
                  <a:lnTo>
                    <a:pt x="793" y="1329"/>
                  </a:lnTo>
                  <a:lnTo>
                    <a:pt x="796" y="1329"/>
                  </a:lnTo>
                  <a:lnTo>
                    <a:pt x="801" y="1333"/>
                  </a:lnTo>
                  <a:lnTo>
                    <a:pt x="806" y="1339"/>
                  </a:lnTo>
                  <a:lnTo>
                    <a:pt x="804" y="1333"/>
                  </a:lnTo>
                  <a:lnTo>
                    <a:pt x="803" y="1330"/>
                  </a:lnTo>
                  <a:lnTo>
                    <a:pt x="804" y="1327"/>
                  </a:lnTo>
                  <a:lnTo>
                    <a:pt x="807" y="1323"/>
                  </a:lnTo>
                  <a:lnTo>
                    <a:pt x="809" y="1324"/>
                  </a:lnTo>
                  <a:lnTo>
                    <a:pt x="811" y="1329"/>
                  </a:lnTo>
                  <a:lnTo>
                    <a:pt x="813" y="1332"/>
                  </a:lnTo>
                  <a:lnTo>
                    <a:pt x="814" y="1329"/>
                  </a:lnTo>
                  <a:lnTo>
                    <a:pt x="814" y="1324"/>
                  </a:lnTo>
                  <a:lnTo>
                    <a:pt x="813" y="1319"/>
                  </a:lnTo>
                  <a:lnTo>
                    <a:pt x="816" y="1314"/>
                  </a:lnTo>
                  <a:lnTo>
                    <a:pt x="817" y="1309"/>
                  </a:lnTo>
                  <a:lnTo>
                    <a:pt x="816" y="1304"/>
                  </a:lnTo>
                  <a:lnTo>
                    <a:pt x="814" y="1300"/>
                  </a:lnTo>
                  <a:lnTo>
                    <a:pt x="813" y="1292"/>
                  </a:lnTo>
                  <a:lnTo>
                    <a:pt x="813" y="1287"/>
                  </a:lnTo>
                  <a:lnTo>
                    <a:pt x="811" y="1281"/>
                  </a:lnTo>
                  <a:lnTo>
                    <a:pt x="810" y="1277"/>
                  </a:lnTo>
                  <a:lnTo>
                    <a:pt x="814" y="1276"/>
                  </a:lnTo>
                  <a:lnTo>
                    <a:pt x="813" y="1272"/>
                  </a:lnTo>
                  <a:lnTo>
                    <a:pt x="811" y="1269"/>
                  </a:lnTo>
                  <a:lnTo>
                    <a:pt x="808" y="1268"/>
                  </a:lnTo>
                  <a:lnTo>
                    <a:pt x="805" y="1265"/>
                  </a:lnTo>
                  <a:lnTo>
                    <a:pt x="804" y="1255"/>
                  </a:lnTo>
                  <a:lnTo>
                    <a:pt x="811" y="1253"/>
                  </a:lnTo>
                  <a:lnTo>
                    <a:pt x="816" y="1250"/>
                  </a:lnTo>
                  <a:lnTo>
                    <a:pt x="820" y="1247"/>
                  </a:lnTo>
                  <a:lnTo>
                    <a:pt x="830" y="1238"/>
                  </a:lnTo>
                  <a:lnTo>
                    <a:pt x="834" y="1234"/>
                  </a:lnTo>
                  <a:lnTo>
                    <a:pt x="840" y="1225"/>
                  </a:lnTo>
                  <a:lnTo>
                    <a:pt x="842" y="1219"/>
                  </a:lnTo>
                  <a:lnTo>
                    <a:pt x="844" y="1212"/>
                  </a:lnTo>
                  <a:lnTo>
                    <a:pt x="844" y="1206"/>
                  </a:lnTo>
                  <a:lnTo>
                    <a:pt x="843" y="1195"/>
                  </a:lnTo>
                  <a:lnTo>
                    <a:pt x="841" y="1189"/>
                  </a:lnTo>
                  <a:lnTo>
                    <a:pt x="840" y="1186"/>
                  </a:lnTo>
                  <a:lnTo>
                    <a:pt x="834" y="1178"/>
                  </a:lnTo>
                  <a:lnTo>
                    <a:pt x="831" y="1174"/>
                  </a:lnTo>
                  <a:lnTo>
                    <a:pt x="825" y="1169"/>
                  </a:lnTo>
                  <a:lnTo>
                    <a:pt x="823" y="1167"/>
                  </a:lnTo>
                  <a:lnTo>
                    <a:pt x="820" y="1164"/>
                  </a:lnTo>
                  <a:lnTo>
                    <a:pt x="819" y="1163"/>
                  </a:lnTo>
                  <a:lnTo>
                    <a:pt x="817" y="1160"/>
                  </a:lnTo>
                  <a:lnTo>
                    <a:pt x="818" y="1159"/>
                  </a:lnTo>
                  <a:lnTo>
                    <a:pt x="823" y="1153"/>
                  </a:lnTo>
                  <a:lnTo>
                    <a:pt x="826" y="1142"/>
                  </a:lnTo>
                  <a:lnTo>
                    <a:pt x="828" y="1138"/>
                  </a:lnTo>
                  <a:lnTo>
                    <a:pt x="829" y="1136"/>
                  </a:lnTo>
                  <a:lnTo>
                    <a:pt x="832" y="1136"/>
                  </a:lnTo>
                  <a:lnTo>
                    <a:pt x="834" y="1133"/>
                  </a:lnTo>
                  <a:lnTo>
                    <a:pt x="833" y="1127"/>
                  </a:lnTo>
                  <a:lnTo>
                    <a:pt x="832" y="1123"/>
                  </a:lnTo>
                  <a:lnTo>
                    <a:pt x="831" y="1118"/>
                  </a:lnTo>
                  <a:lnTo>
                    <a:pt x="830" y="1115"/>
                  </a:lnTo>
                  <a:lnTo>
                    <a:pt x="832" y="1111"/>
                  </a:lnTo>
                  <a:lnTo>
                    <a:pt x="832" y="1108"/>
                  </a:lnTo>
                  <a:lnTo>
                    <a:pt x="821" y="1107"/>
                  </a:lnTo>
                  <a:lnTo>
                    <a:pt x="828" y="1096"/>
                  </a:lnTo>
                  <a:lnTo>
                    <a:pt x="831" y="1087"/>
                  </a:lnTo>
                  <a:lnTo>
                    <a:pt x="831" y="1085"/>
                  </a:lnTo>
                  <a:lnTo>
                    <a:pt x="829" y="1083"/>
                  </a:lnTo>
                  <a:lnTo>
                    <a:pt x="825" y="1080"/>
                  </a:lnTo>
                  <a:lnTo>
                    <a:pt x="824" y="1076"/>
                  </a:lnTo>
                  <a:lnTo>
                    <a:pt x="823" y="1070"/>
                  </a:lnTo>
                  <a:lnTo>
                    <a:pt x="825" y="1064"/>
                  </a:lnTo>
                  <a:lnTo>
                    <a:pt x="829" y="1060"/>
                  </a:lnTo>
                  <a:lnTo>
                    <a:pt x="832" y="1058"/>
                  </a:lnTo>
                  <a:lnTo>
                    <a:pt x="837" y="1059"/>
                  </a:lnTo>
                  <a:lnTo>
                    <a:pt x="847" y="1064"/>
                  </a:lnTo>
                  <a:lnTo>
                    <a:pt x="854" y="1067"/>
                  </a:lnTo>
                  <a:lnTo>
                    <a:pt x="858" y="1067"/>
                  </a:lnTo>
                  <a:lnTo>
                    <a:pt x="867" y="1068"/>
                  </a:lnTo>
                  <a:lnTo>
                    <a:pt x="873" y="1066"/>
                  </a:lnTo>
                  <a:lnTo>
                    <a:pt x="878" y="1063"/>
                  </a:lnTo>
                  <a:lnTo>
                    <a:pt x="879" y="1063"/>
                  </a:lnTo>
                  <a:lnTo>
                    <a:pt x="880" y="1062"/>
                  </a:lnTo>
                  <a:lnTo>
                    <a:pt x="884" y="1063"/>
                  </a:lnTo>
                  <a:lnTo>
                    <a:pt x="890" y="1068"/>
                  </a:lnTo>
                  <a:lnTo>
                    <a:pt x="891" y="1069"/>
                  </a:lnTo>
                  <a:lnTo>
                    <a:pt x="895" y="1075"/>
                  </a:lnTo>
                  <a:lnTo>
                    <a:pt x="901" y="1080"/>
                  </a:lnTo>
                  <a:lnTo>
                    <a:pt x="906" y="1085"/>
                  </a:lnTo>
                  <a:lnTo>
                    <a:pt x="904" y="1090"/>
                  </a:lnTo>
                  <a:lnTo>
                    <a:pt x="906" y="1093"/>
                  </a:lnTo>
                  <a:lnTo>
                    <a:pt x="916" y="1099"/>
                  </a:lnTo>
                  <a:lnTo>
                    <a:pt x="928" y="1103"/>
                  </a:lnTo>
                  <a:lnTo>
                    <a:pt x="932" y="1103"/>
                  </a:lnTo>
                  <a:lnTo>
                    <a:pt x="934" y="1100"/>
                  </a:lnTo>
                  <a:lnTo>
                    <a:pt x="936" y="1104"/>
                  </a:lnTo>
                  <a:lnTo>
                    <a:pt x="936" y="1109"/>
                  </a:lnTo>
                  <a:lnTo>
                    <a:pt x="933" y="1113"/>
                  </a:lnTo>
                  <a:lnTo>
                    <a:pt x="932" y="1118"/>
                  </a:lnTo>
                  <a:lnTo>
                    <a:pt x="935" y="1134"/>
                  </a:lnTo>
                  <a:lnTo>
                    <a:pt x="936" y="1142"/>
                  </a:lnTo>
                  <a:lnTo>
                    <a:pt x="937" y="1147"/>
                  </a:lnTo>
                  <a:lnTo>
                    <a:pt x="936" y="1151"/>
                  </a:lnTo>
                  <a:lnTo>
                    <a:pt x="935" y="1153"/>
                  </a:lnTo>
                  <a:lnTo>
                    <a:pt x="933" y="1153"/>
                  </a:lnTo>
                  <a:lnTo>
                    <a:pt x="930" y="1153"/>
                  </a:lnTo>
                  <a:lnTo>
                    <a:pt x="930" y="1160"/>
                  </a:lnTo>
                  <a:lnTo>
                    <a:pt x="932" y="1163"/>
                  </a:lnTo>
                  <a:lnTo>
                    <a:pt x="939" y="1159"/>
                  </a:lnTo>
                  <a:lnTo>
                    <a:pt x="940" y="1158"/>
                  </a:lnTo>
                  <a:lnTo>
                    <a:pt x="945" y="1157"/>
                  </a:lnTo>
                  <a:lnTo>
                    <a:pt x="947" y="1158"/>
                  </a:lnTo>
                  <a:lnTo>
                    <a:pt x="951" y="1162"/>
                  </a:lnTo>
                  <a:lnTo>
                    <a:pt x="953" y="1165"/>
                  </a:lnTo>
                  <a:lnTo>
                    <a:pt x="953" y="1168"/>
                  </a:lnTo>
                  <a:lnTo>
                    <a:pt x="953" y="1170"/>
                  </a:lnTo>
                  <a:lnTo>
                    <a:pt x="954" y="1173"/>
                  </a:lnTo>
                  <a:lnTo>
                    <a:pt x="957" y="1171"/>
                  </a:lnTo>
                  <a:lnTo>
                    <a:pt x="959" y="1171"/>
                  </a:lnTo>
                  <a:lnTo>
                    <a:pt x="966" y="1170"/>
                  </a:lnTo>
                  <a:lnTo>
                    <a:pt x="970" y="1168"/>
                  </a:lnTo>
                  <a:lnTo>
                    <a:pt x="972" y="1163"/>
                  </a:lnTo>
                  <a:lnTo>
                    <a:pt x="974" y="1157"/>
                  </a:lnTo>
                  <a:lnTo>
                    <a:pt x="976" y="1157"/>
                  </a:lnTo>
                  <a:lnTo>
                    <a:pt x="977" y="1159"/>
                  </a:lnTo>
                  <a:lnTo>
                    <a:pt x="981" y="1167"/>
                  </a:lnTo>
                  <a:lnTo>
                    <a:pt x="982" y="1166"/>
                  </a:lnTo>
                  <a:lnTo>
                    <a:pt x="982" y="1157"/>
                  </a:lnTo>
                  <a:lnTo>
                    <a:pt x="984" y="1151"/>
                  </a:lnTo>
                  <a:lnTo>
                    <a:pt x="987" y="1148"/>
                  </a:lnTo>
                  <a:lnTo>
                    <a:pt x="990" y="1144"/>
                  </a:lnTo>
                  <a:lnTo>
                    <a:pt x="986" y="1138"/>
                  </a:lnTo>
                  <a:lnTo>
                    <a:pt x="986" y="1134"/>
                  </a:lnTo>
                  <a:lnTo>
                    <a:pt x="988" y="1132"/>
                  </a:lnTo>
                  <a:lnTo>
                    <a:pt x="994" y="1131"/>
                  </a:lnTo>
                  <a:lnTo>
                    <a:pt x="995" y="1130"/>
                  </a:lnTo>
                  <a:lnTo>
                    <a:pt x="998" y="1122"/>
                  </a:lnTo>
                  <a:lnTo>
                    <a:pt x="1002" y="1126"/>
                  </a:lnTo>
                  <a:lnTo>
                    <a:pt x="1005" y="1133"/>
                  </a:lnTo>
                  <a:lnTo>
                    <a:pt x="1010" y="1139"/>
                  </a:lnTo>
                  <a:lnTo>
                    <a:pt x="1014" y="1148"/>
                  </a:lnTo>
                  <a:lnTo>
                    <a:pt x="1020" y="1157"/>
                  </a:lnTo>
                  <a:lnTo>
                    <a:pt x="1021" y="1161"/>
                  </a:lnTo>
                  <a:lnTo>
                    <a:pt x="1019" y="1164"/>
                  </a:lnTo>
                  <a:lnTo>
                    <a:pt x="1020" y="1168"/>
                  </a:lnTo>
                  <a:lnTo>
                    <a:pt x="1023" y="1168"/>
                  </a:lnTo>
                  <a:lnTo>
                    <a:pt x="1025" y="1176"/>
                  </a:lnTo>
                  <a:lnTo>
                    <a:pt x="1026" y="1178"/>
                  </a:lnTo>
                  <a:lnTo>
                    <a:pt x="1028" y="1180"/>
                  </a:lnTo>
                  <a:lnTo>
                    <a:pt x="1033" y="1181"/>
                  </a:lnTo>
                  <a:lnTo>
                    <a:pt x="1034" y="1184"/>
                  </a:lnTo>
                  <a:lnTo>
                    <a:pt x="1035" y="1188"/>
                  </a:lnTo>
                  <a:lnTo>
                    <a:pt x="1033" y="1189"/>
                  </a:lnTo>
                  <a:lnTo>
                    <a:pt x="1030" y="1191"/>
                  </a:lnTo>
                  <a:lnTo>
                    <a:pt x="1033" y="1195"/>
                  </a:lnTo>
                  <a:lnTo>
                    <a:pt x="1035" y="1197"/>
                  </a:lnTo>
                  <a:lnTo>
                    <a:pt x="1039" y="1199"/>
                  </a:lnTo>
                  <a:lnTo>
                    <a:pt x="1041" y="1202"/>
                  </a:lnTo>
                  <a:lnTo>
                    <a:pt x="1041" y="1206"/>
                  </a:lnTo>
                  <a:lnTo>
                    <a:pt x="1041" y="1207"/>
                  </a:lnTo>
                  <a:lnTo>
                    <a:pt x="1039" y="1208"/>
                  </a:lnTo>
                  <a:lnTo>
                    <a:pt x="1035" y="1208"/>
                  </a:lnTo>
                  <a:lnTo>
                    <a:pt x="1030" y="1207"/>
                  </a:lnTo>
                  <a:lnTo>
                    <a:pt x="1029" y="1207"/>
                  </a:lnTo>
                  <a:lnTo>
                    <a:pt x="1029" y="1209"/>
                  </a:lnTo>
                  <a:lnTo>
                    <a:pt x="1030" y="1211"/>
                  </a:lnTo>
                  <a:lnTo>
                    <a:pt x="1032" y="1213"/>
                  </a:lnTo>
                  <a:lnTo>
                    <a:pt x="1034" y="1219"/>
                  </a:lnTo>
                  <a:lnTo>
                    <a:pt x="1036" y="1221"/>
                  </a:lnTo>
                  <a:lnTo>
                    <a:pt x="1040" y="1222"/>
                  </a:lnTo>
                  <a:lnTo>
                    <a:pt x="1042" y="1223"/>
                  </a:lnTo>
                  <a:lnTo>
                    <a:pt x="1047" y="1229"/>
                  </a:lnTo>
                  <a:lnTo>
                    <a:pt x="1053" y="1233"/>
                  </a:lnTo>
                  <a:lnTo>
                    <a:pt x="1054" y="1237"/>
                  </a:lnTo>
                  <a:lnTo>
                    <a:pt x="1054" y="1239"/>
                  </a:lnTo>
                  <a:lnTo>
                    <a:pt x="1051" y="1247"/>
                  </a:lnTo>
                  <a:lnTo>
                    <a:pt x="1054" y="1247"/>
                  </a:lnTo>
                  <a:lnTo>
                    <a:pt x="1058" y="1246"/>
                  </a:lnTo>
                  <a:lnTo>
                    <a:pt x="1063" y="1245"/>
                  </a:lnTo>
                  <a:lnTo>
                    <a:pt x="1068" y="1247"/>
                  </a:lnTo>
                  <a:lnTo>
                    <a:pt x="1071" y="1249"/>
                  </a:lnTo>
                  <a:lnTo>
                    <a:pt x="1078" y="1253"/>
                  </a:lnTo>
                  <a:lnTo>
                    <a:pt x="1083" y="1255"/>
                  </a:lnTo>
                  <a:lnTo>
                    <a:pt x="1092" y="1258"/>
                  </a:lnTo>
                  <a:lnTo>
                    <a:pt x="1091" y="1261"/>
                  </a:lnTo>
                  <a:lnTo>
                    <a:pt x="1087" y="1262"/>
                  </a:lnTo>
                  <a:lnTo>
                    <a:pt x="1083" y="1265"/>
                  </a:lnTo>
                  <a:lnTo>
                    <a:pt x="1079" y="1265"/>
                  </a:lnTo>
                  <a:lnTo>
                    <a:pt x="1074" y="1268"/>
                  </a:lnTo>
                  <a:lnTo>
                    <a:pt x="1071" y="1272"/>
                  </a:lnTo>
                  <a:lnTo>
                    <a:pt x="1067" y="1274"/>
                  </a:lnTo>
                  <a:lnTo>
                    <a:pt x="1061" y="1274"/>
                  </a:lnTo>
                  <a:lnTo>
                    <a:pt x="1059" y="1275"/>
                  </a:lnTo>
                  <a:lnTo>
                    <a:pt x="1057" y="1278"/>
                  </a:lnTo>
                  <a:lnTo>
                    <a:pt x="1057" y="1282"/>
                  </a:lnTo>
                  <a:lnTo>
                    <a:pt x="1056" y="1287"/>
                  </a:lnTo>
                  <a:lnTo>
                    <a:pt x="1063" y="1283"/>
                  </a:lnTo>
                  <a:lnTo>
                    <a:pt x="1066" y="1283"/>
                  </a:lnTo>
                  <a:lnTo>
                    <a:pt x="1069" y="1282"/>
                  </a:lnTo>
                  <a:lnTo>
                    <a:pt x="1077" y="1274"/>
                  </a:lnTo>
                  <a:lnTo>
                    <a:pt x="1084" y="1269"/>
                  </a:lnTo>
                  <a:lnTo>
                    <a:pt x="1091" y="1268"/>
                  </a:lnTo>
                  <a:lnTo>
                    <a:pt x="1095" y="1270"/>
                  </a:lnTo>
                  <a:lnTo>
                    <a:pt x="1097" y="1274"/>
                  </a:lnTo>
                  <a:lnTo>
                    <a:pt x="1094" y="1278"/>
                  </a:lnTo>
                  <a:lnTo>
                    <a:pt x="1095" y="1279"/>
                  </a:lnTo>
                  <a:lnTo>
                    <a:pt x="1096" y="1282"/>
                  </a:lnTo>
                  <a:lnTo>
                    <a:pt x="1100" y="1280"/>
                  </a:lnTo>
                  <a:lnTo>
                    <a:pt x="1103" y="1279"/>
                  </a:lnTo>
                  <a:lnTo>
                    <a:pt x="1107" y="1280"/>
                  </a:lnTo>
                  <a:lnTo>
                    <a:pt x="1113" y="1285"/>
                  </a:lnTo>
                  <a:lnTo>
                    <a:pt x="1114" y="1288"/>
                  </a:lnTo>
                  <a:lnTo>
                    <a:pt x="1114" y="1289"/>
                  </a:lnTo>
                  <a:lnTo>
                    <a:pt x="1113" y="1294"/>
                  </a:lnTo>
                  <a:lnTo>
                    <a:pt x="1112" y="1297"/>
                  </a:lnTo>
                  <a:lnTo>
                    <a:pt x="1110" y="1301"/>
                  </a:lnTo>
                  <a:lnTo>
                    <a:pt x="1116" y="1310"/>
                  </a:lnTo>
                  <a:lnTo>
                    <a:pt x="1113" y="1314"/>
                  </a:lnTo>
                  <a:lnTo>
                    <a:pt x="1109" y="1316"/>
                  </a:lnTo>
                  <a:lnTo>
                    <a:pt x="1102" y="1322"/>
                  </a:lnTo>
                  <a:lnTo>
                    <a:pt x="1099" y="1325"/>
                  </a:lnTo>
                  <a:lnTo>
                    <a:pt x="1092" y="1325"/>
                  </a:lnTo>
                  <a:lnTo>
                    <a:pt x="1087" y="1327"/>
                  </a:lnTo>
                  <a:lnTo>
                    <a:pt x="1078" y="1327"/>
                  </a:lnTo>
                  <a:lnTo>
                    <a:pt x="1075" y="1331"/>
                  </a:lnTo>
                  <a:lnTo>
                    <a:pt x="1070" y="1339"/>
                  </a:lnTo>
                  <a:lnTo>
                    <a:pt x="1066" y="1343"/>
                  </a:lnTo>
                  <a:lnTo>
                    <a:pt x="1063" y="1345"/>
                  </a:lnTo>
                  <a:lnTo>
                    <a:pt x="1057" y="1348"/>
                  </a:lnTo>
                  <a:lnTo>
                    <a:pt x="1048" y="1349"/>
                  </a:lnTo>
                  <a:lnTo>
                    <a:pt x="1038" y="1350"/>
                  </a:lnTo>
                  <a:lnTo>
                    <a:pt x="1029" y="1349"/>
                  </a:lnTo>
                  <a:lnTo>
                    <a:pt x="1017" y="1349"/>
                  </a:lnTo>
                  <a:lnTo>
                    <a:pt x="1015" y="1349"/>
                  </a:lnTo>
                  <a:lnTo>
                    <a:pt x="1009" y="1350"/>
                  </a:lnTo>
                  <a:lnTo>
                    <a:pt x="1002" y="1350"/>
                  </a:lnTo>
                  <a:lnTo>
                    <a:pt x="991" y="1349"/>
                  </a:lnTo>
                  <a:lnTo>
                    <a:pt x="986" y="1349"/>
                  </a:lnTo>
                  <a:lnTo>
                    <a:pt x="976" y="1349"/>
                  </a:lnTo>
                  <a:lnTo>
                    <a:pt x="972" y="1351"/>
                  </a:lnTo>
                  <a:lnTo>
                    <a:pt x="969" y="1354"/>
                  </a:lnTo>
                  <a:lnTo>
                    <a:pt x="966" y="1360"/>
                  </a:lnTo>
                  <a:lnTo>
                    <a:pt x="965" y="1364"/>
                  </a:lnTo>
                  <a:lnTo>
                    <a:pt x="963" y="1367"/>
                  </a:lnTo>
                  <a:lnTo>
                    <a:pt x="960" y="1369"/>
                  </a:lnTo>
                  <a:lnTo>
                    <a:pt x="954" y="1370"/>
                  </a:lnTo>
                  <a:lnTo>
                    <a:pt x="950" y="1372"/>
                  </a:lnTo>
                  <a:lnTo>
                    <a:pt x="944" y="1376"/>
                  </a:lnTo>
                  <a:lnTo>
                    <a:pt x="939" y="1381"/>
                  </a:lnTo>
                  <a:lnTo>
                    <a:pt x="935" y="1387"/>
                  </a:lnTo>
                  <a:lnTo>
                    <a:pt x="933" y="1390"/>
                  </a:lnTo>
                  <a:lnTo>
                    <a:pt x="931" y="1392"/>
                  </a:lnTo>
                  <a:lnTo>
                    <a:pt x="926" y="1399"/>
                  </a:lnTo>
                  <a:lnTo>
                    <a:pt x="923" y="1405"/>
                  </a:lnTo>
                  <a:lnTo>
                    <a:pt x="920" y="1407"/>
                  </a:lnTo>
                  <a:lnTo>
                    <a:pt x="918" y="1412"/>
                  </a:lnTo>
                  <a:lnTo>
                    <a:pt x="915" y="1420"/>
                  </a:lnTo>
                  <a:lnTo>
                    <a:pt x="919" y="1414"/>
                  </a:lnTo>
                  <a:lnTo>
                    <a:pt x="921" y="1413"/>
                  </a:lnTo>
                  <a:lnTo>
                    <a:pt x="925" y="1409"/>
                  </a:lnTo>
                  <a:lnTo>
                    <a:pt x="931" y="1400"/>
                  </a:lnTo>
                  <a:lnTo>
                    <a:pt x="938" y="1393"/>
                  </a:lnTo>
                  <a:lnTo>
                    <a:pt x="950" y="1385"/>
                  </a:lnTo>
                  <a:lnTo>
                    <a:pt x="957" y="1382"/>
                  </a:lnTo>
                  <a:lnTo>
                    <a:pt x="968" y="1377"/>
                  </a:lnTo>
                  <a:lnTo>
                    <a:pt x="974" y="1375"/>
                  </a:lnTo>
                  <a:lnTo>
                    <a:pt x="980" y="1373"/>
                  </a:lnTo>
                  <a:lnTo>
                    <a:pt x="989" y="1372"/>
                  </a:lnTo>
                  <a:lnTo>
                    <a:pt x="994" y="1372"/>
                  </a:lnTo>
                  <a:lnTo>
                    <a:pt x="999" y="1375"/>
                  </a:lnTo>
                  <a:lnTo>
                    <a:pt x="1002" y="1377"/>
                  </a:lnTo>
                  <a:lnTo>
                    <a:pt x="1003" y="1379"/>
                  </a:lnTo>
                  <a:lnTo>
                    <a:pt x="1004" y="1383"/>
                  </a:lnTo>
                  <a:lnTo>
                    <a:pt x="1003" y="1385"/>
                  </a:lnTo>
                  <a:lnTo>
                    <a:pt x="1002" y="1387"/>
                  </a:lnTo>
                  <a:lnTo>
                    <a:pt x="995" y="1390"/>
                  </a:lnTo>
                  <a:lnTo>
                    <a:pt x="991" y="1393"/>
                  </a:lnTo>
                  <a:lnTo>
                    <a:pt x="987" y="1394"/>
                  </a:lnTo>
                  <a:lnTo>
                    <a:pt x="982" y="1392"/>
                  </a:lnTo>
                  <a:lnTo>
                    <a:pt x="978" y="1392"/>
                  </a:lnTo>
                  <a:lnTo>
                    <a:pt x="974" y="1394"/>
                  </a:lnTo>
                  <a:lnTo>
                    <a:pt x="976" y="1394"/>
                  </a:lnTo>
                  <a:lnTo>
                    <a:pt x="982" y="1397"/>
                  </a:lnTo>
                  <a:lnTo>
                    <a:pt x="984" y="1397"/>
                  </a:lnTo>
                  <a:lnTo>
                    <a:pt x="985" y="1402"/>
                  </a:lnTo>
                  <a:lnTo>
                    <a:pt x="985" y="1402"/>
                  </a:lnTo>
                  <a:lnTo>
                    <a:pt x="993" y="1398"/>
                  </a:lnTo>
                  <a:lnTo>
                    <a:pt x="993" y="1400"/>
                  </a:lnTo>
                  <a:lnTo>
                    <a:pt x="996" y="1399"/>
                  </a:lnTo>
                  <a:lnTo>
                    <a:pt x="998" y="1400"/>
                  </a:lnTo>
                  <a:lnTo>
                    <a:pt x="996" y="1402"/>
                  </a:lnTo>
                  <a:lnTo>
                    <a:pt x="994" y="1404"/>
                  </a:lnTo>
                  <a:lnTo>
                    <a:pt x="995" y="1407"/>
                  </a:lnTo>
                  <a:lnTo>
                    <a:pt x="994" y="1407"/>
                  </a:lnTo>
                  <a:lnTo>
                    <a:pt x="994" y="1409"/>
                  </a:lnTo>
                  <a:lnTo>
                    <a:pt x="988" y="1412"/>
                  </a:lnTo>
                  <a:lnTo>
                    <a:pt x="996" y="1413"/>
                  </a:lnTo>
                  <a:lnTo>
                    <a:pt x="996" y="1414"/>
                  </a:lnTo>
                  <a:lnTo>
                    <a:pt x="995" y="1417"/>
                  </a:lnTo>
                  <a:lnTo>
                    <a:pt x="996" y="1420"/>
                  </a:lnTo>
                  <a:lnTo>
                    <a:pt x="996" y="1420"/>
                  </a:lnTo>
                  <a:lnTo>
                    <a:pt x="997" y="1421"/>
                  </a:lnTo>
                  <a:lnTo>
                    <a:pt x="997" y="1422"/>
                  </a:lnTo>
                  <a:lnTo>
                    <a:pt x="997" y="1424"/>
                  </a:lnTo>
                  <a:lnTo>
                    <a:pt x="1000" y="1428"/>
                  </a:lnTo>
                  <a:lnTo>
                    <a:pt x="1000" y="1429"/>
                  </a:lnTo>
                  <a:lnTo>
                    <a:pt x="1005" y="1429"/>
                  </a:lnTo>
                  <a:lnTo>
                    <a:pt x="1005" y="1430"/>
                  </a:lnTo>
                  <a:lnTo>
                    <a:pt x="1006" y="1430"/>
                  </a:lnTo>
                  <a:lnTo>
                    <a:pt x="1010" y="1431"/>
                  </a:lnTo>
                  <a:lnTo>
                    <a:pt x="1008" y="1432"/>
                  </a:lnTo>
                  <a:lnTo>
                    <a:pt x="1006" y="1432"/>
                  </a:lnTo>
                  <a:lnTo>
                    <a:pt x="1006" y="1433"/>
                  </a:lnTo>
                  <a:lnTo>
                    <a:pt x="1009" y="1434"/>
                  </a:lnTo>
                  <a:lnTo>
                    <a:pt x="1010" y="1436"/>
                  </a:lnTo>
                  <a:lnTo>
                    <a:pt x="1013" y="1436"/>
                  </a:lnTo>
                  <a:lnTo>
                    <a:pt x="1014" y="1437"/>
                  </a:lnTo>
                  <a:lnTo>
                    <a:pt x="1015" y="1437"/>
                  </a:lnTo>
                  <a:lnTo>
                    <a:pt x="1016" y="1438"/>
                  </a:lnTo>
                  <a:lnTo>
                    <a:pt x="1018" y="1438"/>
                  </a:lnTo>
                  <a:lnTo>
                    <a:pt x="1018" y="1437"/>
                  </a:lnTo>
                  <a:lnTo>
                    <a:pt x="1023" y="1438"/>
                  </a:lnTo>
                  <a:lnTo>
                    <a:pt x="1024" y="1438"/>
                  </a:lnTo>
                  <a:lnTo>
                    <a:pt x="1023" y="1440"/>
                  </a:lnTo>
                  <a:lnTo>
                    <a:pt x="1025" y="1439"/>
                  </a:lnTo>
                  <a:lnTo>
                    <a:pt x="1026" y="1439"/>
                  </a:lnTo>
                  <a:lnTo>
                    <a:pt x="1028" y="1439"/>
                  </a:lnTo>
                  <a:lnTo>
                    <a:pt x="1032" y="1436"/>
                  </a:lnTo>
                  <a:lnTo>
                    <a:pt x="1033" y="1436"/>
                  </a:lnTo>
                  <a:lnTo>
                    <a:pt x="1034" y="1439"/>
                  </a:lnTo>
                  <a:lnTo>
                    <a:pt x="1036" y="1440"/>
                  </a:lnTo>
                  <a:lnTo>
                    <a:pt x="1039" y="1439"/>
                  </a:lnTo>
                  <a:lnTo>
                    <a:pt x="1042" y="1442"/>
                  </a:lnTo>
                  <a:lnTo>
                    <a:pt x="1040" y="1445"/>
                  </a:lnTo>
                  <a:lnTo>
                    <a:pt x="1041" y="1445"/>
                  </a:lnTo>
                  <a:lnTo>
                    <a:pt x="1045" y="1446"/>
                  </a:lnTo>
                  <a:lnTo>
                    <a:pt x="1046" y="1447"/>
                  </a:lnTo>
                  <a:lnTo>
                    <a:pt x="1043" y="1448"/>
                  </a:lnTo>
                  <a:lnTo>
                    <a:pt x="1042" y="1447"/>
                  </a:lnTo>
                  <a:lnTo>
                    <a:pt x="1041" y="1448"/>
                  </a:lnTo>
                  <a:lnTo>
                    <a:pt x="1041" y="1449"/>
                  </a:lnTo>
                  <a:lnTo>
                    <a:pt x="1038" y="1449"/>
                  </a:lnTo>
                  <a:lnTo>
                    <a:pt x="1037" y="1449"/>
                  </a:lnTo>
                  <a:lnTo>
                    <a:pt x="1038" y="1450"/>
                  </a:lnTo>
                  <a:lnTo>
                    <a:pt x="1035" y="1450"/>
                  </a:lnTo>
                  <a:lnTo>
                    <a:pt x="1035" y="1451"/>
                  </a:lnTo>
                  <a:lnTo>
                    <a:pt x="1033" y="1451"/>
                  </a:lnTo>
                  <a:lnTo>
                    <a:pt x="1032" y="1453"/>
                  </a:lnTo>
                  <a:lnTo>
                    <a:pt x="1029" y="1453"/>
                  </a:lnTo>
                  <a:lnTo>
                    <a:pt x="1027" y="1455"/>
                  </a:lnTo>
                  <a:lnTo>
                    <a:pt x="1026" y="1454"/>
                  </a:lnTo>
                  <a:lnTo>
                    <a:pt x="1022" y="1457"/>
                  </a:lnTo>
                  <a:lnTo>
                    <a:pt x="1022" y="1457"/>
                  </a:lnTo>
                  <a:lnTo>
                    <a:pt x="1019" y="1458"/>
                  </a:lnTo>
                  <a:lnTo>
                    <a:pt x="1018" y="1456"/>
                  </a:lnTo>
                  <a:lnTo>
                    <a:pt x="1017" y="1457"/>
                  </a:lnTo>
                  <a:lnTo>
                    <a:pt x="1016" y="1459"/>
                  </a:lnTo>
                  <a:lnTo>
                    <a:pt x="1015" y="1457"/>
                  </a:lnTo>
                  <a:lnTo>
                    <a:pt x="1014" y="1460"/>
                  </a:lnTo>
                  <a:lnTo>
                    <a:pt x="1013" y="1460"/>
                  </a:lnTo>
                  <a:lnTo>
                    <a:pt x="1012" y="1462"/>
                  </a:lnTo>
                  <a:lnTo>
                    <a:pt x="1009" y="1462"/>
                  </a:lnTo>
                  <a:lnTo>
                    <a:pt x="1009" y="1461"/>
                  </a:lnTo>
                  <a:lnTo>
                    <a:pt x="1008" y="1460"/>
                  </a:lnTo>
                  <a:lnTo>
                    <a:pt x="1008" y="1458"/>
                  </a:lnTo>
                  <a:lnTo>
                    <a:pt x="1007" y="1461"/>
                  </a:lnTo>
                  <a:lnTo>
                    <a:pt x="1005" y="1462"/>
                  </a:lnTo>
                  <a:lnTo>
                    <a:pt x="1005" y="1460"/>
                  </a:lnTo>
                  <a:lnTo>
                    <a:pt x="1003" y="1460"/>
                  </a:lnTo>
                  <a:lnTo>
                    <a:pt x="1003" y="1462"/>
                  </a:lnTo>
                  <a:lnTo>
                    <a:pt x="1002" y="1462"/>
                  </a:lnTo>
                  <a:lnTo>
                    <a:pt x="1003" y="1463"/>
                  </a:lnTo>
                  <a:lnTo>
                    <a:pt x="1003" y="1465"/>
                  </a:lnTo>
                  <a:lnTo>
                    <a:pt x="1003" y="1466"/>
                  </a:lnTo>
                  <a:lnTo>
                    <a:pt x="1002" y="1465"/>
                  </a:lnTo>
                  <a:lnTo>
                    <a:pt x="997" y="1469"/>
                  </a:lnTo>
                  <a:lnTo>
                    <a:pt x="998" y="1470"/>
                  </a:lnTo>
                  <a:lnTo>
                    <a:pt x="997" y="1471"/>
                  </a:lnTo>
                  <a:lnTo>
                    <a:pt x="996" y="1471"/>
                  </a:lnTo>
                  <a:lnTo>
                    <a:pt x="996" y="1473"/>
                  </a:lnTo>
                  <a:lnTo>
                    <a:pt x="995" y="1472"/>
                  </a:lnTo>
                  <a:lnTo>
                    <a:pt x="995" y="1474"/>
                  </a:lnTo>
                  <a:lnTo>
                    <a:pt x="994" y="1474"/>
                  </a:lnTo>
                  <a:lnTo>
                    <a:pt x="993" y="1474"/>
                  </a:lnTo>
                  <a:lnTo>
                    <a:pt x="994" y="1475"/>
                  </a:lnTo>
                  <a:lnTo>
                    <a:pt x="993" y="1476"/>
                  </a:lnTo>
                  <a:lnTo>
                    <a:pt x="991" y="1475"/>
                  </a:lnTo>
                  <a:lnTo>
                    <a:pt x="991" y="1475"/>
                  </a:lnTo>
                  <a:lnTo>
                    <a:pt x="990" y="1477"/>
                  </a:lnTo>
                  <a:lnTo>
                    <a:pt x="989" y="1475"/>
                  </a:lnTo>
                  <a:lnTo>
                    <a:pt x="988" y="1477"/>
                  </a:lnTo>
                  <a:lnTo>
                    <a:pt x="987" y="1480"/>
                  </a:lnTo>
                  <a:lnTo>
                    <a:pt x="986" y="1478"/>
                  </a:lnTo>
                  <a:lnTo>
                    <a:pt x="984" y="1479"/>
                  </a:lnTo>
                  <a:lnTo>
                    <a:pt x="983" y="1478"/>
                  </a:lnTo>
                  <a:lnTo>
                    <a:pt x="981" y="1474"/>
                  </a:lnTo>
                  <a:lnTo>
                    <a:pt x="981" y="1475"/>
                  </a:lnTo>
                  <a:lnTo>
                    <a:pt x="978" y="1469"/>
                  </a:lnTo>
                  <a:lnTo>
                    <a:pt x="981" y="1462"/>
                  </a:lnTo>
                  <a:lnTo>
                    <a:pt x="982" y="1461"/>
                  </a:lnTo>
                  <a:lnTo>
                    <a:pt x="982" y="1460"/>
                  </a:lnTo>
                  <a:lnTo>
                    <a:pt x="981" y="1461"/>
                  </a:lnTo>
                  <a:lnTo>
                    <a:pt x="978" y="1463"/>
                  </a:lnTo>
                  <a:lnTo>
                    <a:pt x="978" y="1462"/>
                  </a:lnTo>
                  <a:lnTo>
                    <a:pt x="984" y="1458"/>
                  </a:lnTo>
                  <a:lnTo>
                    <a:pt x="984" y="1459"/>
                  </a:lnTo>
                  <a:lnTo>
                    <a:pt x="985" y="1459"/>
                  </a:lnTo>
                  <a:lnTo>
                    <a:pt x="984" y="1457"/>
                  </a:lnTo>
                  <a:lnTo>
                    <a:pt x="990" y="1453"/>
                  </a:lnTo>
                  <a:lnTo>
                    <a:pt x="997" y="1448"/>
                  </a:lnTo>
                  <a:lnTo>
                    <a:pt x="1000" y="1445"/>
                  </a:lnTo>
                  <a:lnTo>
                    <a:pt x="1003" y="1446"/>
                  </a:lnTo>
                  <a:lnTo>
                    <a:pt x="1002" y="1450"/>
                  </a:lnTo>
                  <a:lnTo>
                    <a:pt x="1003" y="1450"/>
                  </a:lnTo>
                  <a:lnTo>
                    <a:pt x="1005" y="1452"/>
                  </a:lnTo>
                  <a:lnTo>
                    <a:pt x="1005" y="1450"/>
                  </a:lnTo>
                  <a:lnTo>
                    <a:pt x="1005" y="1449"/>
                  </a:lnTo>
                  <a:lnTo>
                    <a:pt x="1008" y="1447"/>
                  </a:lnTo>
                  <a:lnTo>
                    <a:pt x="1012" y="1446"/>
                  </a:lnTo>
                  <a:lnTo>
                    <a:pt x="1014" y="1446"/>
                  </a:lnTo>
                  <a:lnTo>
                    <a:pt x="1015" y="1445"/>
                  </a:lnTo>
                  <a:lnTo>
                    <a:pt x="1014" y="1445"/>
                  </a:lnTo>
                  <a:lnTo>
                    <a:pt x="1010" y="1444"/>
                  </a:lnTo>
                  <a:lnTo>
                    <a:pt x="1006" y="1445"/>
                  </a:lnTo>
                  <a:lnTo>
                    <a:pt x="1004" y="1444"/>
                  </a:lnTo>
                  <a:lnTo>
                    <a:pt x="999" y="1444"/>
                  </a:lnTo>
                  <a:lnTo>
                    <a:pt x="997" y="1444"/>
                  </a:lnTo>
                  <a:lnTo>
                    <a:pt x="996" y="1445"/>
                  </a:lnTo>
                  <a:lnTo>
                    <a:pt x="994" y="1446"/>
                  </a:lnTo>
                  <a:lnTo>
                    <a:pt x="995" y="1444"/>
                  </a:lnTo>
                  <a:lnTo>
                    <a:pt x="1002" y="1439"/>
                  </a:lnTo>
                  <a:lnTo>
                    <a:pt x="1002" y="1438"/>
                  </a:lnTo>
                  <a:lnTo>
                    <a:pt x="1003" y="1437"/>
                  </a:lnTo>
                  <a:lnTo>
                    <a:pt x="1003" y="1436"/>
                  </a:lnTo>
                  <a:lnTo>
                    <a:pt x="1000" y="1438"/>
                  </a:lnTo>
                  <a:lnTo>
                    <a:pt x="1000" y="1437"/>
                  </a:lnTo>
                  <a:lnTo>
                    <a:pt x="997" y="1433"/>
                  </a:lnTo>
                  <a:lnTo>
                    <a:pt x="999" y="1436"/>
                  </a:lnTo>
                  <a:lnTo>
                    <a:pt x="997" y="1440"/>
                  </a:lnTo>
                  <a:lnTo>
                    <a:pt x="995" y="1441"/>
                  </a:lnTo>
                  <a:lnTo>
                    <a:pt x="984" y="1447"/>
                  </a:lnTo>
                  <a:lnTo>
                    <a:pt x="982" y="1448"/>
                  </a:lnTo>
                  <a:lnTo>
                    <a:pt x="980" y="1446"/>
                  </a:lnTo>
                  <a:lnTo>
                    <a:pt x="978" y="1446"/>
                  </a:lnTo>
                  <a:lnTo>
                    <a:pt x="980" y="1447"/>
                  </a:lnTo>
                  <a:lnTo>
                    <a:pt x="975" y="1451"/>
                  </a:lnTo>
                  <a:lnTo>
                    <a:pt x="974" y="1449"/>
                  </a:lnTo>
                  <a:lnTo>
                    <a:pt x="968" y="1449"/>
                  </a:lnTo>
                  <a:lnTo>
                    <a:pt x="967" y="1450"/>
                  </a:lnTo>
                  <a:lnTo>
                    <a:pt x="965" y="1448"/>
                  </a:lnTo>
                  <a:close/>
                  <a:moveTo>
                    <a:pt x="347" y="706"/>
                  </a:moveTo>
                  <a:lnTo>
                    <a:pt x="352" y="705"/>
                  </a:lnTo>
                  <a:lnTo>
                    <a:pt x="357" y="703"/>
                  </a:lnTo>
                  <a:lnTo>
                    <a:pt x="363" y="692"/>
                  </a:lnTo>
                  <a:lnTo>
                    <a:pt x="369" y="691"/>
                  </a:lnTo>
                  <a:lnTo>
                    <a:pt x="379" y="696"/>
                  </a:lnTo>
                  <a:lnTo>
                    <a:pt x="384" y="701"/>
                  </a:lnTo>
                  <a:lnTo>
                    <a:pt x="383" y="719"/>
                  </a:lnTo>
                  <a:lnTo>
                    <a:pt x="386" y="717"/>
                  </a:lnTo>
                  <a:lnTo>
                    <a:pt x="390" y="717"/>
                  </a:lnTo>
                  <a:lnTo>
                    <a:pt x="394" y="712"/>
                  </a:lnTo>
                  <a:lnTo>
                    <a:pt x="398" y="710"/>
                  </a:lnTo>
                  <a:lnTo>
                    <a:pt x="403" y="710"/>
                  </a:lnTo>
                  <a:lnTo>
                    <a:pt x="405" y="709"/>
                  </a:lnTo>
                  <a:lnTo>
                    <a:pt x="399" y="689"/>
                  </a:lnTo>
                  <a:lnTo>
                    <a:pt x="400" y="689"/>
                  </a:lnTo>
                  <a:lnTo>
                    <a:pt x="408" y="691"/>
                  </a:lnTo>
                  <a:lnTo>
                    <a:pt x="415" y="696"/>
                  </a:lnTo>
                  <a:lnTo>
                    <a:pt x="419" y="701"/>
                  </a:lnTo>
                  <a:lnTo>
                    <a:pt x="420" y="706"/>
                  </a:lnTo>
                  <a:lnTo>
                    <a:pt x="421" y="716"/>
                  </a:lnTo>
                  <a:lnTo>
                    <a:pt x="427" y="736"/>
                  </a:lnTo>
                  <a:lnTo>
                    <a:pt x="431" y="743"/>
                  </a:lnTo>
                  <a:lnTo>
                    <a:pt x="437" y="737"/>
                  </a:lnTo>
                  <a:lnTo>
                    <a:pt x="438" y="732"/>
                  </a:lnTo>
                  <a:lnTo>
                    <a:pt x="430" y="706"/>
                  </a:lnTo>
                  <a:lnTo>
                    <a:pt x="428" y="679"/>
                  </a:lnTo>
                  <a:lnTo>
                    <a:pt x="429" y="672"/>
                  </a:lnTo>
                  <a:lnTo>
                    <a:pt x="441" y="677"/>
                  </a:lnTo>
                  <a:lnTo>
                    <a:pt x="451" y="680"/>
                  </a:lnTo>
                  <a:lnTo>
                    <a:pt x="463" y="695"/>
                  </a:lnTo>
                  <a:lnTo>
                    <a:pt x="465" y="698"/>
                  </a:lnTo>
                  <a:lnTo>
                    <a:pt x="467" y="704"/>
                  </a:lnTo>
                  <a:lnTo>
                    <a:pt x="468" y="718"/>
                  </a:lnTo>
                  <a:lnTo>
                    <a:pt x="471" y="731"/>
                  </a:lnTo>
                  <a:lnTo>
                    <a:pt x="473" y="736"/>
                  </a:lnTo>
                  <a:lnTo>
                    <a:pt x="478" y="747"/>
                  </a:lnTo>
                  <a:lnTo>
                    <a:pt x="478" y="751"/>
                  </a:lnTo>
                  <a:lnTo>
                    <a:pt x="477" y="755"/>
                  </a:lnTo>
                  <a:lnTo>
                    <a:pt x="475" y="766"/>
                  </a:lnTo>
                  <a:lnTo>
                    <a:pt x="476" y="772"/>
                  </a:lnTo>
                  <a:lnTo>
                    <a:pt x="477" y="774"/>
                  </a:lnTo>
                  <a:lnTo>
                    <a:pt x="486" y="786"/>
                  </a:lnTo>
                  <a:lnTo>
                    <a:pt x="489" y="789"/>
                  </a:lnTo>
                  <a:lnTo>
                    <a:pt x="495" y="793"/>
                  </a:lnTo>
                  <a:lnTo>
                    <a:pt x="504" y="795"/>
                  </a:lnTo>
                  <a:lnTo>
                    <a:pt x="516" y="805"/>
                  </a:lnTo>
                  <a:lnTo>
                    <a:pt x="522" y="812"/>
                  </a:lnTo>
                  <a:lnTo>
                    <a:pt x="525" y="826"/>
                  </a:lnTo>
                  <a:lnTo>
                    <a:pt x="523" y="827"/>
                  </a:lnTo>
                  <a:lnTo>
                    <a:pt x="517" y="826"/>
                  </a:lnTo>
                  <a:lnTo>
                    <a:pt x="513" y="822"/>
                  </a:lnTo>
                  <a:lnTo>
                    <a:pt x="507" y="818"/>
                  </a:lnTo>
                  <a:lnTo>
                    <a:pt x="504" y="821"/>
                  </a:lnTo>
                  <a:lnTo>
                    <a:pt x="500" y="824"/>
                  </a:lnTo>
                  <a:lnTo>
                    <a:pt x="494" y="825"/>
                  </a:lnTo>
                  <a:lnTo>
                    <a:pt x="492" y="827"/>
                  </a:lnTo>
                  <a:lnTo>
                    <a:pt x="493" y="838"/>
                  </a:lnTo>
                  <a:lnTo>
                    <a:pt x="500" y="837"/>
                  </a:lnTo>
                  <a:lnTo>
                    <a:pt x="504" y="835"/>
                  </a:lnTo>
                  <a:lnTo>
                    <a:pt x="507" y="833"/>
                  </a:lnTo>
                  <a:lnTo>
                    <a:pt x="513" y="842"/>
                  </a:lnTo>
                  <a:lnTo>
                    <a:pt x="513" y="845"/>
                  </a:lnTo>
                  <a:lnTo>
                    <a:pt x="510" y="848"/>
                  </a:lnTo>
                  <a:lnTo>
                    <a:pt x="507" y="852"/>
                  </a:lnTo>
                  <a:lnTo>
                    <a:pt x="503" y="854"/>
                  </a:lnTo>
                  <a:lnTo>
                    <a:pt x="495" y="856"/>
                  </a:lnTo>
                  <a:lnTo>
                    <a:pt x="489" y="856"/>
                  </a:lnTo>
                  <a:lnTo>
                    <a:pt x="481" y="854"/>
                  </a:lnTo>
                  <a:lnTo>
                    <a:pt x="472" y="850"/>
                  </a:lnTo>
                  <a:lnTo>
                    <a:pt x="459" y="842"/>
                  </a:lnTo>
                  <a:lnTo>
                    <a:pt x="456" y="838"/>
                  </a:lnTo>
                  <a:lnTo>
                    <a:pt x="453" y="833"/>
                  </a:lnTo>
                  <a:lnTo>
                    <a:pt x="450" y="832"/>
                  </a:lnTo>
                  <a:lnTo>
                    <a:pt x="447" y="834"/>
                  </a:lnTo>
                  <a:lnTo>
                    <a:pt x="444" y="840"/>
                  </a:lnTo>
                  <a:lnTo>
                    <a:pt x="438" y="848"/>
                  </a:lnTo>
                  <a:lnTo>
                    <a:pt x="432" y="848"/>
                  </a:lnTo>
                  <a:lnTo>
                    <a:pt x="423" y="850"/>
                  </a:lnTo>
                  <a:lnTo>
                    <a:pt x="416" y="857"/>
                  </a:lnTo>
                  <a:lnTo>
                    <a:pt x="400" y="863"/>
                  </a:lnTo>
                  <a:lnTo>
                    <a:pt x="391" y="863"/>
                  </a:lnTo>
                  <a:lnTo>
                    <a:pt x="384" y="865"/>
                  </a:lnTo>
                  <a:lnTo>
                    <a:pt x="373" y="863"/>
                  </a:lnTo>
                  <a:lnTo>
                    <a:pt x="370" y="865"/>
                  </a:lnTo>
                  <a:lnTo>
                    <a:pt x="364" y="865"/>
                  </a:lnTo>
                  <a:lnTo>
                    <a:pt x="358" y="860"/>
                  </a:lnTo>
                  <a:lnTo>
                    <a:pt x="358" y="853"/>
                  </a:lnTo>
                  <a:lnTo>
                    <a:pt x="359" y="851"/>
                  </a:lnTo>
                  <a:lnTo>
                    <a:pt x="359" y="846"/>
                  </a:lnTo>
                  <a:lnTo>
                    <a:pt x="357" y="843"/>
                  </a:lnTo>
                  <a:lnTo>
                    <a:pt x="354" y="841"/>
                  </a:lnTo>
                  <a:lnTo>
                    <a:pt x="336" y="839"/>
                  </a:lnTo>
                  <a:lnTo>
                    <a:pt x="328" y="838"/>
                  </a:lnTo>
                  <a:lnTo>
                    <a:pt x="323" y="835"/>
                  </a:lnTo>
                  <a:lnTo>
                    <a:pt x="319" y="831"/>
                  </a:lnTo>
                  <a:lnTo>
                    <a:pt x="314" y="823"/>
                  </a:lnTo>
                  <a:lnTo>
                    <a:pt x="307" y="813"/>
                  </a:lnTo>
                  <a:lnTo>
                    <a:pt x="309" y="812"/>
                  </a:lnTo>
                  <a:lnTo>
                    <a:pt x="312" y="808"/>
                  </a:lnTo>
                  <a:lnTo>
                    <a:pt x="321" y="808"/>
                  </a:lnTo>
                  <a:lnTo>
                    <a:pt x="324" y="804"/>
                  </a:lnTo>
                  <a:lnTo>
                    <a:pt x="328" y="805"/>
                  </a:lnTo>
                  <a:lnTo>
                    <a:pt x="333" y="804"/>
                  </a:lnTo>
                  <a:lnTo>
                    <a:pt x="338" y="803"/>
                  </a:lnTo>
                  <a:lnTo>
                    <a:pt x="348" y="803"/>
                  </a:lnTo>
                  <a:lnTo>
                    <a:pt x="354" y="803"/>
                  </a:lnTo>
                  <a:lnTo>
                    <a:pt x="366" y="804"/>
                  </a:lnTo>
                  <a:lnTo>
                    <a:pt x="373" y="804"/>
                  </a:lnTo>
                  <a:lnTo>
                    <a:pt x="383" y="803"/>
                  </a:lnTo>
                  <a:lnTo>
                    <a:pt x="385" y="800"/>
                  </a:lnTo>
                  <a:lnTo>
                    <a:pt x="381" y="797"/>
                  </a:lnTo>
                  <a:lnTo>
                    <a:pt x="368" y="788"/>
                  </a:lnTo>
                  <a:lnTo>
                    <a:pt x="356" y="784"/>
                  </a:lnTo>
                  <a:lnTo>
                    <a:pt x="333" y="783"/>
                  </a:lnTo>
                  <a:lnTo>
                    <a:pt x="323" y="783"/>
                  </a:lnTo>
                  <a:lnTo>
                    <a:pt x="313" y="784"/>
                  </a:lnTo>
                  <a:lnTo>
                    <a:pt x="308" y="785"/>
                  </a:lnTo>
                  <a:lnTo>
                    <a:pt x="304" y="785"/>
                  </a:lnTo>
                  <a:lnTo>
                    <a:pt x="294" y="775"/>
                  </a:lnTo>
                  <a:lnTo>
                    <a:pt x="294" y="772"/>
                  </a:lnTo>
                  <a:lnTo>
                    <a:pt x="296" y="770"/>
                  </a:lnTo>
                  <a:lnTo>
                    <a:pt x="301" y="770"/>
                  </a:lnTo>
                  <a:lnTo>
                    <a:pt x="309" y="766"/>
                  </a:lnTo>
                  <a:lnTo>
                    <a:pt x="315" y="766"/>
                  </a:lnTo>
                  <a:lnTo>
                    <a:pt x="325" y="764"/>
                  </a:lnTo>
                  <a:lnTo>
                    <a:pt x="331" y="762"/>
                  </a:lnTo>
                  <a:lnTo>
                    <a:pt x="333" y="757"/>
                  </a:lnTo>
                  <a:lnTo>
                    <a:pt x="331" y="750"/>
                  </a:lnTo>
                  <a:lnTo>
                    <a:pt x="319" y="752"/>
                  </a:lnTo>
                  <a:lnTo>
                    <a:pt x="310" y="755"/>
                  </a:lnTo>
                  <a:lnTo>
                    <a:pt x="308" y="754"/>
                  </a:lnTo>
                  <a:lnTo>
                    <a:pt x="304" y="750"/>
                  </a:lnTo>
                  <a:lnTo>
                    <a:pt x="300" y="743"/>
                  </a:lnTo>
                  <a:lnTo>
                    <a:pt x="297" y="740"/>
                  </a:lnTo>
                  <a:lnTo>
                    <a:pt x="292" y="741"/>
                  </a:lnTo>
                  <a:lnTo>
                    <a:pt x="288" y="736"/>
                  </a:lnTo>
                  <a:lnTo>
                    <a:pt x="288" y="731"/>
                  </a:lnTo>
                  <a:lnTo>
                    <a:pt x="296" y="712"/>
                  </a:lnTo>
                  <a:lnTo>
                    <a:pt x="311" y="695"/>
                  </a:lnTo>
                  <a:lnTo>
                    <a:pt x="316" y="693"/>
                  </a:lnTo>
                  <a:lnTo>
                    <a:pt x="319" y="689"/>
                  </a:lnTo>
                  <a:lnTo>
                    <a:pt x="326" y="684"/>
                  </a:lnTo>
                  <a:lnTo>
                    <a:pt x="334" y="680"/>
                  </a:lnTo>
                  <a:lnTo>
                    <a:pt x="338" y="675"/>
                  </a:lnTo>
                  <a:lnTo>
                    <a:pt x="345" y="673"/>
                  </a:lnTo>
                  <a:lnTo>
                    <a:pt x="351" y="678"/>
                  </a:lnTo>
                  <a:lnTo>
                    <a:pt x="351" y="682"/>
                  </a:lnTo>
                  <a:lnTo>
                    <a:pt x="347" y="689"/>
                  </a:lnTo>
                  <a:lnTo>
                    <a:pt x="347" y="706"/>
                  </a:lnTo>
                  <a:close/>
                  <a:moveTo>
                    <a:pt x="919" y="1048"/>
                  </a:moveTo>
                  <a:lnTo>
                    <a:pt x="918" y="1046"/>
                  </a:lnTo>
                  <a:lnTo>
                    <a:pt x="911" y="1042"/>
                  </a:lnTo>
                  <a:lnTo>
                    <a:pt x="907" y="1038"/>
                  </a:lnTo>
                  <a:lnTo>
                    <a:pt x="906" y="1035"/>
                  </a:lnTo>
                  <a:lnTo>
                    <a:pt x="908" y="1034"/>
                  </a:lnTo>
                  <a:lnTo>
                    <a:pt x="912" y="1028"/>
                  </a:lnTo>
                  <a:lnTo>
                    <a:pt x="904" y="1021"/>
                  </a:lnTo>
                  <a:lnTo>
                    <a:pt x="897" y="1019"/>
                  </a:lnTo>
                  <a:lnTo>
                    <a:pt x="892" y="1015"/>
                  </a:lnTo>
                  <a:lnTo>
                    <a:pt x="887" y="1005"/>
                  </a:lnTo>
                  <a:lnTo>
                    <a:pt x="887" y="998"/>
                  </a:lnTo>
                  <a:lnTo>
                    <a:pt x="880" y="997"/>
                  </a:lnTo>
                  <a:lnTo>
                    <a:pt x="873" y="992"/>
                  </a:lnTo>
                  <a:lnTo>
                    <a:pt x="869" y="991"/>
                  </a:lnTo>
                  <a:lnTo>
                    <a:pt x="870" y="1002"/>
                  </a:lnTo>
                  <a:lnTo>
                    <a:pt x="870" y="1003"/>
                  </a:lnTo>
                  <a:lnTo>
                    <a:pt x="867" y="1003"/>
                  </a:lnTo>
                  <a:lnTo>
                    <a:pt x="857" y="998"/>
                  </a:lnTo>
                  <a:lnTo>
                    <a:pt x="855" y="999"/>
                  </a:lnTo>
                  <a:lnTo>
                    <a:pt x="853" y="1003"/>
                  </a:lnTo>
                  <a:lnTo>
                    <a:pt x="851" y="1007"/>
                  </a:lnTo>
                  <a:lnTo>
                    <a:pt x="843" y="1008"/>
                  </a:lnTo>
                  <a:lnTo>
                    <a:pt x="835" y="1006"/>
                  </a:lnTo>
                  <a:lnTo>
                    <a:pt x="827" y="1003"/>
                  </a:lnTo>
                  <a:lnTo>
                    <a:pt x="822" y="1000"/>
                  </a:lnTo>
                  <a:lnTo>
                    <a:pt x="822" y="995"/>
                  </a:lnTo>
                  <a:lnTo>
                    <a:pt x="823" y="990"/>
                  </a:lnTo>
                  <a:lnTo>
                    <a:pt x="825" y="985"/>
                  </a:lnTo>
                  <a:lnTo>
                    <a:pt x="832" y="983"/>
                  </a:lnTo>
                  <a:lnTo>
                    <a:pt x="833" y="980"/>
                  </a:lnTo>
                  <a:lnTo>
                    <a:pt x="832" y="973"/>
                  </a:lnTo>
                  <a:lnTo>
                    <a:pt x="833" y="973"/>
                  </a:lnTo>
                  <a:lnTo>
                    <a:pt x="841" y="974"/>
                  </a:lnTo>
                  <a:lnTo>
                    <a:pt x="850" y="976"/>
                  </a:lnTo>
                  <a:lnTo>
                    <a:pt x="853" y="979"/>
                  </a:lnTo>
                  <a:lnTo>
                    <a:pt x="858" y="987"/>
                  </a:lnTo>
                  <a:lnTo>
                    <a:pt x="859" y="982"/>
                  </a:lnTo>
                  <a:lnTo>
                    <a:pt x="858" y="979"/>
                  </a:lnTo>
                  <a:lnTo>
                    <a:pt x="858" y="976"/>
                  </a:lnTo>
                  <a:lnTo>
                    <a:pt x="862" y="976"/>
                  </a:lnTo>
                  <a:lnTo>
                    <a:pt x="867" y="974"/>
                  </a:lnTo>
                  <a:lnTo>
                    <a:pt x="871" y="972"/>
                  </a:lnTo>
                  <a:lnTo>
                    <a:pt x="875" y="971"/>
                  </a:lnTo>
                  <a:lnTo>
                    <a:pt x="878" y="971"/>
                  </a:lnTo>
                  <a:lnTo>
                    <a:pt x="883" y="972"/>
                  </a:lnTo>
                  <a:lnTo>
                    <a:pt x="883" y="968"/>
                  </a:lnTo>
                  <a:lnTo>
                    <a:pt x="877" y="956"/>
                  </a:lnTo>
                  <a:lnTo>
                    <a:pt x="872" y="951"/>
                  </a:lnTo>
                  <a:lnTo>
                    <a:pt x="871" y="948"/>
                  </a:lnTo>
                  <a:lnTo>
                    <a:pt x="873" y="946"/>
                  </a:lnTo>
                  <a:lnTo>
                    <a:pt x="876" y="944"/>
                  </a:lnTo>
                  <a:lnTo>
                    <a:pt x="880" y="941"/>
                  </a:lnTo>
                  <a:lnTo>
                    <a:pt x="889" y="932"/>
                  </a:lnTo>
                  <a:lnTo>
                    <a:pt x="891" y="924"/>
                  </a:lnTo>
                  <a:lnTo>
                    <a:pt x="895" y="917"/>
                  </a:lnTo>
                  <a:lnTo>
                    <a:pt x="898" y="911"/>
                  </a:lnTo>
                  <a:lnTo>
                    <a:pt x="897" y="902"/>
                  </a:lnTo>
                  <a:lnTo>
                    <a:pt x="892" y="889"/>
                  </a:lnTo>
                  <a:lnTo>
                    <a:pt x="890" y="881"/>
                  </a:lnTo>
                  <a:lnTo>
                    <a:pt x="886" y="876"/>
                  </a:lnTo>
                  <a:lnTo>
                    <a:pt x="884" y="876"/>
                  </a:lnTo>
                  <a:lnTo>
                    <a:pt x="877" y="871"/>
                  </a:lnTo>
                  <a:lnTo>
                    <a:pt x="871" y="863"/>
                  </a:lnTo>
                  <a:lnTo>
                    <a:pt x="869" y="855"/>
                  </a:lnTo>
                  <a:lnTo>
                    <a:pt x="866" y="849"/>
                  </a:lnTo>
                  <a:lnTo>
                    <a:pt x="864" y="852"/>
                  </a:lnTo>
                  <a:lnTo>
                    <a:pt x="860" y="856"/>
                  </a:lnTo>
                  <a:lnTo>
                    <a:pt x="855" y="855"/>
                  </a:lnTo>
                  <a:lnTo>
                    <a:pt x="854" y="857"/>
                  </a:lnTo>
                  <a:lnTo>
                    <a:pt x="850" y="857"/>
                  </a:lnTo>
                  <a:lnTo>
                    <a:pt x="843" y="860"/>
                  </a:lnTo>
                  <a:lnTo>
                    <a:pt x="841" y="849"/>
                  </a:lnTo>
                  <a:lnTo>
                    <a:pt x="847" y="848"/>
                  </a:lnTo>
                  <a:lnTo>
                    <a:pt x="855" y="847"/>
                  </a:lnTo>
                  <a:lnTo>
                    <a:pt x="856" y="842"/>
                  </a:lnTo>
                  <a:lnTo>
                    <a:pt x="846" y="832"/>
                  </a:lnTo>
                  <a:lnTo>
                    <a:pt x="837" y="821"/>
                  </a:lnTo>
                  <a:lnTo>
                    <a:pt x="832" y="820"/>
                  </a:lnTo>
                  <a:lnTo>
                    <a:pt x="829" y="817"/>
                  </a:lnTo>
                  <a:lnTo>
                    <a:pt x="828" y="808"/>
                  </a:lnTo>
                  <a:lnTo>
                    <a:pt x="823" y="802"/>
                  </a:lnTo>
                  <a:lnTo>
                    <a:pt x="821" y="801"/>
                  </a:lnTo>
                  <a:lnTo>
                    <a:pt x="816" y="796"/>
                  </a:lnTo>
                  <a:lnTo>
                    <a:pt x="811" y="790"/>
                  </a:lnTo>
                  <a:lnTo>
                    <a:pt x="809" y="788"/>
                  </a:lnTo>
                  <a:lnTo>
                    <a:pt x="806" y="790"/>
                  </a:lnTo>
                  <a:lnTo>
                    <a:pt x="801" y="787"/>
                  </a:lnTo>
                  <a:lnTo>
                    <a:pt x="794" y="783"/>
                  </a:lnTo>
                  <a:lnTo>
                    <a:pt x="791" y="781"/>
                  </a:lnTo>
                  <a:lnTo>
                    <a:pt x="789" y="784"/>
                  </a:lnTo>
                  <a:lnTo>
                    <a:pt x="792" y="789"/>
                  </a:lnTo>
                  <a:lnTo>
                    <a:pt x="795" y="790"/>
                  </a:lnTo>
                  <a:lnTo>
                    <a:pt x="811" y="803"/>
                  </a:lnTo>
                  <a:lnTo>
                    <a:pt x="814" y="807"/>
                  </a:lnTo>
                  <a:lnTo>
                    <a:pt x="814" y="812"/>
                  </a:lnTo>
                  <a:lnTo>
                    <a:pt x="811" y="817"/>
                  </a:lnTo>
                  <a:lnTo>
                    <a:pt x="807" y="818"/>
                  </a:lnTo>
                  <a:lnTo>
                    <a:pt x="804" y="817"/>
                  </a:lnTo>
                  <a:lnTo>
                    <a:pt x="800" y="816"/>
                  </a:lnTo>
                  <a:lnTo>
                    <a:pt x="795" y="812"/>
                  </a:lnTo>
                  <a:lnTo>
                    <a:pt x="788" y="807"/>
                  </a:lnTo>
                  <a:lnTo>
                    <a:pt x="784" y="806"/>
                  </a:lnTo>
                  <a:lnTo>
                    <a:pt x="783" y="809"/>
                  </a:lnTo>
                  <a:lnTo>
                    <a:pt x="783" y="812"/>
                  </a:lnTo>
                  <a:lnTo>
                    <a:pt x="785" y="817"/>
                  </a:lnTo>
                  <a:lnTo>
                    <a:pt x="787" y="824"/>
                  </a:lnTo>
                  <a:lnTo>
                    <a:pt x="777" y="815"/>
                  </a:lnTo>
                  <a:lnTo>
                    <a:pt x="774" y="814"/>
                  </a:lnTo>
                  <a:lnTo>
                    <a:pt x="772" y="816"/>
                  </a:lnTo>
                  <a:lnTo>
                    <a:pt x="768" y="818"/>
                  </a:lnTo>
                  <a:lnTo>
                    <a:pt x="763" y="815"/>
                  </a:lnTo>
                  <a:lnTo>
                    <a:pt x="759" y="812"/>
                  </a:lnTo>
                  <a:lnTo>
                    <a:pt x="754" y="815"/>
                  </a:lnTo>
                  <a:lnTo>
                    <a:pt x="745" y="812"/>
                  </a:lnTo>
                  <a:lnTo>
                    <a:pt x="734" y="809"/>
                  </a:lnTo>
                  <a:lnTo>
                    <a:pt x="726" y="809"/>
                  </a:lnTo>
                  <a:lnTo>
                    <a:pt x="719" y="809"/>
                  </a:lnTo>
                  <a:lnTo>
                    <a:pt x="714" y="806"/>
                  </a:lnTo>
                  <a:lnTo>
                    <a:pt x="714" y="795"/>
                  </a:lnTo>
                  <a:lnTo>
                    <a:pt x="712" y="792"/>
                  </a:lnTo>
                  <a:lnTo>
                    <a:pt x="707" y="791"/>
                  </a:lnTo>
                  <a:lnTo>
                    <a:pt x="705" y="797"/>
                  </a:lnTo>
                  <a:lnTo>
                    <a:pt x="701" y="799"/>
                  </a:lnTo>
                  <a:lnTo>
                    <a:pt x="694" y="798"/>
                  </a:lnTo>
                  <a:lnTo>
                    <a:pt x="687" y="795"/>
                  </a:lnTo>
                  <a:lnTo>
                    <a:pt x="680" y="787"/>
                  </a:lnTo>
                  <a:lnTo>
                    <a:pt x="677" y="780"/>
                  </a:lnTo>
                  <a:lnTo>
                    <a:pt x="678" y="775"/>
                  </a:lnTo>
                  <a:lnTo>
                    <a:pt x="683" y="774"/>
                  </a:lnTo>
                  <a:lnTo>
                    <a:pt x="690" y="775"/>
                  </a:lnTo>
                  <a:lnTo>
                    <a:pt x="697" y="777"/>
                  </a:lnTo>
                  <a:lnTo>
                    <a:pt x="702" y="776"/>
                  </a:lnTo>
                  <a:lnTo>
                    <a:pt x="704" y="773"/>
                  </a:lnTo>
                  <a:lnTo>
                    <a:pt x="698" y="765"/>
                  </a:lnTo>
                  <a:lnTo>
                    <a:pt x="694" y="760"/>
                  </a:lnTo>
                  <a:lnTo>
                    <a:pt x="688" y="758"/>
                  </a:lnTo>
                  <a:lnTo>
                    <a:pt x="682" y="755"/>
                  </a:lnTo>
                  <a:lnTo>
                    <a:pt x="678" y="756"/>
                  </a:lnTo>
                  <a:lnTo>
                    <a:pt x="674" y="756"/>
                  </a:lnTo>
                  <a:lnTo>
                    <a:pt x="667" y="752"/>
                  </a:lnTo>
                  <a:lnTo>
                    <a:pt x="667" y="744"/>
                  </a:lnTo>
                  <a:lnTo>
                    <a:pt x="669" y="734"/>
                  </a:lnTo>
                  <a:lnTo>
                    <a:pt x="671" y="731"/>
                  </a:lnTo>
                  <a:lnTo>
                    <a:pt x="675" y="730"/>
                  </a:lnTo>
                  <a:lnTo>
                    <a:pt x="676" y="725"/>
                  </a:lnTo>
                  <a:lnTo>
                    <a:pt x="669" y="718"/>
                  </a:lnTo>
                  <a:lnTo>
                    <a:pt x="669" y="714"/>
                  </a:lnTo>
                  <a:lnTo>
                    <a:pt x="672" y="699"/>
                  </a:lnTo>
                  <a:lnTo>
                    <a:pt x="679" y="680"/>
                  </a:lnTo>
                  <a:lnTo>
                    <a:pt x="682" y="674"/>
                  </a:lnTo>
                  <a:lnTo>
                    <a:pt x="687" y="668"/>
                  </a:lnTo>
                  <a:lnTo>
                    <a:pt x="692" y="660"/>
                  </a:lnTo>
                  <a:lnTo>
                    <a:pt x="694" y="659"/>
                  </a:lnTo>
                  <a:lnTo>
                    <a:pt x="696" y="656"/>
                  </a:lnTo>
                  <a:lnTo>
                    <a:pt x="700" y="656"/>
                  </a:lnTo>
                  <a:lnTo>
                    <a:pt x="703" y="653"/>
                  </a:lnTo>
                  <a:lnTo>
                    <a:pt x="708" y="651"/>
                  </a:lnTo>
                  <a:lnTo>
                    <a:pt x="716" y="649"/>
                  </a:lnTo>
                  <a:lnTo>
                    <a:pt x="724" y="649"/>
                  </a:lnTo>
                  <a:lnTo>
                    <a:pt x="729" y="653"/>
                  </a:lnTo>
                  <a:lnTo>
                    <a:pt x="723" y="662"/>
                  </a:lnTo>
                  <a:lnTo>
                    <a:pt x="719" y="672"/>
                  </a:lnTo>
                  <a:lnTo>
                    <a:pt x="711" y="685"/>
                  </a:lnTo>
                  <a:lnTo>
                    <a:pt x="708" y="695"/>
                  </a:lnTo>
                  <a:lnTo>
                    <a:pt x="709" y="703"/>
                  </a:lnTo>
                  <a:lnTo>
                    <a:pt x="716" y="713"/>
                  </a:lnTo>
                  <a:lnTo>
                    <a:pt x="714" y="719"/>
                  </a:lnTo>
                  <a:lnTo>
                    <a:pt x="713" y="727"/>
                  </a:lnTo>
                  <a:lnTo>
                    <a:pt x="715" y="733"/>
                  </a:lnTo>
                  <a:lnTo>
                    <a:pt x="720" y="743"/>
                  </a:lnTo>
                  <a:lnTo>
                    <a:pt x="729" y="755"/>
                  </a:lnTo>
                  <a:lnTo>
                    <a:pt x="729" y="757"/>
                  </a:lnTo>
                  <a:lnTo>
                    <a:pt x="721" y="763"/>
                  </a:lnTo>
                  <a:lnTo>
                    <a:pt x="721" y="769"/>
                  </a:lnTo>
                  <a:lnTo>
                    <a:pt x="726" y="770"/>
                  </a:lnTo>
                  <a:lnTo>
                    <a:pt x="735" y="771"/>
                  </a:lnTo>
                  <a:lnTo>
                    <a:pt x="739" y="760"/>
                  </a:lnTo>
                  <a:lnTo>
                    <a:pt x="738" y="752"/>
                  </a:lnTo>
                  <a:lnTo>
                    <a:pt x="736" y="747"/>
                  </a:lnTo>
                  <a:lnTo>
                    <a:pt x="732" y="745"/>
                  </a:lnTo>
                  <a:lnTo>
                    <a:pt x="730" y="742"/>
                  </a:lnTo>
                  <a:lnTo>
                    <a:pt x="724" y="732"/>
                  </a:lnTo>
                  <a:lnTo>
                    <a:pt x="725" y="729"/>
                  </a:lnTo>
                  <a:lnTo>
                    <a:pt x="728" y="724"/>
                  </a:lnTo>
                  <a:lnTo>
                    <a:pt x="731" y="721"/>
                  </a:lnTo>
                  <a:lnTo>
                    <a:pt x="736" y="723"/>
                  </a:lnTo>
                  <a:lnTo>
                    <a:pt x="741" y="722"/>
                  </a:lnTo>
                  <a:lnTo>
                    <a:pt x="735" y="713"/>
                  </a:lnTo>
                  <a:lnTo>
                    <a:pt x="730" y="712"/>
                  </a:lnTo>
                  <a:lnTo>
                    <a:pt x="726" y="706"/>
                  </a:lnTo>
                  <a:lnTo>
                    <a:pt x="725" y="703"/>
                  </a:lnTo>
                  <a:lnTo>
                    <a:pt x="726" y="692"/>
                  </a:lnTo>
                  <a:lnTo>
                    <a:pt x="731" y="685"/>
                  </a:lnTo>
                  <a:lnTo>
                    <a:pt x="738" y="687"/>
                  </a:lnTo>
                  <a:lnTo>
                    <a:pt x="747" y="686"/>
                  </a:lnTo>
                  <a:lnTo>
                    <a:pt x="741" y="680"/>
                  </a:lnTo>
                  <a:lnTo>
                    <a:pt x="734" y="673"/>
                  </a:lnTo>
                  <a:lnTo>
                    <a:pt x="739" y="667"/>
                  </a:lnTo>
                  <a:lnTo>
                    <a:pt x="746" y="663"/>
                  </a:lnTo>
                  <a:lnTo>
                    <a:pt x="753" y="660"/>
                  </a:lnTo>
                  <a:lnTo>
                    <a:pt x="762" y="653"/>
                  </a:lnTo>
                  <a:lnTo>
                    <a:pt x="769" y="654"/>
                  </a:lnTo>
                  <a:lnTo>
                    <a:pt x="772" y="655"/>
                  </a:lnTo>
                  <a:lnTo>
                    <a:pt x="778" y="658"/>
                  </a:lnTo>
                  <a:lnTo>
                    <a:pt x="782" y="668"/>
                  </a:lnTo>
                  <a:lnTo>
                    <a:pt x="791" y="688"/>
                  </a:lnTo>
                  <a:lnTo>
                    <a:pt x="792" y="690"/>
                  </a:lnTo>
                  <a:lnTo>
                    <a:pt x="788" y="704"/>
                  </a:lnTo>
                  <a:lnTo>
                    <a:pt x="784" y="716"/>
                  </a:lnTo>
                  <a:lnTo>
                    <a:pt x="784" y="730"/>
                  </a:lnTo>
                  <a:lnTo>
                    <a:pt x="786" y="732"/>
                  </a:lnTo>
                  <a:lnTo>
                    <a:pt x="790" y="733"/>
                  </a:lnTo>
                  <a:lnTo>
                    <a:pt x="796" y="727"/>
                  </a:lnTo>
                  <a:lnTo>
                    <a:pt x="798" y="718"/>
                  </a:lnTo>
                  <a:lnTo>
                    <a:pt x="802" y="716"/>
                  </a:lnTo>
                  <a:lnTo>
                    <a:pt x="806" y="717"/>
                  </a:lnTo>
                  <a:lnTo>
                    <a:pt x="809" y="720"/>
                  </a:lnTo>
                  <a:lnTo>
                    <a:pt x="809" y="725"/>
                  </a:lnTo>
                  <a:lnTo>
                    <a:pt x="810" y="734"/>
                  </a:lnTo>
                  <a:lnTo>
                    <a:pt x="815" y="738"/>
                  </a:lnTo>
                  <a:lnTo>
                    <a:pt x="816" y="736"/>
                  </a:lnTo>
                  <a:lnTo>
                    <a:pt x="815" y="719"/>
                  </a:lnTo>
                  <a:lnTo>
                    <a:pt x="816" y="717"/>
                  </a:lnTo>
                  <a:lnTo>
                    <a:pt x="819" y="707"/>
                  </a:lnTo>
                  <a:lnTo>
                    <a:pt x="825" y="702"/>
                  </a:lnTo>
                  <a:lnTo>
                    <a:pt x="831" y="701"/>
                  </a:lnTo>
                  <a:lnTo>
                    <a:pt x="835" y="702"/>
                  </a:lnTo>
                  <a:lnTo>
                    <a:pt x="841" y="706"/>
                  </a:lnTo>
                  <a:lnTo>
                    <a:pt x="848" y="708"/>
                  </a:lnTo>
                  <a:lnTo>
                    <a:pt x="855" y="706"/>
                  </a:lnTo>
                  <a:lnTo>
                    <a:pt x="859" y="709"/>
                  </a:lnTo>
                  <a:lnTo>
                    <a:pt x="861" y="714"/>
                  </a:lnTo>
                  <a:lnTo>
                    <a:pt x="864" y="721"/>
                  </a:lnTo>
                  <a:lnTo>
                    <a:pt x="868" y="724"/>
                  </a:lnTo>
                  <a:lnTo>
                    <a:pt x="872" y="731"/>
                  </a:lnTo>
                  <a:lnTo>
                    <a:pt x="872" y="734"/>
                  </a:lnTo>
                  <a:lnTo>
                    <a:pt x="869" y="736"/>
                  </a:lnTo>
                  <a:lnTo>
                    <a:pt x="866" y="742"/>
                  </a:lnTo>
                  <a:lnTo>
                    <a:pt x="861" y="746"/>
                  </a:lnTo>
                  <a:lnTo>
                    <a:pt x="860" y="751"/>
                  </a:lnTo>
                  <a:lnTo>
                    <a:pt x="863" y="755"/>
                  </a:lnTo>
                  <a:lnTo>
                    <a:pt x="865" y="757"/>
                  </a:lnTo>
                  <a:lnTo>
                    <a:pt x="871" y="749"/>
                  </a:lnTo>
                  <a:lnTo>
                    <a:pt x="874" y="746"/>
                  </a:lnTo>
                  <a:lnTo>
                    <a:pt x="877" y="747"/>
                  </a:lnTo>
                  <a:lnTo>
                    <a:pt x="880" y="751"/>
                  </a:lnTo>
                  <a:lnTo>
                    <a:pt x="882" y="760"/>
                  </a:lnTo>
                  <a:lnTo>
                    <a:pt x="885" y="767"/>
                  </a:lnTo>
                  <a:lnTo>
                    <a:pt x="888" y="763"/>
                  </a:lnTo>
                  <a:lnTo>
                    <a:pt x="895" y="748"/>
                  </a:lnTo>
                  <a:lnTo>
                    <a:pt x="906" y="753"/>
                  </a:lnTo>
                  <a:lnTo>
                    <a:pt x="912" y="760"/>
                  </a:lnTo>
                  <a:lnTo>
                    <a:pt x="912" y="761"/>
                  </a:lnTo>
                  <a:lnTo>
                    <a:pt x="908" y="767"/>
                  </a:lnTo>
                  <a:lnTo>
                    <a:pt x="904" y="776"/>
                  </a:lnTo>
                  <a:lnTo>
                    <a:pt x="910" y="776"/>
                  </a:lnTo>
                  <a:lnTo>
                    <a:pt x="913" y="773"/>
                  </a:lnTo>
                  <a:lnTo>
                    <a:pt x="919" y="770"/>
                  </a:lnTo>
                  <a:lnTo>
                    <a:pt x="920" y="783"/>
                  </a:lnTo>
                  <a:lnTo>
                    <a:pt x="924" y="789"/>
                  </a:lnTo>
                  <a:lnTo>
                    <a:pt x="927" y="788"/>
                  </a:lnTo>
                  <a:lnTo>
                    <a:pt x="932" y="784"/>
                  </a:lnTo>
                  <a:lnTo>
                    <a:pt x="940" y="782"/>
                  </a:lnTo>
                  <a:lnTo>
                    <a:pt x="945" y="787"/>
                  </a:lnTo>
                  <a:lnTo>
                    <a:pt x="948" y="791"/>
                  </a:lnTo>
                  <a:lnTo>
                    <a:pt x="947" y="794"/>
                  </a:lnTo>
                  <a:lnTo>
                    <a:pt x="945" y="798"/>
                  </a:lnTo>
                  <a:lnTo>
                    <a:pt x="934" y="805"/>
                  </a:lnTo>
                  <a:lnTo>
                    <a:pt x="932" y="810"/>
                  </a:lnTo>
                  <a:lnTo>
                    <a:pt x="935" y="815"/>
                  </a:lnTo>
                  <a:lnTo>
                    <a:pt x="938" y="814"/>
                  </a:lnTo>
                  <a:lnTo>
                    <a:pt x="942" y="811"/>
                  </a:lnTo>
                  <a:lnTo>
                    <a:pt x="949" y="808"/>
                  </a:lnTo>
                  <a:lnTo>
                    <a:pt x="952" y="803"/>
                  </a:lnTo>
                  <a:lnTo>
                    <a:pt x="954" y="802"/>
                  </a:lnTo>
                  <a:lnTo>
                    <a:pt x="957" y="803"/>
                  </a:lnTo>
                  <a:lnTo>
                    <a:pt x="960" y="806"/>
                  </a:lnTo>
                  <a:lnTo>
                    <a:pt x="963" y="812"/>
                  </a:lnTo>
                  <a:lnTo>
                    <a:pt x="967" y="821"/>
                  </a:lnTo>
                  <a:lnTo>
                    <a:pt x="961" y="821"/>
                  </a:lnTo>
                  <a:lnTo>
                    <a:pt x="954" y="822"/>
                  </a:lnTo>
                  <a:lnTo>
                    <a:pt x="951" y="824"/>
                  </a:lnTo>
                  <a:lnTo>
                    <a:pt x="952" y="829"/>
                  </a:lnTo>
                  <a:lnTo>
                    <a:pt x="954" y="831"/>
                  </a:lnTo>
                  <a:lnTo>
                    <a:pt x="962" y="832"/>
                  </a:lnTo>
                  <a:lnTo>
                    <a:pt x="967" y="835"/>
                  </a:lnTo>
                  <a:lnTo>
                    <a:pt x="970" y="839"/>
                  </a:lnTo>
                  <a:lnTo>
                    <a:pt x="972" y="844"/>
                  </a:lnTo>
                  <a:lnTo>
                    <a:pt x="970" y="844"/>
                  </a:lnTo>
                  <a:lnTo>
                    <a:pt x="965" y="844"/>
                  </a:lnTo>
                  <a:lnTo>
                    <a:pt x="959" y="843"/>
                  </a:lnTo>
                  <a:lnTo>
                    <a:pt x="954" y="839"/>
                  </a:lnTo>
                  <a:lnTo>
                    <a:pt x="949" y="838"/>
                  </a:lnTo>
                  <a:lnTo>
                    <a:pt x="947" y="841"/>
                  </a:lnTo>
                  <a:lnTo>
                    <a:pt x="955" y="851"/>
                  </a:lnTo>
                  <a:lnTo>
                    <a:pt x="953" y="854"/>
                  </a:lnTo>
                  <a:lnTo>
                    <a:pt x="944" y="856"/>
                  </a:lnTo>
                  <a:lnTo>
                    <a:pt x="946" y="861"/>
                  </a:lnTo>
                  <a:lnTo>
                    <a:pt x="948" y="863"/>
                  </a:lnTo>
                  <a:lnTo>
                    <a:pt x="951" y="864"/>
                  </a:lnTo>
                  <a:lnTo>
                    <a:pt x="959" y="870"/>
                  </a:lnTo>
                  <a:lnTo>
                    <a:pt x="967" y="875"/>
                  </a:lnTo>
                  <a:lnTo>
                    <a:pt x="969" y="878"/>
                  </a:lnTo>
                  <a:lnTo>
                    <a:pt x="969" y="883"/>
                  </a:lnTo>
                  <a:lnTo>
                    <a:pt x="971" y="889"/>
                  </a:lnTo>
                  <a:lnTo>
                    <a:pt x="975" y="885"/>
                  </a:lnTo>
                  <a:lnTo>
                    <a:pt x="978" y="886"/>
                  </a:lnTo>
                  <a:lnTo>
                    <a:pt x="987" y="890"/>
                  </a:lnTo>
                  <a:lnTo>
                    <a:pt x="988" y="890"/>
                  </a:lnTo>
                  <a:lnTo>
                    <a:pt x="992" y="887"/>
                  </a:lnTo>
                  <a:lnTo>
                    <a:pt x="996" y="888"/>
                  </a:lnTo>
                  <a:lnTo>
                    <a:pt x="1000" y="893"/>
                  </a:lnTo>
                  <a:lnTo>
                    <a:pt x="1005" y="901"/>
                  </a:lnTo>
                  <a:lnTo>
                    <a:pt x="1008" y="906"/>
                  </a:lnTo>
                  <a:lnTo>
                    <a:pt x="1003" y="908"/>
                  </a:lnTo>
                  <a:lnTo>
                    <a:pt x="999" y="910"/>
                  </a:lnTo>
                  <a:lnTo>
                    <a:pt x="999" y="916"/>
                  </a:lnTo>
                  <a:lnTo>
                    <a:pt x="1003" y="916"/>
                  </a:lnTo>
                  <a:lnTo>
                    <a:pt x="1012" y="916"/>
                  </a:lnTo>
                  <a:lnTo>
                    <a:pt x="1015" y="914"/>
                  </a:lnTo>
                  <a:lnTo>
                    <a:pt x="1020" y="914"/>
                  </a:lnTo>
                  <a:lnTo>
                    <a:pt x="1018" y="923"/>
                  </a:lnTo>
                  <a:lnTo>
                    <a:pt x="1023" y="925"/>
                  </a:lnTo>
                  <a:lnTo>
                    <a:pt x="1026" y="925"/>
                  </a:lnTo>
                  <a:lnTo>
                    <a:pt x="1032" y="920"/>
                  </a:lnTo>
                  <a:lnTo>
                    <a:pt x="1035" y="925"/>
                  </a:lnTo>
                  <a:lnTo>
                    <a:pt x="1042" y="931"/>
                  </a:lnTo>
                  <a:lnTo>
                    <a:pt x="1043" y="932"/>
                  </a:lnTo>
                  <a:lnTo>
                    <a:pt x="1041" y="936"/>
                  </a:lnTo>
                  <a:lnTo>
                    <a:pt x="1040" y="937"/>
                  </a:lnTo>
                  <a:lnTo>
                    <a:pt x="1039" y="942"/>
                  </a:lnTo>
                  <a:lnTo>
                    <a:pt x="1035" y="943"/>
                  </a:lnTo>
                  <a:lnTo>
                    <a:pt x="1030" y="940"/>
                  </a:lnTo>
                  <a:lnTo>
                    <a:pt x="1029" y="939"/>
                  </a:lnTo>
                  <a:lnTo>
                    <a:pt x="1024" y="942"/>
                  </a:lnTo>
                  <a:lnTo>
                    <a:pt x="1030" y="949"/>
                  </a:lnTo>
                  <a:lnTo>
                    <a:pt x="1032" y="951"/>
                  </a:lnTo>
                  <a:lnTo>
                    <a:pt x="1032" y="955"/>
                  </a:lnTo>
                  <a:lnTo>
                    <a:pt x="1026" y="958"/>
                  </a:lnTo>
                  <a:lnTo>
                    <a:pt x="1024" y="961"/>
                  </a:lnTo>
                  <a:lnTo>
                    <a:pt x="1022" y="965"/>
                  </a:lnTo>
                  <a:lnTo>
                    <a:pt x="1020" y="964"/>
                  </a:lnTo>
                  <a:lnTo>
                    <a:pt x="1015" y="955"/>
                  </a:lnTo>
                  <a:lnTo>
                    <a:pt x="1013" y="971"/>
                  </a:lnTo>
                  <a:lnTo>
                    <a:pt x="1015" y="984"/>
                  </a:lnTo>
                  <a:lnTo>
                    <a:pt x="1012" y="985"/>
                  </a:lnTo>
                  <a:lnTo>
                    <a:pt x="1009" y="981"/>
                  </a:lnTo>
                  <a:lnTo>
                    <a:pt x="1004" y="979"/>
                  </a:lnTo>
                  <a:lnTo>
                    <a:pt x="1003" y="976"/>
                  </a:lnTo>
                  <a:lnTo>
                    <a:pt x="1003" y="973"/>
                  </a:lnTo>
                  <a:lnTo>
                    <a:pt x="1001" y="969"/>
                  </a:lnTo>
                  <a:lnTo>
                    <a:pt x="996" y="973"/>
                  </a:lnTo>
                  <a:lnTo>
                    <a:pt x="991" y="964"/>
                  </a:lnTo>
                  <a:lnTo>
                    <a:pt x="991" y="960"/>
                  </a:lnTo>
                  <a:lnTo>
                    <a:pt x="993" y="955"/>
                  </a:lnTo>
                  <a:lnTo>
                    <a:pt x="991" y="953"/>
                  </a:lnTo>
                  <a:lnTo>
                    <a:pt x="990" y="952"/>
                  </a:lnTo>
                  <a:lnTo>
                    <a:pt x="984" y="951"/>
                  </a:lnTo>
                  <a:lnTo>
                    <a:pt x="980" y="947"/>
                  </a:lnTo>
                  <a:lnTo>
                    <a:pt x="973" y="938"/>
                  </a:lnTo>
                  <a:lnTo>
                    <a:pt x="969" y="934"/>
                  </a:lnTo>
                  <a:lnTo>
                    <a:pt x="964" y="933"/>
                  </a:lnTo>
                  <a:lnTo>
                    <a:pt x="961" y="937"/>
                  </a:lnTo>
                  <a:lnTo>
                    <a:pt x="958" y="938"/>
                  </a:lnTo>
                  <a:lnTo>
                    <a:pt x="957" y="941"/>
                  </a:lnTo>
                  <a:lnTo>
                    <a:pt x="959" y="944"/>
                  </a:lnTo>
                  <a:lnTo>
                    <a:pt x="965" y="953"/>
                  </a:lnTo>
                  <a:lnTo>
                    <a:pt x="963" y="955"/>
                  </a:lnTo>
                  <a:lnTo>
                    <a:pt x="959" y="956"/>
                  </a:lnTo>
                  <a:lnTo>
                    <a:pt x="957" y="952"/>
                  </a:lnTo>
                  <a:lnTo>
                    <a:pt x="953" y="947"/>
                  </a:lnTo>
                  <a:lnTo>
                    <a:pt x="949" y="944"/>
                  </a:lnTo>
                  <a:lnTo>
                    <a:pt x="951" y="951"/>
                  </a:lnTo>
                  <a:lnTo>
                    <a:pt x="956" y="965"/>
                  </a:lnTo>
                  <a:lnTo>
                    <a:pt x="960" y="965"/>
                  </a:lnTo>
                  <a:lnTo>
                    <a:pt x="963" y="966"/>
                  </a:lnTo>
                  <a:lnTo>
                    <a:pt x="966" y="974"/>
                  </a:lnTo>
                  <a:lnTo>
                    <a:pt x="970" y="986"/>
                  </a:lnTo>
                  <a:lnTo>
                    <a:pt x="973" y="992"/>
                  </a:lnTo>
                  <a:lnTo>
                    <a:pt x="976" y="987"/>
                  </a:lnTo>
                  <a:lnTo>
                    <a:pt x="978" y="988"/>
                  </a:lnTo>
                  <a:lnTo>
                    <a:pt x="981" y="994"/>
                  </a:lnTo>
                  <a:lnTo>
                    <a:pt x="985" y="997"/>
                  </a:lnTo>
                  <a:lnTo>
                    <a:pt x="993" y="1003"/>
                  </a:lnTo>
                  <a:lnTo>
                    <a:pt x="989" y="1004"/>
                  </a:lnTo>
                  <a:lnTo>
                    <a:pt x="988" y="1007"/>
                  </a:lnTo>
                  <a:lnTo>
                    <a:pt x="990" y="1010"/>
                  </a:lnTo>
                  <a:lnTo>
                    <a:pt x="993" y="1013"/>
                  </a:lnTo>
                  <a:lnTo>
                    <a:pt x="999" y="1019"/>
                  </a:lnTo>
                  <a:lnTo>
                    <a:pt x="1000" y="1022"/>
                  </a:lnTo>
                  <a:lnTo>
                    <a:pt x="1002" y="1031"/>
                  </a:lnTo>
                  <a:lnTo>
                    <a:pt x="1001" y="1037"/>
                  </a:lnTo>
                  <a:lnTo>
                    <a:pt x="994" y="1022"/>
                  </a:lnTo>
                  <a:lnTo>
                    <a:pt x="990" y="1019"/>
                  </a:lnTo>
                  <a:lnTo>
                    <a:pt x="990" y="1022"/>
                  </a:lnTo>
                  <a:lnTo>
                    <a:pt x="991" y="1025"/>
                  </a:lnTo>
                  <a:lnTo>
                    <a:pt x="997" y="1042"/>
                  </a:lnTo>
                  <a:lnTo>
                    <a:pt x="997" y="1046"/>
                  </a:lnTo>
                  <a:lnTo>
                    <a:pt x="991" y="1045"/>
                  </a:lnTo>
                  <a:lnTo>
                    <a:pt x="992" y="1047"/>
                  </a:lnTo>
                  <a:lnTo>
                    <a:pt x="994" y="1052"/>
                  </a:lnTo>
                  <a:lnTo>
                    <a:pt x="997" y="1059"/>
                  </a:lnTo>
                  <a:lnTo>
                    <a:pt x="993" y="1057"/>
                  </a:lnTo>
                  <a:lnTo>
                    <a:pt x="990" y="1053"/>
                  </a:lnTo>
                  <a:lnTo>
                    <a:pt x="984" y="1044"/>
                  </a:lnTo>
                  <a:lnTo>
                    <a:pt x="984" y="1043"/>
                  </a:lnTo>
                  <a:lnTo>
                    <a:pt x="979" y="1045"/>
                  </a:lnTo>
                  <a:lnTo>
                    <a:pt x="974" y="1042"/>
                  </a:lnTo>
                  <a:lnTo>
                    <a:pt x="966" y="1033"/>
                  </a:lnTo>
                  <a:lnTo>
                    <a:pt x="964" y="1030"/>
                  </a:lnTo>
                  <a:lnTo>
                    <a:pt x="957" y="1021"/>
                  </a:lnTo>
                  <a:lnTo>
                    <a:pt x="958" y="1031"/>
                  </a:lnTo>
                  <a:lnTo>
                    <a:pt x="951" y="1025"/>
                  </a:lnTo>
                  <a:lnTo>
                    <a:pt x="948" y="1023"/>
                  </a:lnTo>
                  <a:lnTo>
                    <a:pt x="943" y="1022"/>
                  </a:lnTo>
                  <a:lnTo>
                    <a:pt x="943" y="1025"/>
                  </a:lnTo>
                  <a:lnTo>
                    <a:pt x="948" y="1034"/>
                  </a:lnTo>
                  <a:lnTo>
                    <a:pt x="953" y="1040"/>
                  </a:lnTo>
                  <a:lnTo>
                    <a:pt x="964" y="1048"/>
                  </a:lnTo>
                  <a:lnTo>
                    <a:pt x="972" y="1057"/>
                  </a:lnTo>
                  <a:lnTo>
                    <a:pt x="976" y="1064"/>
                  </a:lnTo>
                  <a:lnTo>
                    <a:pt x="979" y="1070"/>
                  </a:lnTo>
                  <a:lnTo>
                    <a:pt x="981" y="1078"/>
                  </a:lnTo>
                  <a:lnTo>
                    <a:pt x="970" y="1074"/>
                  </a:lnTo>
                  <a:lnTo>
                    <a:pt x="961" y="1069"/>
                  </a:lnTo>
                  <a:lnTo>
                    <a:pt x="954" y="1065"/>
                  </a:lnTo>
                  <a:lnTo>
                    <a:pt x="946" y="1064"/>
                  </a:lnTo>
                  <a:lnTo>
                    <a:pt x="939" y="1061"/>
                  </a:lnTo>
                  <a:lnTo>
                    <a:pt x="934" y="1052"/>
                  </a:lnTo>
                  <a:lnTo>
                    <a:pt x="927" y="1051"/>
                  </a:lnTo>
                  <a:lnTo>
                    <a:pt x="924" y="1048"/>
                  </a:lnTo>
                  <a:lnTo>
                    <a:pt x="920" y="1046"/>
                  </a:lnTo>
                  <a:lnTo>
                    <a:pt x="919" y="1048"/>
                  </a:lnTo>
                  <a:close/>
                  <a:moveTo>
                    <a:pt x="553" y="760"/>
                  </a:moveTo>
                  <a:lnTo>
                    <a:pt x="550" y="758"/>
                  </a:lnTo>
                  <a:lnTo>
                    <a:pt x="544" y="748"/>
                  </a:lnTo>
                  <a:lnTo>
                    <a:pt x="538" y="736"/>
                  </a:lnTo>
                  <a:lnTo>
                    <a:pt x="532" y="727"/>
                  </a:lnTo>
                  <a:lnTo>
                    <a:pt x="526" y="722"/>
                  </a:lnTo>
                  <a:lnTo>
                    <a:pt x="518" y="720"/>
                  </a:lnTo>
                  <a:lnTo>
                    <a:pt x="514" y="717"/>
                  </a:lnTo>
                  <a:lnTo>
                    <a:pt x="501" y="696"/>
                  </a:lnTo>
                  <a:lnTo>
                    <a:pt x="507" y="683"/>
                  </a:lnTo>
                  <a:lnTo>
                    <a:pt x="510" y="685"/>
                  </a:lnTo>
                  <a:lnTo>
                    <a:pt x="516" y="695"/>
                  </a:lnTo>
                  <a:lnTo>
                    <a:pt x="523" y="700"/>
                  </a:lnTo>
                  <a:lnTo>
                    <a:pt x="525" y="700"/>
                  </a:lnTo>
                  <a:lnTo>
                    <a:pt x="529" y="695"/>
                  </a:lnTo>
                  <a:lnTo>
                    <a:pt x="534" y="682"/>
                  </a:lnTo>
                  <a:lnTo>
                    <a:pt x="537" y="682"/>
                  </a:lnTo>
                  <a:lnTo>
                    <a:pt x="537" y="677"/>
                  </a:lnTo>
                  <a:lnTo>
                    <a:pt x="531" y="666"/>
                  </a:lnTo>
                  <a:lnTo>
                    <a:pt x="524" y="657"/>
                  </a:lnTo>
                  <a:lnTo>
                    <a:pt x="523" y="652"/>
                  </a:lnTo>
                  <a:lnTo>
                    <a:pt x="524" y="650"/>
                  </a:lnTo>
                  <a:lnTo>
                    <a:pt x="534" y="652"/>
                  </a:lnTo>
                  <a:lnTo>
                    <a:pt x="538" y="647"/>
                  </a:lnTo>
                  <a:lnTo>
                    <a:pt x="541" y="647"/>
                  </a:lnTo>
                  <a:lnTo>
                    <a:pt x="546" y="655"/>
                  </a:lnTo>
                  <a:lnTo>
                    <a:pt x="550" y="656"/>
                  </a:lnTo>
                  <a:lnTo>
                    <a:pt x="553" y="655"/>
                  </a:lnTo>
                  <a:lnTo>
                    <a:pt x="556" y="649"/>
                  </a:lnTo>
                  <a:lnTo>
                    <a:pt x="563" y="647"/>
                  </a:lnTo>
                  <a:lnTo>
                    <a:pt x="571" y="648"/>
                  </a:lnTo>
                  <a:lnTo>
                    <a:pt x="576" y="653"/>
                  </a:lnTo>
                  <a:lnTo>
                    <a:pt x="574" y="659"/>
                  </a:lnTo>
                  <a:lnTo>
                    <a:pt x="571" y="661"/>
                  </a:lnTo>
                  <a:lnTo>
                    <a:pt x="569" y="668"/>
                  </a:lnTo>
                  <a:lnTo>
                    <a:pt x="560" y="676"/>
                  </a:lnTo>
                  <a:lnTo>
                    <a:pt x="558" y="679"/>
                  </a:lnTo>
                  <a:lnTo>
                    <a:pt x="557" y="683"/>
                  </a:lnTo>
                  <a:lnTo>
                    <a:pt x="559" y="688"/>
                  </a:lnTo>
                  <a:lnTo>
                    <a:pt x="562" y="690"/>
                  </a:lnTo>
                  <a:lnTo>
                    <a:pt x="566" y="689"/>
                  </a:lnTo>
                  <a:lnTo>
                    <a:pt x="572" y="692"/>
                  </a:lnTo>
                  <a:lnTo>
                    <a:pt x="577" y="697"/>
                  </a:lnTo>
                  <a:lnTo>
                    <a:pt x="579" y="697"/>
                  </a:lnTo>
                  <a:lnTo>
                    <a:pt x="583" y="703"/>
                  </a:lnTo>
                  <a:lnTo>
                    <a:pt x="584" y="711"/>
                  </a:lnTo>
                  <a:lnTo>
                    <a:pt x="580" y="718"/>
                  </a:lnTo>
                  <a:lnTo>
                    <a:pt x="579" y="725"/>
                  </a:lnTo>
                  <a:lnTo>
                    <a:pt x="577" y="738"/>
                  </a:lnTo>
                  <a:lnTo>
                    <a:pt x="575" y="745"/>
                  </a:lnTo>
                  <a:lnTo>
                    <a:pt x="572" y="747"/>
                  </a:lnTo>
                  <a:lnTo>
                    <a:pt x="568" y="748"/>
                  </a:lnTo>
                  <a:lnTo>
                    <a:pt x="564" y="746"/>
                  </a:lnTo>
                  <a:lnTo>
                    <a:pt x="560" y="739"/>
                  </a:lnTo>
                  <a:lnTo>
                    <a:pt x="556" y="737"/>
                  </a:lnTo>
                  <a:lnTo>
                    <a:pt x="556" y="741"/>
                  </a:lnTo>
                  <a:lnTo>
                    <a:pt x="562" y="751"/>
                  </a:lnTo>
                  <a:lnTo>
                    <a:pt x="558" y="759"/>
                  </a:lnTo>
                  <a:lnTo>
                    <a:pt x="553" y="760"/>
                  </a:lnTo>
                  <a:close/>
                  <a:moveTo>
                    <a:pt x="607" y="725"/>
                  </a:moveTo>
                  <a:lnTo>
                    <a:pt x="601" y="721"/>
                  </a:lnTo>
                  <a:lnTo>
                    <a:pt x="600" y="710"/>
                  </a:lnTo>
                  <a:lnTo>
                    <a:pt x="594" y="694"/>
                  </a:lnTo>
                  <a:lnTo>
                    <a:pt x="593" y="683"/>
                  </a:lnTo>
                  <a:lnTo>
                    <a:pt x="594" y="675"/>
                  </a:lnTo>
                  <a:lnTo>
                    <a:pt x="595" y="661"/>
                  </a:lnTo>
                  <a:lnTo>
                    <a:pt x="597" y="655"/>
                  </a:lnTo>
                  <a:lnTo>
                    <a:pt x="605" y="655"/>
                  </a:lnTo>
                  <a:lnTo>
                    <a:pt x="604" y="652"/>
                  </a:lnTo>
                  <a:lnTo>
                    <a:pt x="602" y="646"/>
                  </a:lnTo>
                  <a:lnTo>
                    <a:pt x="601" y="640"/>
                  </a:lnTo>
                  <a:lnTo>
                    <a:pt x="602" y="638"/>
                  </a:lnTo>
                  <a:lnTo>
                    <a:pt x="603" y="637"/>
                  </a:lnTo>
                  <a:lnTo>
                    <a:pt x="616" y="635"/>
                  </a:lnTo>
                  <a:lnTo>
                    <a:pt x="623" y="637"/>
                  </a:lnTo>
                  <a:lnTo>
                    <a:pt x="632" y="643"/>
                  </a:lnTo>
                  <a:lnTo>
                    <a:pt x="639" y="644"/>
                  </a:lnTo>
                  <a:lnTo>
                    <a:pt x="647" y="640"/>
                  </a:lnTo>
                  <a:lnTo>
                    <a:pt x="653" y="641"/>
                  </a:lnTo>
                  <a:lnTo>
                    <a:pt x="657" y="643"/>
                  </a:lnTo>
                  <a:lnTo>
                    <a:pt x="661" y="647"/>
                  </a:lnTo>
                  <a:lnTo>
                    <a:pt x="661" y="649"/>
                  </a:lnTo>
                  <a:lnTo>
                    <a:pt x="660" y="653"/>
                  </a:lnTo>
                  <a:lnTo>
                    <a:pt x="655" y="662"/>
                  </a:lnTo>
                  <a:lnTo>
                    <a:pt x="650" y="678"/>
                  </a:lnTo>
                  <a:lnTo>
                    <a:pt x="641" y="696"/>
                  </a:lnTo>
                  <a:lnTo>
                    <a:pt x="633" y="698"/>
                  </a:lnTo>
                  <a:lnTo>
                    <a:pt x="619" y="695"/>
                  </a:lnTo>
                  <a:lnTo>
                    <a:pt x="611" y="696"/>
                  </a:lnTo>
                  <a:lnTo>
                    <a:pt x="619" y="710"/>
                  </a:lnTo>
                  <a:lnTo>
                    <a:pt x="618" y="716"/>
                  </a:lnTo>
                  <a:lnTo>
                    <a:pt x="613" y="723"/>
                  </a:lnTo>
                  <a:lnTo>
                    <a:pt x="607" y="725"/>
                  </a:lnTo>
                  <a:close/>
                  <a:moveTo>
                    <a:pt x="241" y="768"/>
                  </a:moveTo>
                  <a:lnTo>
                    <a:pt x="236" y="768"/>
                  </a:lnTo>
                  <a:lnTo>
                    <a:pt x="229" y="766"/>
                  </a:lnTo>
                  <a:lnTo>
                    <a:pt x="228" y="757"/>
                  </a:lnTo>
                  <a:lnTo>
                    <a:pt x="224" y="749"/>
                  </a:lnTo>
                  <a:lnTo>
                    <a:pt x="222" y="744"/>
                  </a:lnTo>
                  <a:lnTo>
                    <a:pt x="215" y="737"/>
                  </a:lnTo>
                  <a:lnTo>
                    <a:pt x="207" y="736"/>
                  </a:lnTo>
                  <a:lnTo>
                    <a:pt x="201" y="733"/>
                  </a:lnTo>
                  <a:lnTo>
                    <a:pt x="199" y="730"/>
                  </a:lnTo>
                  <a:lnTo>
                    <a:pt x="198" y="726"/>
                  </a:lnTo>
                  <a:lnTo>
                    <a:pt x="201" y="724"/>
                  </a:lnTo>
                  <a:lnTo>
                    <a:pt x="204" y="718"/>
                  </a:lnTo>
                  <a:lnTo>
                    <a:pt x="207" y="714"/>
                  </a:lnTo>
                  <a:lnTo>
                    <a:pt x="208" y="707"/>
                  </a:lnTo>
                  <a:lnTo>
                    <a:pt x="205" y="691"/>
                  </a:lnTo>
                  <a:lnTo>
                    <a:pt x="208" y="691"/>
                  </a:lnTo>
                  <a:lnTo>
                    <a:pt x="211" y="687"/>
                  </a:lnTo>
                  <a:lnTo>
                    <a:pt x="213" y="679"/>
                  </a:lnTo>
                  <a:lnTo>
                    <a:pt x="219" y="668"/>
                  </a:lnTo>
                  <a:lnTo>
                    <a:pt x="222" y="656"/>
                  </a:lnTo>
                  <a:lnTo>
                    <a:pt x="222" y="649"/>
                  </a:lnTo>
                  <a:lnTo>
                    <a:pt x="220" y="646"/>
                  </a:lnTo>
                  <a:lnTo>
                    <a:pt x="213" y="631"/>
                  </a:lnTo>
                  <a:lnTo>
                    <a:pt x="211" y="622"/>
                  </a:lnTo>
                  <a:lnTo>
                    <a:pt x="216" y="622"/>
                  </a:lnTo>
                  <a:lnTo>
                    <a:pt x="221" y="620"/>
                  </a:lnTo>
                  <a:lnTo>
                    <a:pt x="229" y="622"/>
                  </a:lnTo>
                  <a:lnTo>
                    <a:pt x="235" y="622"/>
                  </a:lnTo>
                  <a:lnTo>
                    <a:pt x="244" y="620"/>
                  </a:lnTo>
                  <a:lnTo>
                    <a:pt x="252" y="617"/>
                  </a:lnTo>
                  <a:lnTo>
                    <a:pt x="259" y="615"/>
                  </a:lnTo>
                  <a:lnTo>
                    <a:pt x="262" y="618"/>
                  </a:lnTo>
                  <a:lnTo>
                    <a:pt x="281" y="635"/>
                  </a:lnTo>
                  <a:lnTo>
                    <a:pt x="286" y="637"/>
                  </a:lnTo>
                  <a:lnTo>
                    <a:pt x="290" y="636"/>
                  </a:lnTo>
                  <a:lnTo>
                    <a:pt x="298" y="633"/>
                  </a:lnTo>
                  <a:lnTo>
                    <a:pt x="305" y="634"/>
                  </a:lnTo>
                  <a:lnTo>
                    <a:pt x="310" y="635"/>
                  </a:lnTo>
                  <a:lnTo>
                    <a:pt x="318" y="643"/>
                  </a:lnTo>
                  <a:lnTo>
                    <a:pt x="332" y="660"/>
                  </a:lnTo>
                  <a:lnTo>
                    <a:pt x="330" y="663"/>
                  </a:lnTo>
                  <a:lnTo>
                    <a:pt x="328" y="664"/>
                  </a:lnTo>
                  <a:lnTo>
                    <a:pt x="326" y="665"/>
                  </a:lnTo>
                  <a:lnTo>
                    <a:pt x="317" y="672"/>
                  </a:lnTo>
                  <a:lnTo>
                    <a:pt x="310" y="675"/>
                  </a:lnTo>
                  <a:lnTo>
                    <a:pt x="300" y="684"/>
                  </a:lnTo>
                  <a:lnTo>
                    <a:pt x="293" y="690"/>
                  </a:lnTo>
                  <a:lnTo>
                    <a:pt x="284" y="705"/>
                  </a:lnTo>
                  <a:lnTo>
                    <a:pt x="278" y="716"/>
                  </a:lnTo>
                  <a:lnTo>
                    <a:pt x="275" y="718"/>
                  </a:lnTo>
                  <a:lnTo>
                    <a:pt x="269" y="720"/>
                  </a:lnTo>
                  <a:lnTo>
                    <a:pt x="269" y="737"/>
                  </a:lnTo>
                  <a:lnTo>
                    <a:pt x="268" y="747"/>
                  </a:lnTo>
                  <a:lnTo>
                    <a:pt x="264" y="752"/>
                  </a:lnTo>
                  <a:lnTo>
                    <a:pt x="257" y="755"/>
                  </a:lnTo>
                  <a:lnTo>
                    <a:pt x="250" y="753"/>
                  </a:lnTo>
                  <a:lnTo>
                    <a:pt x="247" y="762"/>
                  </a:lnTo>
                  <a:lnTo>
                    <a:pt x="241" y="768"/>
                  </a:lnTo>
                  <a:close/>
                  <a:moveTo>
                    <a:pt x="664" y="526"/>
                  </a:moveTo>
                  <a:lnTo>
                    <a:pt x="659" y="527"/>
                  </a:lnTo>
                  <a:lnTo>
                    <a:pt x="654" y="532"/>
                  </a:lnTo>
                  <a:lnTo>
                    <a:pt x="652" y="543"/>
                  </a:lnTo>
                  <a:lnTo>
                    <a:pt x="658" y="545"/>
                  </a:lnTo>
                  <a:lnTo>
                    <a:pt x="664" y="544"/>
                  </a:lnTo>
                  <a:lnTo>
                    <a:pt x="664" y="544"/>
                  </a:lnTo>
                  <a:lnTo>
                    <a:pt x="669" y="546"/>
                  </a:lnTo>
                  <a:lnTo>
                    <a:pt x="672" y="549"/>
                  </a:lnTo>
                  <a:lnTo>
                    <a:pt x="675" y="560"/>
                  </a:lnTo>
                  <a:lnTo>
                    <a:pt x="679" y="571"/>
                  </a:lnTo>
                  <a:lnTo>
                    <a:pt x="683" y="572"/>
                  </a:lnTo>
                  <a:lnTo>
                    <a:pt x="684" y="571"/>
                  </a:lnTo>
                  <a:lnTo>
                    <a:pt x="685" y="563"/>
                  </a:lnTo>
                  <a:lnTo>
                    <a:pt x="686" y="562"/>
                  </a:lnTo>
                  <a:lnTo>
                    <a:pt x="693" y="562"/>
                  </a:lnTo>
                  <a:lnTo>
                    <a:pt x="698" y="557"/>
                  </a:lnTo>
                  <a:lnTo>
                    <a:pt x="702" y="560"/>
                  </a:lnTo>
                  <a:lnTo>
                    <a:pt x="707" y="566"/>
                  </a:lnTo>
                  <a:lnTo>
                    <a:pt x="711" y="572"/>
                  </a:lnTo>
                  <a:lnTo>
                    <a:pt x="717" y="573"/>
                  </a:lnTo>
                  <a:lnTo>
                    <a:pt x="721" y="562"/>
                  </a:lnTo>
                  <a:lnTo>
                    <a:pt x="730" y="556"/>
                  </a:lnTo>
                  <a:lnTo>
                    <a:pt x="739" y="553"/>
                  </a:lnTo>
                  <a:lnTo>
                    <a:pt x="751" y="547"/>
                  </a:lnTo>
                  <a:lnTo>
                    <a:pt x="760" y="548"/>
                  </a:lnTo>
                  <a:lnTo>
                    <a:pt x="775" y="548"/>
                  </a:lnTo>
                  <a:lnTo>
                    <a:pt x="778" y="550"/>
                  </a:lnTo>
                  <a:lnTo>
                    <a:pt x="782" y="557"/>
                  </a:lnTo>
                  <a:lnTo>
                    <a:pt x="787" y="563"/>
                  </a:lnTo>
                  <a:lnTo>
                    <a:pt x="796" y="566"/>
                  </a:lnTo>
                  <a:lnTo>
                    <a:pt x="800" y="569"/>
                  </a:lnTo>
                  <a:lnTo>
                    <a:pt x="801" y="570"/>
                  </a:lnTo>
                  <a:lnTo>
                    <a:pt x="803" y="574"/>
                  </a:lnTo>
                  <a:lnTo>
                    <a:pt x="804" y="580"/>
                  </a:lnTo>
                  <a:lnTo>
                    <a:pt x="802" y="583"/>
                  </a:lnTo>
                  <a:lnTo>
                    <a:pt x="791" y="593"/>
                  </a:lnTo>
                  <a:lnTo>
                    <a:pt x="790" y="598"/>
                  </a:lnTo>
                  <a:lnTo>
                    <a:pt x="793" y="613"/>
                  </a:lnTo>
                  <a:lnTo>
                    <a:pt x="778" y="615"/>
                  </a:lnTo>
                  <a:lnTo>
                    <a:pt x="775" y="616"/>
                  </a:lnTo>
                  <a:lnTo>
                    <a:pt x="771" y="617"/>
                  </a:lnTo>
                  <a:lnTo>
                    <a:pt x="766" y="616"/>
                  </a:lnTo>
                  <a:lnTo>
                    <a:pt x="762" y="613"/>
                  </a:lnTo>
                  <a:lnTo>
                    <a:pt x="759" y="610"/>
                  </a:lnTo>
                  <a:lnTo>
                    <a:pt x="757" y="595"/>
                  </a:lnTo>
                  <a:lnTo>
                    <a:pt x="753" y="590"/>
                  </a:lnTo>
                  <a:lnTo>
                    <a:pt x="750" y="593"/>
                  </a:lnTo>
                  <a:lnTo>
                    <a:pt x="751" y="609"/>
                  </a:lnTo>
                  <a:lnTo>
                    <a:pt x="748" y="612"/>
                  </a:lnTo>
                  <a:lnTo>
                    <a:pt x="743" y="611"/>
                  </a:lnTo>
                  <a:lnTo>
                    <a:pt x="738" y="613"/>
                  </a:lnTo>
                  <a:lnTo>
                    <a:pt x="733" y="613"/>
                  </a:lnTo>
                  <a:lnTo>
                    <a:pt x="731" y="613"/>
                  </a:lnTo>
                  <a:lnTo>
                    <a:pt x="723" y="608"/>
                  </a:lnTo>
                  <a:lnTo>
                    <a:pt x="719" y="604"/>
                  </a:lnTo>
                  <a:lnTo>
                    <a:pt x="716" y="603"/>
                  </a:lnTo>
                  <a:lnTo>
                    <a:pt x="715" y="613"/>
                  </a:lnTo>
                  <a:lnTo>
                    <a:pt x="705" y="616"/>
                  </a:lnTo>
                  <a:lnTo>
                    <a:pt x="700" y="617"/>
                  </a:lnTo>
                  <a:lnTo>
                    <a:pt x="691" y="616"/>
                  </a:lnTo>
                  <a:lnTo>
                    <a:pt x="689" y="610"/>
                  </a:lnTo>
                  <a:lnTo>
                    <a:pt x="688" y="595"/>
                  </a:lnTo>
                  <a:lnTo>
                    <a:pt x="681" y="598"/>
                  </a:lnTo>
                  <a:lnTo>
                    <a:pt x="678" y="602"/>
                  </a:lnTo>
                  <a:lnTo>
                    <a:pt x="676" y="609"/>
                  </a:lnTo>
                  <a:lnTo>
                    <a:pt x="671" y="613"/>
                  </a:lnTo>
                  <a:lnTo>
                    <a:pt x="665" y="613"/>
                  </a:lnTo>
                  <a:lnTo>
                    <a:pt x="664" y="612"/>
                  </a:lnTo>
                  <a:lnTo>
                    <a:pt x="660" y="608"/>
                  </a:lnTo>
                  <a:lnTo>
                    <a:pt x="653" y="595"/>
                  </a:lnTo>
                  <a:lnTo>
                    <a:pt x="649" y="606"/>
                  </a:lnTo>
                  <a:lnTo>
                    <a:pt x="642" y="605"/>
                  </a:lnTo>
                  <a:lnTo>
                    <a:pt x="639" y="589"/>
                  </a:lnTo>
                  <a:lnTo>
                    <a:pt x="636" y="572"/>
                  </a:lnTo>
                  <a:lnTo>
                    <a:pt x="639" y="561"/>
                  </a:lnTo>
                  <a:lnTo>
                    <a:pt x="640" y="552"/>
                  </a:lnTo>
                  <a:lnTo>
                    <a:pt x="638" y="545"/>
                  </a:lnTo>
                  <a:lnTo>
                    <a:pt x="630" y="529"/>
                  </a:lnTo>
                  <a:lnTo>
                    <a:pt x="627" y="521"/>
                  </a:lnTo>
                  <a:lnTo>
                    <a:pt x="627" y="513"/>
                  </a:lnTo>
                  <a:lnTo>
                    <a:pt x="630" y="509"/>
                  </a:lnTo>
                  <a:lnTo>
                    <a:pt x="637" y="508"/>
                  </a:lnTo>
                  <a:lnTo>
                    <a:pt x="652" y="507"/>
                  </a:lnTo>
                  <a:lnTo>
                    <a:pt x="657" y="509"/>
                  </a:lnTo>
                  <a:lnTo>
                    <a:pt x="663" y="516"/>
                  </a:lnTo>
                  <a:lnTo>
                    <a:pt x="664" y="517"/>
                  </a:lnTo>
                  <a:lnTo>
                    <a:pt x="669" y="521"/>
                  </a:lnTo>
                  <a:lnTo>
                    <a:pt x="666" y="526"/>
                  </a:lnTo>
                  <a:lnTo>
                    <a:pt x="664" y="526"/>
                  </a:lnTo>
                  <a:close/>
                  <a:moveTo>
                    <a:pt x="537" y="590"/>
                  </a:moveTo>
                  <a:lnTo>
                    <a:pt x="531" y="585"/>
                  </a:lnTo>
                  <a:lnTo>
                    <a:pt x="530" y="578"/>
                  </a:lnTo>
                  <a:lnTo>
                    <a:pt x="535" y="569"/>
                  </a:lnTo>
                  <a:lnTo>
                    <a:pt x="537" y="566"/>
                  </a:lnTo>
                  <a:lnTo>
                    <a:pt x="538" y="562"/>
                  </a:lnTo>
                  <a:lnTo>
                    <a:pt x="535" y="554"/>
                  </a:lnTo>
                  <a:lnTo>
                    <a:pt x="528" y="553"/>
                  </a:lnTo>
                  <a:lnTo>
                    <a:pt x="516" y="559"/>
                  </a:lnTo>
                  <a:lnTo>
                    <a:pt x="510" y="560"/>
                  </a:lnTo>
                  <a:lnTo>
                    <a:pt x="508" y="561"/>
                  </a:lnTo>
                  <a:lnTo>
                    <a:pt x="503" y="554"/>
                  </a:lnTo>
                  <a:lnTo>
                    <a:pt x="503" y="546"/>
                  </a:lnTo>
                  <a:lnTo>
                    <a:pt x="508" y="546"/>
                  </a:lnTo>
                  <a:lnTo>
                    <a:pt x="511" y="540"/>
                  </a:lnTo>
                  <a:lnTo>
                    <a:pt x="514" y="538"/>
                  </a:lnTo>
                  <a:lnTo>
                    <a:pt x="511" y="524"/>
                  </a:lnTo>
                  <a:lnTo>
                    <a:pt x="513" y="518"/>
                  </a:lnTo>
                  <a:lnTo>
                    <a:pt x="513" y="512"/>
                  </a:lnTo>
                  <a:lnTo>
                    <a:pt x="516" y="512"/>
                  </a:lnTo>
                  <a:lnTo>
                    <a:pt x="521" y="518"/>
                  </a:lnTo>
                  <a:lnTo>
                    <a:pt x="533" y="536"/>
                  </a:lnTo>
                  <a:lnTo>
                    <a:pt x="535" y="541"/>
                  </a:lnTo>
                  <a:lnTo>
                    <a:pt x="538" y="539"/>
                  </a:lnTo>
                  <a:lnTo>
                    <a:pt x="537" y="533"/>
                  </a:lnTo>
                  <a:lnTo>
                    <a:pt x="532" y="521"/>
                  </a:lnTo>
                  <a:lnTo>
                    <a:pt x="529" y="517"/>
                  </a:lnTo>
                  <a:lnTo>
                    <a:pt x="527" y="508"/>
                  </a:lnTo>
                  <a:lnTo>
                    <a:pt x="530" y="506"/>
                  </a:lnTo>
                  <a:lnTo>
                    <a:pt x="535" y="505"/>
                  </a:lnTo>
                  <a:lnTo>
                    <a:pt x="540" y="508"/>
                  </a:lnTo>
                  <a:lnTo>
                    <a:pt x="546" y="514"/>
                  </a:lnTo>
                  <a:lnTo>
                    <a:pt x="549" y="519"/>
                  </a:lnTo>
                  <a:lnTo>
                    <a:pt x="550" y="519"/>
                  </a:lnTo>
                  <a:lnTo>
                    <a:pt x="552" y="508"/>
                  </a:lnTo>
                  <a:lnTo>
                    <a:pt x="554" y="504"/>
                  </a:lnTo>
                  <a:lnTo>
                    <a:pt x="559" y="507"/>
                  </a:lnTo>
                  <a:lnTo>
                    <a:pt x="563" y="511"/>
                  </a:lnTo>
                  <a:lnTo>
                    <a:pt x="565" y="516"/>
                  </a:lnTo>
                  <a:lnTo>
                    <a:pt x="567" y="534"/>
                  </a:lnTo>
                  <a:lnTo>
                    <a:pt x="567" y="549"/>
                  </a:lnTo>
                  <a:lnTo>
                    <a:pt x="565" y="555"/>
                  </a:lnTo>
                  <a:lnTo>
                    <a:pt x="560" y="563"/>
                  </a:lnTo>
                  <a:lnTo>
                    <a:pt x="560" y="571"/>
                  </a:lnTo>
                  <a:lnTo>
                    <a:pt x="562" y="586"/>
                  </a:lnTo>
                  <a:lnTo>
                    <a:pt x="560" y="589"/>
                  </a:lnTo>
                  <a:lnTo>
                    <a:pt x="550" y="587"/>
                  </a:lnTo>
                  <a:lnTo>
                    <a:pt x="546" y="590"/>
                  </a:lnTo>
                  <a:lnTo>
                    <a:pt x="537" y="590"/>
                  </a:lnTo>
                  <a:close/>
                  <a:moveTo>
                    <a:pt x="338" y="555"/>
                  </a:moveTo>
                  <a:lnTo>
                    <a:pt x="325" y="545"/>
                  </a:lnTo>
                  <a:lnTo>
                    <a:pt x="323" y="529"/>
                  </a:lnTo>
                  <a:lnTo>
                    <a:pt x="326" y="527"/>
                  </a:lnTo>
                  <a:lnTo>
                    <a:pt x="330" y="523"/>
                  </a:lnTo>
                  <a:lnTo>
                    <a:pt x="335" y="521"/>
                  </a:lnTo>
                  <a:lnTo>
                    <a:pt x="341" y="517"/>
                  </a:lnTo>
                  <a:lnTo>
                    <a:pt x="348" y="516"/>
                  </a:lnTo>
                  <a:lnTo>
                    <a:pt x="351" y="521"/>
                  </a:lnTo>
                  <a:lnTo>
                    <a:pt x="355" y="530"/>
                  </a:lnTo>
                  <a:lnTo>
                    <a:pt x="359" y="535"/>
                  </a:lnTo>
                  <a:lnTo>
                    <a:pt x="368" y="529"/>
                  </a:lnTo>
                  <a:lnTo>
                    <a:pt x="372" y="533"/>
                  </a:lnTo>
                  <a:lnTo>
                    <a:pt x="381" y="551"/>
                  </a:lnTo>
                  <a:lnTo>
                    <a:pt x="387" y="560"/>
                  </a:lnTo>
                  <a:lnTo>
                    <a:pt x="393" y="561"/>
                  </a:lnTo>
                  <a:lnTo>
                    <a:pt x="398" y="559"/>
                  </a:lnTo>
                  <a:lnTo>
                    <a:pt x="407" y="562"/>
                  </a:lnTo>
                  <a:lnTo>
                    <a:pt x="410" y="561"/>
                  </a:lnTo>
                  <a:lnTo>
                    <a:pt x="417" y="557"/>
                  </a:lnTo>
                  <a:lnTo>
                    <a:pt x="417" y="550"/>
                  </a:lnTo>
                  <a:lnTo>
                    <a:pt x="414" y="536"/>
                  </a:lnTo>
                  <a:lnTo>
                    <a:pt x="408" y="527"/>
                  </a:lnTo>
                  <a:lnTo>
                    <a:pt x="400" y="518"/>
                  </a:lnTo>
                  <a:lnTo>
                    <a:pt x="406" y="510"/>
                  </a:lnTo>
                  <a:lnTo>
                    <a:pt x="409" y="500"/>
                  </a:lnTo>
                  <a:lnTo>
                    <a:pt x="412" y="496"/>
                  </a:lnTo>
                  <a:lnTo>
                    <a:pt x="419" y="493"/>
                  </a:lnTo>
                  <a:lnTo>
                    <a:pt x="422" y="497"/>
                  </a:lnTo>
                  <a:lnTo>
                    <a:pt x="427" y="515"/>
                  </a:lnTo>
                  <a:lnTo>
                    <a:pt x="426" y="525"/>
                  </a:lnTo>
                  <a:lnTo>
                    <a:pt x="430" y="541"/>
                  </a:lnTo>
                  <a:lnTo>
                    <a:pt x="433" y="544"/>
                  </a:lnTo>
                  <a:lnTo>
                    <a:pt x="438" y="545"/>
                  </a:lnTo>
                  <a:lnTo>
                    <a:pt x="449" y="555"/>
                  </a:lnTo>
                  <a:lnTo>
                    <a:pt x="447" y="544"/>
                  </a:lnTo>
                  <a:lnTo>
                    <a:pt x="448" y="537"/>
                  </a:lnTo>
                  <a:lnTo>
                    <a:pt x="450" y="535"/>
                  </a:lnTo>
                  <a:lnTo>
                    <a:pt x="459" y="541"/>
                  </a:lnTo>
                  <a:lnTo>
                    <a:pt x="464" y="550"/>
                  </a:lnTo>
                  <a:lnTo>
                    <a:pt x="463" y="560"/>
                  </a:lnTo>
                  <a:lnTo>
                    <a:pt x="463" y="572"/>
                  </a:lnTo>
                  <a:lnTo>
                    <a:pt x="461" y="583"/>
                  </a:lnTo>
                  <a:lnTo>
                    <a:pt x="457" y="589"/>
                  </a:lnTo>
                  <a:lnTo>
                    <a:pt x="453" y="591"/>
                  </a:lnTo>
                  <a:lnTo>
                    <a:pt x="448" y="591"/>
                  </a:lnTo>
                  <a:lnTo>
                    <a:pt x="438" y="593"/>
                  </a:lnTo>
                  <a:lnTo>
                    <a:pt x="432" y="592"/>
                  </a:lnTo>
                  <a:lnTo>
                    <a:pt x="421" y="588"/>
                  </a:lnTo>
                  <a:lnTo>
                    <a:pt x="418" y="587"/>
                  </a:lnTo>
                  <a:lnTo>
                    <a:pt x="411" y="594"/>
                  </a:lnTo>
                  <a:lnTo>
                    <a:pt x="405" y="598"/>
                  </a:lnTo>
                  <a:lnTo>
                    <a:pt x="400" y="602"/>
                  </a:lnTo>
                  <a:lnTo>
                    <a:pt x="394" y="608"/>
                  </a:lnTo>
                  <a:lnTo>
                    <a:pt x="385" y="614"/>
                  </a:lnTo>
                  <a:lnTo>
                    <a:pt x="377" y="619"/>
                  </a:lnTo>
                  <a:lnTo>
                    <a:pt x="365" y="618"/>
                  </a:lnTo>
                  <a:lnTo>
                    <a:pt x="361" y="617"/>
                  </a:lnTo>
                  <a:lnTo>
                    <a:pt x="352" y="610"/>
                  </a:lnTo>
                  <a:lnTo>
                    <a:pt x="351" y="602"/>
                  </a:lnTo>
                  <a:lnTo>
                    <a:pt x="354" y="599"/>
                  </a:lnTo>
                  <a:lnTo>
                    <a:pt x="361" y="598"/>
                  </a:lnTo>
                  <a:lnTo>
                    <a:pt x="366" y="595"/>
                  </a:lnTo>
                  <a:lnTo>
                    <a:pt x="371" y="593"/>
                  </a:lnTo>
                  <a:lnTo>
                    <a:pt x="378" y="592"/>
                  </a:lnTo>
                  <a:lnTo>
                    <a:pt x="381" y="592"/>
                  </a:lnTo>
                  <a:lnTo>
                    <a:pt x="388" y="589"/>
                  </a:lnTo>
                  <a:lnTo>
                    <a:pt x="391" y="576"/>
                  </a:lnTo>
                  <a:lnTo>
                    <a:pt x="374" y="574"/>
                  </a:lnTo>
                  <a:lnTo>
                    <a:pt x="369" y="573"/>
                  </a:lnTo>
                  <a:lnTo>
                    <a:pt x="360" y="579"/>
                  </a:lnTo>
                  <a:lnTo>
                    <a:pt x="350" y="583"/>
                  </a:lnTo>
                  <a:lnTo>
                    <a:pt x="342" y="584"/>
                  </a:lnTo>
                  <a:lnTo>
                    <a:pt x="338" y="586"/>
                  </a:lnTo>
                  <a:lnTo>
                    <a:pt x="328" y="578"/>
                  </a:lnTo>
                  <a:lnTo>
                    <a:pt x="325" y="582"/>
                  </a:lnTo>
                  <a:lnTo>
                    <a:pt x="320" y="584"/>
                  </a:lnTo>
                  <a:lnTo>
                    <a:pt x="314" y="581"/>
                  </a:lnTo>
                  <a:lnTo>
                    <a:pt x="309" y="573"/>
                  </a:lnTo>
                  <a:lnTo>
                    <a:pt x="309" y="571"/>
                  </a:lnTo>
                  <a:lnTo>
                    <a:pt x="314" y="560"/>
                  </a:lnTo>
                  <a:lnTo>
                    <a:pt x="321" y="559"/>
                  </a:lnTo>
                  <a:lnTo>
                    <a:pt x="333" y="559"/>
                  </a:lnTo>
                  <a:lnTo>
                    <a:pt x="338" y="555"/>
                  </a:lnTo>
                  <a:close/>
                  <a:moveTo>
                    <a:pt x="615" y="520"/>
                  </a:moveTo>
                  <a:lnTo>
                    <a:pt x="608" y="518"/>
                  </a:lnTo>
                  <a:lnTo>
                    <a:pt x="595" y="514"/>
                  </a:lnTo>
                  <a:lnTo>
                    <a:pt x="592" y="516"/>
                  </a:lnTo>
                  <a:lnTo>
                    <a:pt x="590" y="514"/>
                  </a:lnTo>
                  <a:lnTo>
                    <a:pt x="585" y="501"/>
                  </a:lnTo>
                  <a:lnTo>
                    <a:pt x="578" y="490"/>
                  </a:lnTo>
                  <a:lnTo>
                    <a:pt x="579" y="484"/>
                  </a:lnTo>
                  <a:lnTo>
                    <a:pt x="593" y="483"/>
                  </a:lnTo>
                  <a:lnTo>
                    <a:pt x="603" y="490"/>
                  </a:lnTo>
                  <a:lnTo>
                    <a:pt x="611" y="491"/>
                  </a:lnTo>
                  <a:lnTo>
                    <a:pt x="612" y="491"/>
                  </a:lnTo>
                  <a:lnTo>
                    <a:pt x="617" y="501"/>
                  </a:lnTo>
                  <a:lnTo>
                    <a:pt x="616" y="507"/>
                  </a:lnTo>
                  <a:lnTo>
                    <a:pt x="617" y="515"/>
                  </a:lnTo>
                  <a:lnTo>
                    <a:pt x="615" y="520"/>
                  </a:lnTo>
                  <a:close/>
                  <a:moveTo>
                    <a:pt x="269" y="544"/>
                  </a:moveTo>
                  <a:lnTo>
                    <a:pt x="266" y="540"/>
                  </a:lnTo>
                  <a:lnTo>
                    <a:pt x="260" y="529"/>
                  </a:lnTo>
                  <a:lnTo>
                    <a:pt x="258" y="526"/>
                  </a:lnTo>
                  <a:lnTo>
                    <a:pt x="256" y="527"/>
                  </a:lnTo>
                  <a:lnTo>
                    <a:pt x="253" y="532"/>
                  </a:lnTo>
                  <a:lnTo>
                    <a:pt x="245" y="534"/>
                  </a:lnTo>
                  <a:lnTo>
                    <a:pt x="240" y="527"/>
                  </a:lnTo>
                  <a:lnTo>
                    <a:pt x="239" y="519"/>
                  </a:lnTo>
                  <a:lnTo>
                    <a:pt x="240" y="512"/>
                  </a:lnTo>
                  <a:lnTo>
                    <a:pt x="247" y="510"/>
                  </a:lnTo>
                  <a:lnTo>
                    <a:pt x="250" y="506"/>
                  </a:lnTo>
                  <a:lnTo>
                    <a:pt x="254" y="503"/>
                  </a:lnTo>
                  <a:lnTo>
                    <a:pt x="260" y="493"/>
                  </a:lnTo>
                  <a:lnTo>
                    <a:pt x="265" y="487"/>
                  </a:lnTo>
                  <a:lnTo>
                    <a:pt x="269" y="482"/>
                  </a:lnTo>
                  <a:lnTo>
                    <a:pt x="273" y="473"/>
                  </a:lnTo>
                  <a:lnTo>
                    <a:pt x="279" y="467"/>
                  </a:lnTo>
                  <a:lnTo>
                    <a:pt x="286" y="465"/>
                  </a:lnTo>
                  <a:lnTo>
                    <a:pt x="301" y="461"/>
                  </a:lnTo>
                  <a:lnTo>
                    <a:pt x="311" y="461"/>
                  </a:lnTo>
                  <a:lnTo>
                    <a:pt x="316" y="454"/>
                  </a:lnTo>
                  <a:lnTo>
                    <a:pt x="322" y="451"/>
                  </a:lnTo>
                  <a:lnTo>
                    <a:pt x="331" y="463"/>
                  </a:lnTo>
                  <a:lnTo>
                    <a:pt x="327" y="466"/>
                  </a:lnTo>
                  <a:lnTo>
                    <a:pt x="322" y="472"/>
                  </a:lnTo>
                  <a:lnTo>
                    <a:pt x="321" y="479"/>
                  </a:lnTo>
                  <a:lnTo>
                    <a:pt x="321" y="486"/>
                  </a:lnTo>
                  <a:lnTo>
                    <a:pt x="324" y="499"/>
                  </a:lnTo>
                  <a:lnTo>
                    <a:pt x="319" y="499"/>
                  </a:lnTo>
                  <a:lnTo>
                    <a:pt x="314" y="502"/>
                  </a:lnTo>
                  <a:lnTo>
                    <a:pt x="309" y="518"/>
                  </a:lnTo>
                  <a:lnTo>
                    <a:pt x="303" y="518"/>
                  </a:lnTo>
                  <a:lnTo>
                    <a:pt x="298" y="493"/>
                  </a:lnTo>
                  <a:lnTo>
                    <a:pt x="294" y="489"/>
                  </a:lnTo>
                  <a:lnTo>
                    <a:pt x="291" y="489"/>
                  </a:lnTo>
                  <a:lnTo>
                    <a:pt x="290" y="497"/>
                  </a:lnTo>
                  <a:lnTo>
                    <a:pt x="286" y="506"/>
                  </a:lnTo>
                  <a:lnTo>
                    <a:pt x="283" y="521"/>
                  </a:lnTo>
                  <a:lnTo>
                    <a:pt x="279" y="525"/>
                  </a:lnTo>
                  <a:lnTo>
                    <a:pt x="278" y="534"/>
                  </a:lnTo>
                  <a:lnTo>
                    <a:pt x="274" y="543"/>
                  </a:lnTo>
                  <a:lnTo>
                    <a:pt x="269" y="544"/>
                  </a:lnTo>
                  <a:close/>
                  <a:moveTo>
                    <a:pt x="410" y="428"/>
                  </a:moveTo>
                  <a:lnTo>
                    <a:pt x="401" y="446"/>
                  </a:lnTo>
                  <a:lnTo>
                    <a:pt x="397" y="454"/>
                  </a:lnTo>
                  <a:lnTo>
                    <a:pt x="387" y="455"/>
                  </a:lnTo>
                  <a:lnTo>
                    <a:pt x="381" y="457"/>
                  </a:lnTo>
                  <a:lnTo>
                    <a:pt x="369" y="453"/>
                  </a:lnTo>
                  <a:lnTo>
                    <a:pt x="366" y="450"/>
                  </a:lnTo>
                  <a:lnTo>
                    <a:pt x="364" y="438"/>
                  </a:lnTo>
                  <a:lnTo>
                    <a:pt x="366" y="430"/>
                  </a:lnTo>
                  <a:lnTo>
                    <a:pt x="374" y="425"/>
                  </a:lnTo>
                  <a:lnTo>
                    <a:pt x="379" y="427"/>
                  </a:lnTo>
                  <a:lnTo>
                    <a:pt x="393" y="424"/>
                  </a:lnTo>
                  <a:lnTo>
                    <a:pt x="396" y="424"/>
                  </a:lnTo>
                  <a:lnTo>
                    <a:pt x="410" y="428"/>
                  </a:lnTo>
                  <a:close/>
                  <a:moveTo>
                    <a:pt x="580" y="425"/>
                  </a:moveTo>
                  <a:lnTo>
                    <a:pt x="574" y="424"/>
                  </a:lnTo>
                  <a:lnTo>
                    <a:pt x="570" y="419"/>
                  </a:lnTo>
                  <a:lnTo>
                    <a:pt x="563" y="405"/>
                  </a:lnTo>
                  <a:lnTo>
                    <a:pt x="557" y="383"/>
                  </a:lnTo>
                  <a:lnTo>
                    <a:pt x="556" y="376"/>
                  </a:lnTo>
                  <a:lnTo>
                    <a:pt x="558" y="373"/>
                  </a:lnTo>
                  <a:lnTo>
                    <a:pt x="571" y="372"/>
                  </a:lnTo>
                  <a:lnTo>
                    <a:pt x="582" y="381"/>
                  </a:lnTo>
                  <a:lnTo>
                    <a:pt x="600" y="397"/>
                  </a:lnTo>
                  <a:lnTo>
                    <a:pt x="600" y="407"/>
                  </a:lnTo>
                  <a:lnTo>
                    <a:pt x="598" y="417"/>
                  </a:lnTo>
                  <a:lnTo>
                    <a:pt x="596" y="418"/>
                  </a:lnTo>
                  <a:lnTo>
                    <a:pt x="587" y="423"/>
                  </a:lnTo>
                  <a:lnTo>
                    <a:pt x="580" y="425"/>
                  </a:lnTo>
                  <a:close/>
                  <a:moveTo>
                    <a:pt x="540" y="438"/>
                  </a:moveTo>
                  <a:lnTo>
                    <a:pt x="534" y="437"/>
                  </a:lnTo>
                  <a:lnTo>
                    <a:pt x="530" y="432"/>
                  </a:lnTo>
                  <a:lnTo>
                    <a:pt x="525" y="414"/>
                  </a:lnTo>
                  <a:lnTo>
                    <a:pt x="521" y="408"/>
                  </a:lnTo>
                  <a:lnTo>
                    <a:pt x="503" y="406"/>
                  </a:lnTo>
                  <a:lnTo>
                    <a:pt x="494" y="408"/>
                  </a:lnTo>
                  <a:lnTo>
                    <a:pt x="490" y="408"/>
                  </a:lnTo>
                  <a:lnTo>
                    <a:pt x="482" y="406"/>
                  </a:lnTo>
                  <a:lnTo>
                    <a:pt x="477" y="402"/>
                  </a:lnTo>
                  <a:lnTo>
                    <a:pt x="471" y="391"/>
                  </a:lnTo>
                  <a:lnTo>
                    <a:pt x="470" y="384"/>
                  </a:lnTo>
                  <a:lnTo>
                    <a:pt x="472" y="380"/>
                  </a:lnTo>
                  <a:lnTo>
                    <a:pt x="477" y="380"/>
                  </a:lnTo>
                  <a:lnTo>
                    <a:pt x="487" y="387"/>
                  </a:lnTo>
                  <a:lnTo>
                    <a:pt x="492" y="386"/>
                  </a:lnTo>
                  <a:lnTo>
                    <a:pt x="492" y="379"/>
                  </a:lnTo>
                  <a:lnTo>
                    <a:pt x="490" y="371"/>
                  </a:lnTo>
                  <a:lnTo>
                    <a:pt x="483" y="356"/>
                  </a:lnTo>
                  <a:lnTo>
                    <a:pt x="479" y="353"/>
                  </a:lnTo>
                  <a:lnTo>
                    <a:pt x="473" y="350"/>
                  </a:lnTo>
                  <a:lnTo>
                    <a:pt x="465" y="344"/>
                  </a:lnTo>
                  <a:lnTo>
                    <a:pt x="465" y="331"/>
                  </a:lnTo>
                  <a:lnTo>
                    <a:pt x="478" y="328"/>
                  </a:lnTo>
                  <a:lnTo>
                    <a:pt x="492" y="332"/>
                  </a:lnTo>
                  <a:lnTo>
                    <a:pt x="497" y="344"/>
                  </a:lnTo>
                  <a:lnTo>
                    <a:pt x="503" y="359"/>
                  </a:lnTo>
                  <a:lnTo>
                    <a:pt x="514" y="364"/>
                  </a:lnTo>
                  <a:lnTo>
                    <a:pt x="527" y="368"/>
                  </a:lnTo>
                  <a:lnTo>
                    <a:pt x="534" y="375"/>
                  </a:lnTo>
                  <a:lnTo>
                    <a:pt x="538" y="383"/>
                  </a:lnTo>
                  <a:lnTo>
                    <a:pt x="544" y="404"/>
                  </a:lnTo>
                  <a:lnTo>
                    <a:pt x="548" y="417"/>
                  </a:lnTo>
                  <a:lnTo>
                    <a:pt x="549" y="429"/>
                  </a:lnTo>
                  <a:lnTo>
                    <a:pt x="546" y="434"/>
                  </a:lnTo>
                  <a:lnTo>
                    <a:pt x="540" y="438"/>
                  </a:lnTo>
                  <a:close/>
                  <a:moveTo>
                    <a:pt x="664" y="236"/>
                  </a:moveTo>
                  <a:lnTo>
                    <a:pt x="669" y="233"/>
                  </a:lnTo>
                  <a:lnTo>
                    <a:pt x="675" y="240"/>
                  </a:lnTo>
                  <a:lnTo>
                    <a:pt x="676" y="258"/>
                  </a:lnTo>
                  <a:lnTo>
                    <a:pt x="679" y="275"/>
                  </a:lnTo>
                  <a:lnTo>
                    <a:pt x="682" y="277"/>
                  </a:lnTo>
                  <a:lnTo>
                    <a:pt x="688" y="279"/>
                  </a:lnTo>
                  <a:lnTo>
                    <a:pt x="688" y="271"/>
                  </a:lnTo>
                  <a:lnTo>
                    <a:pt x="688" y="256"/>
                  </a:lnTo>
                  <a:lnTo>
                    <a:pt x="691" y="252"/>
                  </a:lnTo>
                  <a:lnTo>
                    <a:pt x="695" y="259"/>
                  </a:lnTo>
                  <a:lnTo>
                    <a:pt x="699" y="270"/>
                  </a:lnTo>
                  <a:lnTo>
                    <a:pt x="702" y="281"/>
                  </a:lnTo>
                  <a:lnTo>
                    <a:pt x="701" y="287"/>
                  </a:lnTo>
                  <a:lnTo>
                    <a:pt x="702" y="314"/>
                  </a:lnTo>
                  <a:lnTo>
                    <a:pt x="706" y="328"/>
                  </a:lnTo>
                  <a:lnTo>
                    <a:pt x="712" y="328"/>
                  </a:lnTo>
                  <a:lnTo>
                    <a:pt x="719" y="326"/>
                  </a:lnTo>
                  <a:lnTo>
                    <a:pt x="729" y="341"/>
                  </a:lnTo>
                  <a:lnTo>
                    <a:pt x="722" y="333"/>
                  </a:lnTo>
                  <a:lnTo>
                    <a:pt x="713" y="344"/>
                  </a:lnTo>
                  <a:lnTo>
                    <a:pt x="704" y="351"/>
                  </a:lnTo>
                  <a:lnTo>
                    <a:pt x="699" y="362"/>
                  </a:lnTo>
                  <a:lnTo>
                    <a:pt x="697" y="369"/>
                  </a:lnTo>
                  <a:lnTo>
                    <a:pt x="696" y="378"/>
                  </a:lnTo>
                  <a:lnTo>
                    <a:pt x="693" y="379"/>
                  </a:lnTo>
                  <a:lnTo>
                    <a:pt x="684" y="367"/>
                  </a:lnTo>
                  <a:lnTo>
                    <a:pt x="681" y="377"/>
                  </a:lnTo>
                  <a:lnTo>
                    <a:pt x="683" y="389"/>
                  </a:lnTo>
                  <a:lnTo>
                    <a:pt x="683" y="397"/>
                  </a:lnTo>
                  <a:lnTo>
                    <a:pt x="681" y="402"/>
                  </a:lnTo>
                  <a:lnTo>
                    <a:pt x="678" y="403"/>
                  </a:lnTo>
                  <a:lnTo>
                    <a:pt x="672" y="394"/>
                  </a:lnTo>
                  <a:lnTo>
                    <a:pt x="666" y="385"/>
                  </a:lnTo>
                  <a:lnTo>
                    <a:pt x="665" y="404"/>
                  </a:lnTo>
                  <a:lnTo>
                    <a:pt x="664" y="406"/>
                  </a:lnTo>
                  <a:lnTo>
                    <a:pt x="664" y="407"/>
                  </a:lnTo>
                  <a:lnTo>
                    <a:pt x="658" y="409"/>
                  </a:lnTo>
                  <a:lnTo>
                    <a:pt x="648" y="406"/>
                  </a:lnTo>
                  <a:lnTo>
                    <a:pt x="640" y="401"/>
                  </a:lnTo>
                  <a:lnTo>
                    <a:pt x="634" y="397"/>
                  </a:lnTo>
                  <a:lnTo>
                    <a:pt x="631" y="397"/>
                  </a:lnTo>
                  <a:lnTo>
                    <a:pt x="613" y="358"/>
                  </a:lnTo>
                  <a:lnTo>
                    <a:pt x="612" y="349"/>
                  </a:lnTo>
                  <a:lnTo>
                    <a:pt x="624" y="342"/>
                  </a:lnTo>
                  <a:lnTo>
                    <a:pt x="643" y="345"/>
                  </a:lnTo>
                  <a:lnTo>
                    <a:pt x="648" y="348"/>
                  </a:lnTo>
                  <a:lnTo>
                    <a:pt x="658" y="351"/>
                  </a:lnTo>
                  <a:lnTo>
                    <a:pt x="643" y="329"/>
                  </a:lnTo>
                  <a:lnTo>
                    <a:pt x="625" y="322"/>
                  </a:lnTo>
                  <a:lnTo>
                    <a:pt x="619" y="326"/>
                  </a:lnTo>
                  <a:lnTo>
                    <a:pt x="610" y="325"/>
                  </a:lnTo>
                  <a:lnTo>
                    <a:pt x="607" y="331"/>
                  </a:lnTo>
                  <a:lnTo>
                    <a:pt x="601" y="332"/>
                  </a:lnTo>
                  <a:lnTo>
                    <a:pt x="597" y="326"/>
                  </a:lnTo>
                  <a:lnTo>
                    <a:pt x="591" y="309"/>
                  </a:lnTo>
                  <a:lnTo>
                    <a:pt x="583" y="293"/>
                  </a:lnTo>
                  <a:lnTo>
                    <a:pt x="581" y="281"/>
                  </a:lnTo>
                  <a:lnTo>
                    <a:pt x="592" y="285"/>
                  </a:lnTo>
                  <a:lnTo>
                    <a:pt x="606" y="279"/>
                  </a:lnTo>
                  <a:lnTo>
                    <a:pt x="598" y="270"/>
                  </a:lnTo>
                  <a:lnTo>
                    <a:pt x="594" y="258"/>
                  </a:lnTo>
                  <a:lnTo>
                    <a:pt x="596" y="247"/>
                  </a:lnTo>
                  <a:lnTo>
                    <a:pt x="600" y="242"/>
                  </a:lnTo>
                  <a:lnTo>
                    <a:pt x="605" y="242"/>
                  </a:lnTo>
                  <a:lnTo>
                    <a:pt x="610" y="243"/>
                  </a:lnTo>
                  <a:lnTo>
                    <a:pt x="611" y="235"/>
                  </a:lnTo>
                  <a:lnTo>
                    <a:pt x="601" y="206"/>
                  </a:lnTo>
                  <a:lnTo>
                    <a:pt x="607" y="202"/>
                  </a:lnTo>
                  <a:lnTo>
                    <a:pt x="614" y="194"/>
                  </a:lnTo>
                  <a:lnTo>
                    <a:pt x="621" y="198"/>
                  </a:lnTo>
                  <a:lnTo>
                    <a:pt x="624" y="196"/>
                  </a:lnTo>
                  <a:lnTo>
                    <a:pt x="625" y="189"/>
                  </a:lnTo>
                  <a:lnTo>
                    <a:pt x="622" y="171"/>
                  </a:lnTo>
                  <a:lnTo>
                    <a:pt x="630" y="176"/>
                  </a:lnTo>
                  <a:lnTo>
                    <a:pt x="636" y="178"/>
                  </a:lnTo>
                  <a:lnTo>
                    <a:pt x="640" y="186"/>
                  </a:lnTo>
                  <a:lnTo>
                    <a:pt x="650" y="219"/>
                  </a:lnTo>
                  <a:lnTo>
                    <a:pt x="654" y="229"/>
                  </a:lnTo>
                  <a:lnTo>
                    <a:pt x="658" y="238"/>
                  </a:lnTo>
                  <a:lnTo>
                    <a:pt x="662" y="238"/>
                  </a:lnTo>
                  <a:lnTo>
                    <a:pt x="664" y="236"/>
                  </a:lnTo>
                  <a:close/>
                  <a:moveTo>
                    <a:pt x="664" y="170"/>
                  </a:moveTo>
                  <a:lnTo>
                    <a:pt x="659" y="170"/>
                  </a:lnTo>
                  <a:lnTo>
                    <a:pt x="653" y="162"/>
                  </a:lnTo>
                  <a:lnTo>
                    <a:pt x="651" y="135"/>
                  </a:lnTo>
                  <a:lnTo>
                    <a:pt x="656" y="122"/>
                  </a:lnTo>
                  <a:lnTo>
                    <a:pt x="660" y="119"/>
                  </a:lnTo>
                  <a:lnTo>
                    <a:pt x="664" y="118"/>
                  </a:lnTo>
                  <a:lnTo>
                    <a:pt x="685" y="113"/>
                  </a:lnTo>
                  <a:lnTo>
                    <a:pt x="692" y="107"/>
                  </a:lnTo>
                  <a:lnTo>
                    <a:pt x="700" y="106"/>
                  </a:lnTo>
                  <a:lnTo>
                    <a:pt x="710" y="120"/>
                  </a:lnTo>
                  <a:lnTo>
                    <a:pt x="712" y="116"/>
                  </a:lnTo>
                  <a:lnTo>
                    <a:pt x="715" y="100"/>
                  </a:lnTo>
                  <a:lnTo>
                    <a:pt x="723" y="88"/>
                  </a:lnTo>
                  <a:lnTo>
                    <a:pt x="733" y="83"/>
                  </a:lnTo>
                  <a:lnTo>
                    <a:pt x="745" y="92"/>
                  </a:lnTo>
                  <a:lnTo>
                    <a:pt x="749" y="92"/>
                  </a:lnTo>
                  <a:lnTo>
                    <a:pt x="764" y="98"/>
                  </a:lnTo>
                  <a:lnTo>
                    <a:pt x="779" y="112"/>
                  </a:lnTo>
                  <a:lnTo>
                    <a:pt x="788" y="116"/>
                  </a:lnTo>
                  <a:lnTo>
                    <a:pt x="796" y="123"/>
                  </a:lnTo>
                  <a:lnTo>
                    <a:pt x="799" y="116"/>
                  </a:lnTo>
                  <a:lnTo>
                    <a:pt x="790" y="98"/>
                  </a:lnTo>
                  <a:lnTo>
                    <a:pt x="781" y="82"/>
                  </a:lnTo>
                  <a:lnTo>
                    <a:pt x="776" y="63"/>
                  </a:lnTo>
                  <a:lnTo>
                    <a:pt x="778" y="52"/>
                  </a:lnTo>
                  <a:lnTo>
                    <a:pt x="786" y="45"/>
                  </a:lnTo>
                  <a:lnTo>
                    <a:pt x="792" y="34"/>
                  </a:lnTo>
                  <a:lnTo>
                    <a:pt x="801" y="29"/>
                  </a:lnTo>
                  <a:lnTo>
                    <a:pt x="814" y="19"/>
                  </a:lnTo>
                  <a:lnTo>
                    <a:pt x="824" y="25"/>
                  </a:lnTo>
                  <a:lnTo>
                    <a:pt x="836" y="34"/>
                  </a:lnTo>
                  <a:lnTo>
                    <a:pt x="842" y="46"/>
                  </a:lnTo>
                  <a:lnTo>
                    <a:pt x="849" y="67"/>
                  </a:lnTo>
                  <a:lnTo>
                    <a:pt x="851" y="69"/>
                  </a:lnTo>
                  <a:lnTo>
                    <a:pt x="852" y="53"/>
                  </a:lnTo>
                  <a:lnTo>
                    <a:pt x="847" y="29"/>
                  </a:lnTo>
                  <a:lnTo>
                    <a:pt x="842" y="15"/>
                  </a:lnTo>
                  <a:lnTo>
                    <a:pt x="845" y="3"/>
                  </a:lnTo>
                  <a:lnTo>
                    <a:pt x="853" y="8"/>
                  </a:lnTo>
                  <a:lnTo>
                    <a:pt x="864" y="17"/>
                  </a:lnTo>
                  <a:lnTo>
                    <a:pt x="874" y="20"/>
                  </a:lnTo>
                  <a:lnTo>
                    <a:pt x="883" y="42"/>
                  </a:lnTo>
                  <a:lnTo>
                    <a:pt x="886" y="43"/>
                  </a:lnTo>
                  <a:lnTo>
                    <a:pt x="886" y="34"/>
                  </a:lnTo>
                  <a:lnTo>
                    <a:pt x="884" y="8"/>
                  </a:lnTo>
                  <a:lnTo>
                    <a:pt x="895" y="8"/>
                  </a:lnTo>
                  <a:lnTo>
                    <a:pt x="903" y="10"/>
                  </a:lnTo>
                  <a:lnTo>
                    <a:pt x="908" y="23"/>
                  </a:lnTo>
                  <a:lnTo>
                    <a:pt x="913" y="39"/>
                  </a:lnTo>
                  <a:lnTo>
                    <a:pt x="916" y="39"/>
                  </a:lnTo>
                  <a:lnTo>
                    <a:pt x="916" y="26"/>
                  </a:lnTo>
                  <a:lnTo>
                    <a:pt x="914" y="4"/>
                  </a:lnTo>
                  <a:lnTo>
                    <a:pt x="921" y="0"/>
                  </a:lnTo>
                  <a:lnTo>
                    <a:pt x="942" y="19"/>
                  </a:lnTo>
                  <a:lnTo>
                    <a:pt x="958" y="33"/>
                  </a:lnTo>
                  <a:lnTo>
                    <a:pt x="970" y="29"/>
                  </a:lnTo>
                  <a:lnTo>
                    <a:pt x="987" y="30"/>
                  </a:lnTo>
                  <a:lnTo>
                    <a:pt x="993" y="32"/>
                  </a:lnTo>
                  <a:lnTo>
                    <a:pt x="997" y="38"/>
                  </a:lnTo>
                  <a:lnTo>
                    <a:pt x="998" y="38"/>
                  </a:lnTo>
                  <a:lnTo>
                    <a:pt x="1006" y="42"/>
                  </a:lnTo>
                  <a:lnTo>
                    <a:pt x="1013" y="51"/>
                  </a:lnTo>
                  <a:lnTo>
                    <a:pt x="1017" y="56"/>
                  </a:lnTo>
                  <a:lnTo>
                    <a:pt x="1027" y="58"/>
                  </a:lnTo>
                  <a:lnTo>
                    <a:pt x="1035" y="74"/>
                  </a:lnTo>
                  <a:lnTo>
                    <a:pt x="1033" y="90"/>
                  </a:lnTo>
                  <a:lnTo>
                    <a:pt x="1026" y="95"/>
                  </a:lnTo>
                  <a:lnTo>
                    <a:pt x="1018" y="110"/>
                  </a:lnTo>
                  <a:lnTo>
                    <a:pt x="1008" y="119"/>
                  </a:lnTo>
                  <a:lnTo>
                    <a:pt x="1002" y="117"/>
                  </a:lnTo>
                  <a:lnTo>
                    <a:pt x="989" y="110"/>
                  </a:lnTo>
                  <a:lnTo>
                    <a:pt x="976" y="110"/>
                  </a:lnTo>
                  <a:lnTo>
                    <a:pt x="971" y="116"/>
                  </a:lnTo>
                  <a:lnTo>
                    <a:pt x="960" y="123"/>
                  </a:lnTo>
                  <a:lnTo>
                    <a:pt x="956" y="143"/>
                  </a:lnTo>
                  <a:lnTo>
                    <a:pt x="961" y="158"/>
                  </a:lnTo>
                  <a:lnTo>
                    <a:pt x="965" y="159"/>
                  </a:lnTo>
                  <a:lnTo>
                    <a:pt x="971" y="157"/>
                  </a:lnTo>
                  <a:lnTo>
                    <a:pt x="981" y="146"/>
                  </a:lnTo>
                  <a:lnTo>
                    <a:pt x="986" y="147"/>
                  </a:lnTo>
                  <a:lnTo>
                    <a:pt x="991" y="164"/>
                  </a:lnTo>
                  <a:lnTo>
                    <a:pt x="990" y="169"/>
                  </a:lnTo>
                  <a:lnTo>
                    <a:pt x="982" y="175"/>
                  </a:lnTo>
                  <a:lnTo>
                    <a:pt x="974" y="182"/>
                  </a:lnTo>
                  <a:lnTo>
                    <a:pt x="967" y="194"/>
                  </a:lnTo>
                  <a:lnTo>
                    <a:pt x="955" y="214"/>
                  </a:lnTo>
                  <a:lnTo>
                    <a:pt x="947" y="222"/>
                  </a:lnTo>
                  <a:lnTo>
                    <a:pt x="940" y="235"/>
                  </a:lnTo>
                  <a:lnTo>
                    <a:pt x="935" y="245"/>
                  </a:lnTo>
                  <a:lnTo>
                    <a:pt x="922" y="245"/>
                  </a:lnTo>
                  <a:lnTo>
                    <a:pt x="925" y="277"/>
                  </a:lnTo>
                  <a:lnTo>
                    <a:pt x="923" y="284"/>
                  </a:lnTo>
                  <a:lnTo>
                    <a:pt x="909" y="299"/>
                  </a:lnTo>
                  <a:lnTo>
                    <a:pt x="905" y="299"/>
                  </a:lnTo>
                  <a:lnTo>
                    <a:pt x="895" y="298"/>
                  </a:lnTo>
                  <a:lnTo>
                    <a:pt x="887" y="290"/>
                  </a:lnTo>
                  <a:lnTo>
                    <a:pt x="873" y="284"/>
                  </a:lnTo>
                  <a:lnTo>
                    <a:pt x="869" y="296"/>
                  </a:lnTo>
                  <a:lnTo>
                    <a:pt x="884" y="319"/>
                  </a:lnTo>
                  <a:lnTo>
                    <a:pt x="880" y="323"/>
                  </a:lnTo>
                  <a:lnTo>
                    <a:pt x="874" y="322"/>
                  </a:lnTo>
                  <a:lnTo>
                    <a:pt x="867" y="323"/>
                  </a:lnTo>
                  <a:lnTo>
                    <a:pt x="861" y="323"/>
                  </a:lnTo>
                  <a:lnTo>
                    <a:pt x="846" y="316"/>
                  </a:lnTo>
                  <a:lnTo>
                    <a:pt x="834" y="319"/>
                  </a:lnTo>
                  <a:lnTo>
                    <a:pt x="833" y="340"/>
                  </a:lnTo>
                  <a:lnTo>
                    <a:pt x="840" y="337"/>
                  </a:lnTo>
                  <a:lnTo>
                    <a:pt x="846" y="337"/>
                  </a:lnTo>
                  <a:lnTo>
                    <a:pt x="860" y="346"/>
                  </a:lnTo>
                  <a:lnTo>
                    <a:pt x="863" y="351"/>
                  </a:lnTo>
                  <a:lnTo>
                    <a:pt x="864" y="372"/>
                  </a:lnTo>
                  <a:lnTo>
                    <a:pt x="862" y="378"/>
                  </a:lnTo>
                  <a:lnTo>
                    <a:pt x="856" y="381"/>
                  </a:lnTo>
                  <a:lnTo>
                    <a:pt x="853" y="402"/>
                  </a:lnTo>
                  <a:lnTo>
                    <a:pt x="847" y="403"/>
                  </a:lnTo>
                  <a:lnTo>
                    <a:pt x="844" y="401"/>
                  </a:lnTo>
                  <a:lnTo>
                    <a:pt x="842" y="406"/>
                  </a:lnTo>
                  <a:lnTo>
                    <a:pt x="843" y="413"/>
                  </a:lnTo>
                  <a:lnTo>
                    <a:pt x="848" y="421"/>
                  </a:lnTo>
                  <a:lnTo>
                    <a:pt x="846" y="425"/>
                  </a:lnTo>
                  <a:lnTo>
                    <a:pt x="837" y="427"/>
                  </a:lnTo>
                  <a:lnTo>
                    <a:pt x="831" y="426"/>
                  </a:lnTo>
                  <a:lnTo>
                    <a:pt x="821" y="421"/>
                  </a:lnTo>
                  <a:lnTo>
                    <a:pt x="819" y="423"/>
                  </a:lnTo>
                  <a:lnTo>
                    <a:pt x="821" y="445"/>
                  </a:lnTo>
                  <a:lnTo>
                    <a:pt x="821" y="452"/>
                  </a:lnTo>
                  <a:lnTo>
                    <a:pt x="817" y="460"/>
                  </a:lnTo>
                  <a:lnTo>
                    <a:pt x="813" y="464"/>
                  </a:lnTo>
                  <a:lnTo>
                    <a:pt x="804" y="461"/>
                  </a:lnTo>
                  <a:lnTo>
                    <a:pt x="792" y="458"/>
                  </a:lnTo>
                  <a:lnTo>
                    <a:pt x="783" y="451"/>
                  </a:lnTo>
                  <a:lnTo>
                    <a:pt x="777" y="454"/>
                  </a:lnTo>
                  <a:lnTo>
                    <a:pt x="770" y="467"/>
                  </a:lnTo>
                  <a:lnTo>
                    <a:pt x="776" y="470"/>
                  </a:lnTo>
                  <a:lnTo>
                    <a:pt x="778" y="472"/>
                  </a:lnTo>
                  <a:lnTo>
                    <a:pt x="791" y="475"/>
                  </a:lnTo>
                  <a:lnTo>
                    <a:pt x="801" y="478"/>
                  </a:lnTo>
                  <a:lnTo>
                    <a:pt x="810" y="482"/>
                  </a:lnTo>
                  <a:lnTo>
                    <a:pt x="822" y="484"/>
                  </a:lnTo>
                  <a:lnTo>
                    <a:pt x="826" y="492"/>
                  </a:lnTo>
                  <a:lnTo>
                    <a:pt x="826" y="502"/>
                  </a:lnTo>
                  <a:lnTo>
                    <a:pt x="821" y="512"/>
                  </a:lnTo>
                  <a:lnTo>
                    <a:pt x="805" y="518"/>
                  </a:lnTo>
                  <a:lnTo>
                    <a:pt x="800" y="521"/>
                  </a:lnTo>
                  <a:lnTo>
                    <a:pt x="793" y="527"/>
                  </a:lnTo>
                  <a:lnTo>
                    <a:pt x="787" y="529"/>
                  </a:lnTo>
                  <a:lnTo>
                    <a:pt x="784" y="522"/>
                  </a:lnTo>
                  <a:lnTo>
                    <a:pt x="780" y="506"/>
                  </a:lnTo>
                  <a:lnTo>
                    <a:pt x="776" y="507"/>
                  </a:lnTo>
                  <a:lnTo>
                    <a:pt x="772" y="507"/>
                  </a:lnTo>
                  <a:lnTo>
                    <a:pt x="764" y="499"/>
                  </a:lnTo>
                  <a:lnTo>
                    <a:pt x="764" y="503"/>
                  </a:lnTo>
                  <a:lnTo>
                    <a:pt x="766" y="516"/>
                  </a:lnTo>
                  <a:lnTo>
                    <a:pt x="757" y="515"/>
                  </a:lnTo>
                  <a:lnTo>
                    <a:pt x="748" y="512"/>
                  </a:lnTo>
                  <a:lnTo>
                    <a:pt x="743" y="504"/>
                  </a:lnTo>
                  <a:lnTo>
                    <a:pt x="737" y="492"/>
                  </a:lnTo>
                  <a:lnTo>
                    <a:pt x="735" y="494"/>
                  </a:lnTo>
                  <a:lnTo>
                    <a:pt x="738" y="512"/>
                  </a:lnTo>
                  <a:lnTo>
                    <a:pt x="736" y="516"/>
                  </a:lnTo>
                  <a:lnTo>
                    <a:pt x="732" y="520"/>
                  </a:lnTo>
                  <a:lnTo>
                    <a:pt x="721" y="517"/>
                  </a:lnTo>
                  <a:lnTo>
                    <a:pt x="708" y="516"/>
                  </a:lnTo>
                  <a:lnTo>
                    <a:pt x="703" y="514"/>
                  </a:lnTo>
                  <a:lnTo>
                    <a:pt x="694" y="504"/>
                  </a:lnTo>
                  <a:lnTo>
                    <a:pt x="691" y="501"/>
                  </a:lnTo>
                  <a:lnTo>
                    <a:pt x="689" y="512"/>
                  </a:lnTo>
                  <a:lnTo>
                    <a:pt x="685" y="516"/>
                  </a:lnTo>
                  <a:lnTo>
                    <a:pt x="675" y="508"/>
                  </a:lnTo>
                  <a:lnTo>
                    <a:pt x="675" y="493"/>
                  </a:lnTo>
                  <a:lnTo>
                    <a:pt x="677" y="487"/>
                  </a:lnTo>
                  <a:lnTo>
                    <a:pt x="686" y="484"/>
                  </a:lnTo>
                  <a:lnTo>
                    <a:pt x="689" y="478"/>
                  </a:lnTo>
                  <a:lnTo>
                    <a:pt x="695" y="473"/>
                  </a:lnTo>
                  <a:lnTo>
                    <a:pt x="702" y="474"/>
                  </a:lnTo>
                  <a:lnTo>
                    <a:pt x="705" y="469"/>
                  </a:lnTo>
                  <a:lnTo>
                    <a:pt x="699" y="458"/>
                  </a:lnTo>
                  <a:lnTo>
                    <a:pt x="692" y="441"/>
                  </a:lnTo>
                  <a:lnTo>
                    <a:pt x="693" y="436"/>
                  </a:lnTo>
                  <a:lnTo>
                    <a:pt x="696" y="433"/>
                  </a:lnTo>
                  <a:lnTo>
                    <a:pt x="703" y="434"/>
                  </a:lnTo>
                  <a:lnTo>
                    <a:pt x="714" y="437"/>
                  </a:lnTo>
                  <a:lnTo>
                    <a:pt x="719" y="443"/>
                  </a:lnTo>
                  <a:lnTo>
                    <a:pt x="725" y="457"/>
                  </a:lnTo>
                  <a:lnTo>
                    <a:pt x="733" y="466"/>
                  </a:lnTo>
                  <a:lnTo>
                    <a:pt x="739" y="468"/>
                  </a:lnTo>
                  <a:lnTo>
                    <a:pt x="749" y="467"/>
                  </a:lnTo>
                  <a:lnTo>
                    <a:pt x="754" y="464"/>
                  </a:lnTo>
                  <a:lnTo>
                    <a:pt x="755" y="457"/>
                  </a:lnTo>
                  <a:lnTo>
                    <a:pt x="758" y="448"/>
                  </a:lnTo>
                  <a:lnTo>
                    <a:pt x="740" y="448"/>
                  </a:lnTo>
                  <a:lnTo>
                    <a:pt x="734" y="443"/>
                  </a:lnTo>
                  <a:lnTo>
                    <a:pt x="733" y="419"/>
                  </a:lnTo>
                  <a:lnTo>
                    <a:pt x="734" y="415"/>
                  </a:lnTo>
                  <a:lnTo>
                    <a:pt x="724" y="411"/>
                  </a:lnTo>
                  <a:lnTo>
                    <a:pt x="712" y="406"/>
                  </a:lnTo>
                  <a:lnTo>
                    <a:pt x="711" y="406"/>
                  </a:lnTo>
                  <a:lnTo>
                    <a:pt x="707" y="410"/>
                  </a:lnTo>
                  <a:lnTo>
                    <a:pt x="708" y="388"/>
                  </a:lnTo>
                  <a:lnTo>
                    <a:pt x="715" y="371"/>
                  </a:lnTo>
                  <a:lnTo>
                    <a:pt x="722" y="366"/>
                  </a:lnTo>
                  <a:lnTo>
                    <a:pt x="732" y="366"/>
                  </a:lnTo>
                  <a:lnTo>
                    <a:pt x="739" y="367"/>
                  </a:lnTo>
                  <a:lnTo>
                    <a:pt x="747" y="369"/>
                  </a:lnTo>
                  <a:lnTo>
                    <a:pt x="759" y="379"/>
                  </a:lnTo>
                  <a:lnTo>
                    <a:pt x="767" y="382"/>
                  </a:lnTo>
                  <a:lnTo>
                    <a:pt x="770" y="377"/>
                  </a:lnTo>
                  <a:lnTo>
                    <a:pt x="777" y="376"/>
                  </a:lnTo>
                  <a:lnTo>
                    <a:pt x="757" y="352"/>
                  </a:lnTo>
                  <a:lnTo>
                    <a:pt x="747" y="342"/>
                  </a:lnTo>
                  <a:lnTo>
                    <a:pt x="726" y="301"/>
                  </a:lnTo>
                  <a:lnTo>
                    <a:pt x="723" y="308"/>
                  </a:lnTo>
                  <a:lnTo>
                    <a:pt x="715" y="279"/>
                  </a:lnTo>
                  <a:lnTo>
                    <a:pt x="715" y="270"/>
                  </a:lnTo>
                  <a:lnTo>
                    <a:pt x="717" y="266"/>
                  </a:lnTo>
                  <a:lnTo>
                    <a:pt x="727" y="270"/>
                  </a:lnTo>
                  <a:lnTo>
                    <a:pt x="738" y="270"/>
                  </a:lnTo>
                  <a:lnTo>
                    <a:pt x="750" y="272"/>
                  </a:lnTo>
                  <a:lnTo>
                    <a:pt x="760" y="285"/>
                  </a:lnTo>
                  <a:lnTo>
                    <a:pt x="775" y="311"/>
                  </a:lnTo>
                  <a:lnTo>
                    <a:pt x="783" y="310"/>
                  </a:lnTo>
                  <a:lnTo>
                    <a:pt x="788" y="313"/>
                  </a:lnTo>
                  <a:lnTo>
                    <a:pt x="780" y="295"/>
                  </a:lnTo>
                  <a:lnTo>
                    <a:pt x="768" y="284"/>
                  </a:lnTo>
                  <a:lnTo>
                    <a:pt x="775" y="258"/>
                  </a:lnTo>
                  <a:lnTo>
                    <a:pt x="784" y="247"/>
                  </a:lnTo>
                  <a:lnTo>
                    <a:pt x="794" y="245"/>
                  </a:lnTo>
                  <a:lnTo>
                    <a:pt x="803" y="238"/>
                  </a:lnTo>
                  <a:lnTo>
                    <a:pt x="815" y="235"/>
                  </a:lnTo>
                  <a:lnTo>
                    <a:pt x="822" y="231"/>
                  </a:lnTo>
                  <a:lnTo>
                    <a:pt x="830" y="229"/>
                  </a:lnTo>
                  <a:lnTo>
                    <a:pt x="819" y="211"/>
                  </a:lnTo>
                  <a:lnTo>
                    <a:pt x="811" y="205"/>
                  </a:lnTo>
                  <a:lnTo>
                    <a:pt x="796" y="206"/>
                  </a:lnTo>
                  <a:lnTo>
                    <a:pt x="789" y="216"/>
                  </a:lnTo>
                  <a:lnTo>
                    <a:pt x="781" y="222"/>
                  </a:lnTo>
                  <a:lnTo>
                    <a:pt x="773" y="229"/>
                  </a:lnTo>
                  <a:lnTo>
                    <a:pt x="765" y="231"/>
                  </a:lnTo>
                  <a:lnTo>
                    <a:pt x="761" y="233"/>
                  </a:lnTo>
                  <a:lnTo>
                    <a:pt x="752" y="217"/>
                  </a:lnTo>
                  <a:lnTo>
                    <a:pt x="751" y="221"/>
                  </a:lnTo>
                  <a:lnTo>
                    <a:pt x="748" y="227"/>
                  </a:lnTo>
                  <a:lnTo>
                    <a:pt x="735" y="226"/>
                  </a:lnTo>
                  <a:lnTo>
                    <a:pt x="726" y="240"/>
                  </a:lnTo>
                  <a:lnTo>
                    <a:pt x="727" y="209"/>
                  </a:lnTo>
                  <a:lnTo>
                    <a:pt x="733" y="198"/>
                  </a:lnTo>
                  <a:lnTo>
                    <a:pt x="733" y="190"/>
                  </a:lnTo>
                  <a:lnTo>
                    <a:pt x="730" y="181"/>
                  </a:lnTo>
                  <a:lnTo>
                    <a:pt x="721" y="175"/>
                  </a:lnTo>
                  <a:lnTo>
                    <a:pt x="714" y="175"/>
                  </a:lnTo>
                  <a:lnTo>
                    <a:pt x="689" y="194"/>
                  </a:lnTo>
                  <a:lnTo>
                    <a:pt x="677" y="220"/>
                  </a:lnTo>
                  <a:lnTo>
                    <a:pt x="675" y="215"/>
                  </a:lnTo>
                  <a:lnTo>
                    <a:pt x="671" y="206"/>
                  </a:lnTo>
                  <a:lnTo>
                    <a:pt x="673" y="201"/>
                  </a:lnTo>
                  <a:lnTo>
                    <a:pt x="678" y="200"/>
                  </a:lnTo>
                  <a:lnTo>
                    <a:pt x="677" y="188"/>
                  </a:lnTo>
                  <a:lnTo>
                    <a:pt x="673" y="173"/>
                  </a:lnTo>
                  <a:lnTo>
                    <a:pt x="666" y="170"/>
                  </a:lnTo>
                  <a:lnTo>
                    <a:pt x="664" y="170"/>
                  </a:lnTo>
                  <a:close/>
                  <a:moveTo>
                    <a:pt x="730" y="1039"/>
                  </a:moveTo>
                  <a:lnTo>
                    <a:pt x="726" y="1038"/>
                  </a:lnTo>
                  <a:lnTo>
                    <a:pt x="727" y="1027"/>
                  </a:lnTo>
                  <a:lnTo>
                    <a:pt x="724" y="1022"/>
                  </a:lnTo>
                  <a:lnTo>
                    <a:pt x="719" y="1025"/>
                  </a:lnTo>
                  <a:lnTo>
                    <a:pt x="705" y="1028"/>
                  </a:lnTo>
                  <a:lnTo>
                    <a:pt x="705" y="1022"/>
                  </a:lnTo>
                  <a:lnTo>
                    <a:pt x="709" y="1018"/>
                  </a:lnTo>
                  <a:lnTo>
                    <a:pt x="718" y="1011"/>
                  </a:lnTo>
                  <a:lnTo>
                    <a:pt x="717" y="1004"/>
                  </a:lnTo>
                  <a:lnTo>
                    <a:pt x="716" y="998"/>
                  </a:lnTo>
                  <a:lnTo>
                    <a:pt x="717" y="993"/>
                  </a:lnTo>
                  <a:lnTo>
                    <a:pt x="719" y="981"/>
                  </a:lnTo>
                  <a:lnTo>
                    <a:pt x="721" y="973"/>
                  </a:lnTo>
                  <a:lnTo>
                    <a:pt x="723" y="964"/>
                  </a:lnTo>
                  <a:lnTo>
                    <a:pt x="725" y="958"/>
                  </a:lnTo>
                  <a:lnTo>
                    <a:pt x="732" y="965"/>
                  </a:lnTo>
                  <a:lnTo>
                    <a:pt x="730" y="973"/>
                  </a:lnTo>
                  <a:lnTo>
                    <a:pt x="734" y="978"/>
                  </a:lnTo>
                  <a:lnTo>
                    <a:pt x="737" y="979"/>
                  </a:lnTo>
                  <a:lnTo>
                    <a:pt x="740" y="972"/>
                  </a:lnTo>
                  <a:lnTo>
                    <a:pt x="744" y="974"/>
                  </a:lnTo>
                  <a:lnTo>
                    <a:pt x="748" y="978"/>
                  </a:lnTo>
                  <a:lnTo>
                    <a:pt x="754" y="985"/>
                  </a:lnTo>
                  <a:lnTo>
                    <a:pt x="757" y="989"/>
                  </a:lnTo>
                  <a:lnTo>
                    <a:pt x="770" y="995"/>
                  </a:lnTo>
                  <a:lnTo>
                    <a:pt x="772" y="999"/>
                  </a:lnTo>
                  <a:lnTo>
                    <a:pt x="774" y="1003"/>
                  </a:lnTo>
                  <a:lnTo>
                    <a:pt x="773" y="1015"/>
                  </a:lnTo>
                  <a:lnTo>
                    <a:pt x="776" y="1016"/>
                  </a:lnTo>
                  <a:lnTo>
                    <a:pt x="780" y="1015"/>
                  </a:lnTo>
                  <a:lnTo>
                    <a:pt x="785" y="1016"/>
                  </a:lnTo>
                  <a:lnTo>
                    <a:pt x="789" y="1018"/>
                  </a:lnTo>
                  <a:lnTo>
                    <a:pt x="795" y="1023"/>
                  </a:lnTo>
                  <a:lnTo>
                    <a:pt x="793" y="1024"/>
                  </a:lnTo>
                  <a:lnTo>
                    <a:pt x="791" y="1026"/>
                  </a:lnTo>
                  <a:lnTo>
                    <a:pt x="789" y="1030"/>
                  </a:lnTo>
                  <a:lnTo>
                    <a:pt x="783" y="1029"/>
                  </a:lnTo>
                  <a:lnTo>
                    <a:pt x="779" y="1027"/>
                  </a:lnTo>
                  <a:lnTo>
                    <a:pt x="771" y="1026"/>
                  </a:lnTo>
                  <a:lnTo>
                    <a:pt x="769" y="1024"/>
                  </a:lnTo>
                  <a:lnTo>
                    <a:pt x="765" y="1017"/>
                  </a:lnTo>
                  <a:lnTo>
                    <a:pt x="762" y="1013"/>
                  </a:lnTo>
                  <a:lnTo>
                    <a:pt x="756" y="1010"/>
                  </a:lnTo>
                  <a:lnTo>
                    <a:pt x="753" y="1010"/>
                  </a:lnTo>
                  <a:lnTo>
                    <a:pt x="751" y="1013"/>
                  </a:lnTo>
                  <a:lnTo>
                    <a:pt x="753" y="1021"/>
                  </a:lnTo>
                  <a:lnTo>
                    <a:pt x="752" y="1022"/>
                  </a:lnTo>
                  <a:lnTo>
                    <a:pt x="744" y="1025"/>
                  </a:lnTo>
                  <a:lnTo>
                    <a:pt x="740" y="1031"/>
                  </a:lnTo>
                  <a:lnTo>
                    <a:pt x="737" y="1035"/>
                  </a:lnTo>
                  <a:lnTo>
                    <a:pt x="730" y="1039"/>
                  </a:lnTo>
                  <a:close/>
                  <a:moveTo>
                    <a:pt x="1048" y="1441"/>
                  </a:moveTo>
                  <a:lnTo>
                    <a:pt x="1045" y="1440"/>
                  </a:lnTo>
                  <a:lnTo>
                    <a:pt x="1042" y="1438"/>
                  </a:lnTo>
                  <a:lnTo>
                    <a:pt x="1041" y="1433"/>
                  </a:lnTo>
                  <a:lnTo>
                    <a:pt x="1041" y="1428"/>
                  </a:lnTo>
                  <a:lnTo>
                    <a:pt x="1045" y="1421"/>
                  </a:lnTo>
                  <a:lnTo>
                    <a:pt x="1051" y="1412"/>
                  </a:lnTo>
                  <a:lnTo>
                    <a:pt x="1056" y="1416"/>
                  </a:lnTo>
                  <a:lnTo>
                    <a:pt x="1053" y="1420"/>
                  </a:lnTo>
                  <a:lnTo>
                    <a:pt x="1053" y="1424"/>
                  </a:lnTo>
                  <a:lnTo>
                    <a:pt x="1051" y="1427"/>
                  </a:lnTo>
                  <a:lnTo>
                    <a:pt x="1050" y="1428"/>
                  </a:lnTo>
                  <a:lnTo>
                    <a:pt x="1046" y="1430"/>
                  </a:lnTo>
                  <a:lnTo>
                    <a:pt x="1045" y="1434"/>
                  </a:lnTo>
                  <a:lnTo>
                    <a:pt x="1048" y="1436"/>
                  </a:lnTo>
                  <a:lnTo>
                    <a:pt x="1049" y="1436"/>
                  </a:lnTo>
                  <a:lnTo>
                    <a:pt x="1051" y="1434"/>
                  </a:lnTo>
                  <a:lnTo>
                    <a:pt x="1053" y="1431"/>
                  </a:lnTo>
                  <a:lnTo>
                    <a:pt x="1057" y="1428"/>
                  </a:lnTo>
                  <a:lnTo>
                    <a:pt x="1059" y="1429"/>
                  </a:lnTo>
                  <a:lnTo>
                    <a:pt x="1062" y="1433"/>
                  </a:lnTo>
                  <a:lnTo>
                    <a:pt x="1060" y="1436"/>
                  </a:lnTo>
                  <a:lnTo>
                    <a:pt x="1059" y="1437"/>
                  </a:lnTo>
                  <a:lnTo>
                    <a:pt x="1052" y="1441"/>
                  </a:lnTo>
                  <a:lnTo>
                    <a:pt x="1048" y="1441"/>
                  </a:lnTo>
                  <a:close/>
                  <a:moveTo>
                    <a:pt x="1083" y="1384"/>
                  </a:moveTo>
                  <a:lnTo>
                    <a:pt x="1076" y="1382"/>
                  </a:lnTo>
                  <a:lnTo>
                    <a:pt x="1080" y="1375"/>
                  </a:lnTo>
                  <a:lnTo>
                    <a:pt x="1082" y="1374"/>
                  </a:lnTo>
                  <a:lnTo>
                    <a:pt x="1084" y="1375"/>
                  </a:lnTo>
                  <a:lnTo>
                    <a:pt x="1085" y="1375"/>
                  </a:lnTo>
                  <a:lnTo>
                    <a:pt x="1087" y="1372"/>
                  </a:lnTo>
                  <a:lnTo>
                    <a:pt x="1083" y="1366"/>
                  </a:lnTo>
                  <a:lnTo>
                    <a:pt x="1084" y="1364"/>
                  </a:lnTo>
                  <a:lnTo>
                    <a:pt x="1087" y="1356"/>
                  </a:lnTo>
                  <a:lnTo>
                    <a:pt x="1093" y="1344"/>
                  </a:lnTo>
                  <a:lnTo>
                    <a:pt x="1102" y="1331"/>
                  </a:lnTo>
                  <a:lnTo>
                    <a:pt x="1106" y="1327"/>
                  </a:lnTo>
                  <a:lnTo>
                    <a:pt x="1109" y="1325"/>
                  </a:lnTo>
                  <a:lnTo>
                    <a:pt x="1117" y="1324"/>
                  </a:lnTo>
                  <a:lnTo>
                    <a:pt x="1118" y="1324"/>
                  </a:lnTo>
                  <a:lnTo>
                    <a:pt x="1119" y="1327"/>
                  </a:lnTo>
                  <a:lnTo>
                    <a:pt x="1117" y="1328"/>
                  </a:lnTo>
                  <a:lnTo>
                    <a:pt x="1113" y="1329"/>
                  </a:lnTo>
                  <a:lnTo>
                    <a:pt x="1112" y="1330"/>
                  </a:lnTo>
                  <a:lnTo>
                    <a:pt x="1114" y="1334"/>
                  </a:lnTo>
                  <a:lnTo>
                    <a:pt x="1110" y="1342"/>
                  </a:lnTo>
                  <a:lnTo>
                    <a:pt x="1102" y="1355"/>
                  </a:lnTo>
                  <a:lnTo>
                    <a:pt x="1101" y="1360"/>
                  </a:lnTo>
                  <a:lnTo>
                    <a:pt x="1102" y="1362"/>
                  </a:lnTo>
                  <a:lnTo>
                    <a:pt x="1102" y="1362"/>
                  </a:lnTo>
                  <a:lnTo>
                    <a:pt x="1105" y="1361"/>
                  </a:lnTo>
                  <a:lnTo>
                    <a:pt x="1108" y="1355"/>
                  </a:lnTo>
                  <a:lnTo>
                    <a:pt x="1110" y="1354"/>
                  </a:lnTo>
                  <a:lnTo>
                    <a:pt x="1117" y="1357"/>
                  </a:lnTo>
                  <a:lnTo>
                    <a:pt x="1111" y="1363"/>
                  </a:lnTo>
                  <a:lnTo>
                    <a:pt x="1113" y="1365"/>
                  </a:lnTo>
                  <a:lnTo>
                    <a:pt x="1114" y="1365"/>
                  </a:lnTo>
                  <a:lnTo>
                    <a:pt x="1123" y="1370"/>
                  </a:lnTo>
                  <a:lnTo>
                    <a:pt x="1127" y="1370"/>
                  </a:lnTo>
                  <a:lnTo>
                    <a:pt x="1129" y="1367"/>
                  </a:lnTo>
                  <a:lnTo>
                    <a:pt x="1131" y="1366"/>
                  </a:lnTo>
                  <a:lnTo>
                    <a:pt x="1135" y="1366"/>
                  </a:lnTo>
                  <a:lnTo>
                    <a:pt x="1140" y="1368"/>
                  </a:lnTo>
                  <a:lnTo>
                    <a:pt x="1144" y="1370"/>
                  </a:lnTo>
                  <a:lnTo>
                    <a:pt x="1142" y="1373"/>
                  </a:lnTo>
                  <a:lnTo>
                    <a:pt x="1140" y="1375"/>
                  </a:lnTo>
                  <a:lnTo>
                    <a:pt x="1135" y="1379"/>
                  </a:lnTo>
                  <a:lnTo>
                    <a:pt x="1138" y="1382"/>
                  </a:lnTo>
                  <a:lnTo>
                    <a:pt x="1140" y="1385"/>
                  </a:lnTo>
                  <a:lnTo>
                    <a:pt x="1142" y="1386"/>
                  </a:lnTo>
                  <a:lnTo>
                    <a:pt x="1144" y="1384"/>
                  </a:lnTo>
                  <a:lnTo>
                    <a:pt x="1147" y="1383"/>
                  </a:lnTo>
                  <a:lnTo>
                    <a:pt x="1149" y="1384"/>
                  </a:lnTo>
                  <a:lnTo>
                    <a:pt x="1149" y="1385"/>
                  </a:lnTo>
                  <a:lnTo>
                    <a:pt x="1147" y="1388"/>
                  </a:lnTo>
                  <a:lnTo>
                    <a:pt x="1145" y="1390"/>
                  </a:lnTo>
                  <a:lnTo>
                    <a:pt x="1140" y="1391"/>
                  </a:lnTo>
                  <a:lnTo>
                    <a:pt x="1139" y="1392"/>
                  </a:lnTo>
                  <a:lnTo>
                    <a:pt x="1140" y="1395"/>
                  </a:lnTo>
                  <a:lnTo>
                    <a:pt x="1141" y="1399"/>
                  </a:lnTo>
                  <a:lnTo>
                    <a:pt x="1143" y="1401"/>
                  </a:lnTo>
                  <a:lnTo>
                    <a:pt x="1144" y="1399"/>
                  </a:lnTo>
                  <a:lnTo>
                    <a:pt x="1146" y="1397"/>
                  </a:lnTo>
                  <a:lnTo>
                    <a:pt x="1149" y="1398"/>
                  </a:lnTo>
                  <a:lnTo>
                    <a:pt x="1148" y="1402"/>
                  </a:lnTo>
                  <a:lnTo>
                    <a:pt x="1149" y="1405"/>
                  </a:lnTo>
                  <a:lnTo>
                    <a:pt x="1153" y="1405"/>
                  </a:lnTo>
                  <a:lnTo>
                    <a:pt x="1154" y="1405"/>
                  </a:lnTo>
                  <a:lnTo>
                    <a:pt x="1154" y="1406"/>
                  </a:lnTo>
                  <a:lnTo>
                    <a:pt x="1153" y="1409"/>
                  </a:lnTo>
                  <a:lnTo>
                    <a:pt x="1152" y="1415"/>
                  </a:lnTo>
                  <a:lnTo>
                    <a:pt x="1149" y="1420"/>
                  </a:lnTo>
                  <a:lnTo>
                    <a:pt x="1148" y="1420"/>
                  </a:lnTo>
                  <a:lnTo>
                    <a:pt x="1144" y="1418"/>
                  </a:lnTo>
                  <a:lnTo>
                    <a:pt x="1142" y="1417"/>
                  </a:lnTo>
                  <a:lnTo>
                    <a:pt x="1142" y="1412"/>
                  </a:lnTo>
                  <a:lnTo>
                    <a:pt x="1138" y="1415"/>
                  </a:lnTo>
                  <a:lnTo>
                    <a:pt x="1136" y="1415"/>
                  </a:lnTo>
                  <a:lnTo>
                    <a:pt x="1136" y="1413"/>
                  </a:lnTo>
                  <a:lnTo>
                    <a:pt x="1138" y="1407"/>
                  </a:lnTo>
                  <a:lnTo>
                    <a:pt x="1138" y="1405"/>
                  </a:lnTo>
                  <a:lnTo>
                    <a:pt x="1136" y="1400"/>
                  </a:lnTo>
                  <a:lnTo>
                    <a:pt x="1134" y="1400"/>
                  </a:lnTo>
                  <a:lnTo>
                    <a:pt x="1132" y="1403"/>
                  </a:lnTo>
                  <a:lnTo>
                    <a:pt x="1130" y="1406"/>
                  </a:lnTo>
                  <a:lnTo>
                    <a:pt x="1128" y="1407"/>
                  </a:lnTo>
                  <a:lnTo>
                    <a:pt x="1125" y="1409"/>
                  </a:lnTo>
                  <a:lnTo>
                    <a:pt x="1122" y="1413"/>
                  </a:lnTo>
                  <a:lnTo>
                    <a:pt x="1119" y="1416"/>
                  </a:lnTo>
                  <a:lnTo>
                    <a:pt x="1114" y="1416"/>
                  </a:lnTo>
                  <a:lnTo>
                    <a:pt x="1113" y="1414"/>
                  </a:lnTo>
                  <a:lnTo>
                    <a:pt x="1113" y="1413"/>
                  </a:lnTo>
                  <a:lnTo>
                    <a:pt x="1120" y="1409"/>
                  </a:lnTo>
                  <a:lnTo>
                    <a:pt x="1123" y="1405"/>
                  </a:lnTo>
                  <a:lnTo>
                    <a:pt x="1127" y="1402"/>
                  </a:lnTo>
                  <a:lnTo>
                    <a:pt x="1123" y="1400"/>
                  </a:lnTo>
                  <a:lnTo>
                    <a:pt x="1119" y="1400"/>
                  </a:lnTo>
                  <a:lnTo>
                    <a:pt x="1117" y="1404"/>
                  </a:lnTo>
                  <a:lnTo>
                    <a:pt x="1115" y="1404"/>
                  </a:lnTo>
                  <a:lnTo>
                    <a:pt x="1114" y="1403"/>
                  </a:lnTo>
                  <a:lnTo>
                    <a:pt x="1114" y="1398"/>
                  </a:lnTo>
                  <a:lnTo>
                    <a:pt x="1110" y="1399"/>
                  </a:lnTo>
                  <a:lnTo>
                    <a:pt x="1109" y="1401"/>
                  </a:lnTo>
                  <a:lnTo>
                    <a:pt x="1107" y="1403"/>
                  </a:lnTo>
                  <a:lnTo>
                    <a:pt x="1101" y="1403"/>
                  </a:lnTo>
                  <a:lnTo>
                    <a:pt x="1096" y="1403"/>
                  </a:lnTo>
                  <a:lnTo>
                    <a:pt x="1090" y="1401"/>
                  </a:lnTo>
                  <a:lnTo>
                    <a:pt x="1084" y="1400"/>
                  </a:lnTo>
                  <a:lnTo>
                    <a:pt x="1076" y="1401"/>
                  </a:lnTo>
                  <a:lnTo>
                    <a:pt x="1070" y="1402"/>
                  </a:lnTo>
                  <a:lnTo>
                    <a:pt x="1069" y="1400"/>
                  </a:lnTo>
                  <a:lnTo>
                    <a:pt x="1068" y="1396"/>
                  </a:lnTo>
                  <a:lnTo>
                    <a:pt x="1069" y="1395"/>
                  </a:lnTo>
                  <a:lnTo>
                    <a:pt x="1072" y="1392"/>
                  </a:lnTo>
                  <a:lnTo>
                    <a:pt x="1077" y="1388"/>
                  </a:lnTo>
                  <a:lnTo>
                    <a:pt x="1080" y="1387"/>
                  </a:lnTo>
                  <a:lnTo>
                    <a:pt x="1083" y="1384"/>
                  </a:lnTo>
                  <a:close/>
                  <a:moveTo>
                    <a:pt x="224" y="1387"/>
                  </a:moveTo>
                  <a:lnTo>
                    <a:pt x="216" y="1384"/>
                  </a:lnTo>
                  <a:lnTo>
                    <a:pt x="208" y="1380"/>
                  </a:lnTo>
                  <a:lnTo>
                    <a:pt x="207" y="1379"/>
                  </a:lnTo>
                  <a:lnTo>
                    <a:pt x="207" y="1377"/>
                  </a:lnTo>
                  <a:lnTo>
                    <a:pt x="210" y="1373"/>
                  </a:lnTo>
                  <a:lnTo>
                    <a:pt x="204" y="1373"/>
                  </a:lnTo>
                  <a:lnTo>
                    <a:pt x="201" y="1375"/>
                  </a:lnTo>
                  <a:lnTo>
                    <a:pt x="199" y="1374"/>
                  </a:lnTo>
                  <a:lnTo>
                    <a:pt x="197" y="1373"/>
                  </a:lnTo>
                  <a:lnTo>
                    <a:pt x="198" y="1369"/>
                  </a:lnTo>
                  <a:lnTo>
                    <a:pt x="195" y="1366"/>
                  </a:lnTo>
                  <a:lnTo>
                    <a:pt x="193" y="1365"/>
                  </a:lnTo>
                  <a:lnTo>
                    <a:pt x="189" y="1364"/>
                  </a:lnTo>
                  <a:lnTo>
                    <a:pt x="188" y="1362"/>
                  </a:lnTo>
                  <a:lnTo>
                    <a:pt x="190" y="1360"/>
                  </a:lnTo>
                  <a:lnTo>
                    <a:pt x="184" y="1355"/>
                  </a:lnTo>
                  <a:lnTo>
                    <a:pt x="181" y="1356"/>
                  </a:lnTo>
                  <a:lnTo>
                    <a:pt x="178" y="1355"/>
                  </a:lnTo>
                  <a:lnTo>
                    <a:pt x="173" y="1350"/>
                  </a:lnTo>
                  <a:lnTo>
                    <a:pt x="166" y="1342"/>
                  </a:lnTo>
                  <a:lnTo>
                    <a:pt x="165" y="1340"/>
                  </a:lnTo>
                  <a:lnTo>
                    <a:pt x="165" y="1339"/>
                  </a:lnTo>
                  <a:lnTo>
                    <a:pt x="170" y="1338"/>
                  </a:lnTo>
                  <a:lnTo>
                    <a:pt x="172" y="1338"/>
                  </a:lnTo>
                  <a:lnTo>
                    <a:pt x="184" y="1344"/>
                  </a:lnTo>
                  <a:lnTo>
                    <a:pt x="190" y="1346"/>
                  </a:lnTo>
                  <a:lnTo>
                    <a:pt x="200" y="1348"/>
                  </a:lnTo>
                  <a:lnTo>
                    <a:pt x="202" y="1350"/>
                  </a:lnTo>
                  <a:lnTo>
                    <a:pt x="206" y="1355"/>
                  </a:lnTo>
                  <a:lnTo>
                    <a:pt x="208" y="1361"/>
                  </a:lnTo>
                  <a:lnTo>
                    <a:pt x="211" y="1364"/>
                  </a:lnTo>
                  <a:lnTo>
                    <a:pt x="213" y="1366"/>
                  </a:lnTo>
                  <a:lnTo>
                    <a:pt x="223" y="1371"/>
                  </a:lnTo>
                  <a:lnTo>
                    <a:pt x="225" y="1373"/>
                  </a:lnTo>
                  <a:lnTo>
                    <a:pt x="227" y="1380"/>
                  </a:lnTo>
                  <a:lnTo>
                    <a:pt x="228" y="1383"/>
                  </a:lnTo>
                  <a:lnTo>
                    <a:pt x="226" y="1387"/>
                  </a:lnTo>
                  <a:lnTo>
                    <a:pt x="224" y="1387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8">
              <a:extLst>
                <a:ext uri="{FF2B5EF4-FFF2-40B4-BE49-F238E27FC236}">
                  <a16:creationId xmlns:a16="http://schemas.microsoft.com/office/drawing/2014/main" id="{DE5AA251-DE7C-2A9E-3AFF-0010F2B7C2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6593" y="835510"/>
              <a:ext cx="1221971" cy="1783585"/>
            </a:xfrm>
            <a:custGeom>
              <a:avLst/>
              <a:gdLst/>
              <a:ahLst/>
              <a:cxnLst>
                <a:cxn ang="0">
                  <a:pos x="583" y="848"/>
                </a:cxn>
                <a:cxn ang="0">
                  <a:pos x="658" y="857"/>
                </a:cxn>
                <a:cxn ang="0">
                  <a:pos x="579" y="917"/>
                </a:cxn>
                <a:cxn ang="0">
                  <a:pos x="530" y="916"/>
                </a:cxn>
                <a:cxn ang="0">
                  <a:pos x="498" y="987"/>
                </a:cxn>
                <a:cxn ang="0">
                  <a:pos x="457" y="989"/>
                </a:cxn>
                <a:cxn ang="0">
                  <a:pos x="426" y="1032"/>
                </a:cxn>
                <a:cxn ang="0">
                  <a:pos x="414" y="1060"/>
                </a:cxn>
                <a:cxn ang="0">
                  <a:pos x="400" y="1089"/>
                </a:cxn>
                <a:cxn ang="0">
                  <a:pos x="393" y="1138"/>
                </a:cxn>
                <a:cxn ang="0">
                  <a:pos x="386" y="1177"/>
                </a:cxn>
                <a:cxn ang="0">
                  <a:pos x="353" y="1151"/>
                </a:cxn>
                <a:cxn ang="0">
                  <a:pos x="323" y="1152"/>
                </a:cxn>
                <a:cxn ang="0">
                  <a:pos x="293" y="1109"/>
                </a:cxn>
                <a:cxn ang="0">
                  <a:pos x="277" y="1069"/>
                </a:cxn>
                <a:cxn ang="0">
                  <a:pos x="278" y="1048"/>
                </a:cxn>
                <a:cxn ang="0">
                  <a:pos x="254" y="1003"/>
                </a:cxn>
                <a:cxn ang="0">
                  <a:pos x="257" y="969"/>
                </a:cxn>
                <a:cxn ang="0">
                  <a:pos x="249" y="947"/>
                </a:cxn>
                <a:cxn ang="0">
                  <a:pos x="290" y="936"/>
                </a:cxn>
                <a:cxn ang="0">
                  <a:pos x="282" y="913"/>
                </a:cxn>
                <a:cxn ang="0">
                  <a:pos x="280" y="861"/>
                </a:cxn>
                <a:cxn ang="0">
                  <a:pos x="260" y="833"/>
                </a:cxn>
                <a:cxn ang="0">
                  <a:pos x="268" y="800"/>
                </a:cxn>
                <a:cxn ang="0">
                  <a:pos x="223" y="800"/>
                </a:cxn>
                <a:cxn ang="0">
                  <a:pos x="225" y="719"/>
                </a:cxn>
                <a:cxn ang="0">
                  <a:pos x="155" y="582"/>
                </a:cxn>
                <a:cxn ang="0">
                  <a:pos x="78" y="592"/>
                </a:cxn>
                <a:cxn ang="0">
                  <a:pos x="20" y="530"/>
                </a:cxn>
                <a:cxn ang="0">
                  <a:pos x="75" y="485"/>
                </a:cxn>
                <a:cxn ang="0">
                  <a:pos x="11" y="477"/>
                </a:cxn>
                <a:cxn ang="0">
                  <a:pos x="60" y="397"/>
                </a:cxn>
                <a:cxn ang="0">
                  <a:pos x="80" y="335"/>
                </a:cxn>
                <a:cxn ang="0">
                  <a:pos x="151" y="232"/>
                </a:cxn>
                <a:cxn ang="0">
                  <a:pos x="188" y="164"/>
                </a:cxn>
                <a:cxn ang="0">
                  <a:pos x="264" y="154"/>
                </a:cxn>
                <a:cxn ang="0">
                  <a:pos x="322" y="145"/>
                </a:cxn>
                <a:cxn ang="0">
                  <a:pos x="393" y="40"/>
                </a:cxn>
                <a:cxn ang="0">
                  <a:pos x="509" y="11"/>
                </a:cxn>
                <a:cxn ang="0">
                  <a:pos x="625" y="77"/>
                </a:cxn>
                <a:cxn ang="0">
                  <a:pos x="590" y="139"/>
                </a:cxn>
                <a:cxn ang="0">
                  <a:pos x="547" y="183"/>
                </a:cxn>
                <a:cxn ang="0">
                  <a:pos x="663" y="188"/>
                </a:cxn>
                <a:cxn ang="0">
                  <a:pos x="681" y="218"/>
                </a:cxn>
                <a:cxn ang="0">
                  <a:pos x="775" y="196"/>
                </a:cxn>
                <a:cxn ang="0">
                  <a:pos x="712" y="302"/>
                </a:cxn>
                <a:cxn ang="0">
                  <a:pos x="695" y="367"/>
                </a:cxn>
                <a:cxn ang="0">
                  <a:pos x="672" y="483"/>
                </a:cxn>
                <a:cxn ang="0">
                  <a:pos x="695" y="514"/>
                </a:cxn>
                <a:cxn ang="0">
                  <a:pos x="666" y="546"/>
                </a:cxn>
                <a:cxn ang="0">
                  <a:pos x="695" y="627"/>
                </a:cxn>
                <a:cxn ang="0">
                  <a:pos x="701" y="668"/>
                </a:cxn>
                <a:cxn ang="0">
                  <a:pos x="683" y="705"/>
                </a:cxn>
                <a:cxn ang="0">
                  <a:pos x="621" y="714"/>
                </a:cxn>
                <a:cxn ang="0">
                  <a:pos x="611" y="752"/>
                </a:cxn>
                <a:cxn ang="0">
                  <a:pos x="666" y="811"/>
                </a:cxn>
                <a:cxn ang="0">
                  <a:pos x="629" y="812"/>
                </a:cxn>
                <a:cxn ang="0">
                  <a:pos x="233" y="870"/>
                </a:cxn>
                <a:cxn ang="0">
                  <a:pos x="269" y="877"/>
                </a:cxn>
                <a:cxn ang="0">
                  <a:pos x="645" y="749"/>
                </a:cxn>
              </a:cxnLst>
              <a:rect l="0" t="0" r="r" b="b"/>
              <a:pathLst>
                <a:path w="784" h="1179">
                  <a:moveTo>
                    <a:pt x="598" y="797"/>
                  </a:moveTo>
                  <a:lnTo>
                    <a:pt x="610" y="802"/>
                  </a:lnTo>
                  <a:lnTo>
                    <a:pt x="612" y="809"/>
                  </a:lnTo>
                  <a:lnTo>
                    <a:pt x="607" y="812"/>
                  </a:lnTo>
                  <a:lnTo>
                    <a:pt x="604" y="815"/>
                  </a:lnTo>
                  <a:lnTo>
                    <a:pt x="594" y="816"/>
                  </a:lnTo>
                  <a:lnTo>
                    <a:pt x="587" y="817"/>
                  </a:lnTo>
                  <a:lnTo>
                    <a:pt x="583" y="820"/>
                  </a:lnTo>
                  <a:lnTo>
                    <a:pt x="581" y="824"/>
                  </a:lnTo>
                  <a:lnTo>
                    <a:pt x="579" y="835"/>
                  </a:lnTo>
                  <a:lnTo>
                    <a:pt x="577" y="841"/>
                  </a:lnTo>
                  <a:lnTo>
                    <a:pt x="583" y="848"/>
                  </a:lnTo>
                  <a:lnTo>
                    <a:pt x="589" y="851"/>
                  </a:lnTo>
                  <a:lnTo>
                    <a:pt x="601" y="852"/>
                  </a:lnTo>
                  <a:lnTo>
                    <a:pt x="605" y="852"/>
                  </a:lnTo>
                  <a:lnTo>
                    <a:pt x="615" y="848"/>
                  </a:lnTo>
                  <a:lnTo>
                    <a:pt x="627" y="847"/>
                  </a:lnTo>
                  <a:lnTo>
                    <a:pt x="632" y="850"/>
                  </a:lnTo>
                  <a:lnTo>
                    <a:pt x="637" y="854"/>
                  </a:lnTo>
                  <a:lnTo>
                    <a:pt x="640" y="856"/>
                  </a:lnTo>
                  <a:lnTo>
                    <a:pt x="641" y="855"/>
                  </a:lnTo>
                  <a:lnTo>
                    <a:pt x="647" y="855"/>
                  </a:lnTo>
                  <a:lnTo>
                    <a:pt x="655" y="856"/>
                  </a:lnTo>
                  <a:lnTo>
                    <a:pt x="658" y="857"/>
                  </a:lnTo>
                  <a:lnTo>
                    <a:pt x="651" y="868"/>
                  </a:lnTo>
                  <a:lnTo>
                    <a:pt x="642" y="875"/>
                  </a:lnTo>
                  <a:lnTo>
                    <a:pt x="630" y="884"/>
                  </a:lnTo>
                  <a:lnTo>
                    <a:pt x="627" y="884"/>
                  </a:lnTo>
                  <a:lnTo>
                    <a:pt x="623" y="882"/>
                  </a:lnTo>
                  <a:lnTo>
                    <a:pt x="617" y="893"/>
                  </a:lnTo>
                  <a:lnTo>
                    <a:pt x="611" y="901"/>
                  </a:lnTo>
                  <a:lnTo>
                    <a:pt x="603" y="909"/>
                  </a:lnTo>
                  <a:lnTo>
                    <a:pt x="597" y="914"/>
                  </a:lnTo>
                  <a:lnTo>
                    <a:pt x="596" y="914"/>
                  </a:lnTo>
                  <a:lnTo>
                    <a:pt x="582" y="915"/>
                  </a:lnTo>
                  <a:lnTo>
                    <a:pt x="579" y="917"/>
                  </a:lnTo>
                  <a:lnTo>
                    <a:pt x="576" y="917"/>
                  </a:lnTo>
                  <a:lnTo>
                    <a:pt x="571" y="921"/>
                  </a:lnTo>
                  <a:lnTo>
                    <a:pt x="567" y="923"/>
                  </a:lnTo>
                  <a:lnTo>
                    <a:pt x="564" y="924"/>
                  </a:lnTo>
                  <a:lnTo>
                    <a:pt x="558" y="917"/>
                  </a:lnTo>
                  <a:lnTo>
                    <a:pt x="556" y="918"/>
                  </a:lnTo>
                  <a:lnTo>
                    <a:pt x="552" y="933"/>
                  </a:lnTo>
                  <a:lnTo>
                    <a:pt x="546" y="935"/>
                  </a:lnTo>
                  <a:lnTo>
                    <a:pt x="543" y="933"/>
                  </a:lnTo>
                  <a:lnTo>
                    <a:pt x="538" y="930"/>
                  </a:lnTo>
                  <a:lnTo>
                    <a:pt x="534" y="923"/>
                  </a:lnTo>
                  <a:lnTo>
                    <a:pt x="530" y="916"/>
                  </a:lnTo>
                  <a:lnTo>
                    <a:pt x="526" y="913"/>
                  </a:lnTo>
                  <a:lnTo>
                    <a:pt x="525" y="913"/>
                  </a:lnTo>
                  <a:lnTo>
                    <a:pt x="525" y="916"/>
                  </a:lnTo>
                  <a:lnTo>
                    <a:pt x="529" y="933"/>
                  </a:lnTo>
                  <a:lnTo>
                    <a:pt x="528" y="936"/>
                  </a:lnTo>
                  <a:lnTo>
                    <a:pt x="526" y="937"/>
                  </a:lnTo>
                  <a:lnTo>
                    <a:pt x="522" y="941"/>
                  </a:lnTo>
                  <a:lnTo>
                    <a:pt x="517" y="945"/>
                  </a:lnTo>
                  <a:lnTo>
                    <a:pt x="514" y="950"/>
                  </a:lnTo>
                  <a:lnTo>
                    <a:pt x="508" y="964"/>
                  </a:lnTo>
                  <a:lnTo>
                    <a:pt x="504" y="974"/>
                  </a:lnTo>
                  <a:lnTo>
                    <a:pt x="498" y="987"/>
                  </a:lnTo>
                  <a:lnTo>
                    <a:pt x="493" y="990"/>
                  </a:lnTo>
                  <a:lnTo>
                    <a:pt x="487" y="992"/>
                  </a:lnTo>
                  <a:lnTo>
                    <a:pt x="481" y="988"/>
                  </a:lnTo>
                  <a:lnTo>
                    <a:pt x="480" y="996"/>
                  </a:lnTo>
                  <a:lnTo>
                    <a:pt x="478" y="1004"/>
                  </a:lnTo>
                  <a:lnTo>
                    <a:pt x="473" y="1008"/>
                  </a:lnTo>
                  <a:lnTo>
                    <a:pt x="467" y="1007"/>
                  </a:lnTo>
                  <a:lnTo>
                    <a:pt x="464" y="1007"/>
                  </a:lnTo>
                  <a:lnTo>
                    <a:pt x="457" y="1014"/>
                  </a:lnTo>
                  <a:lnTo>
                    <a:pt x="462" y="989"/>
                  </a:lnTo>
                  <a:lnTo>
                    <a:pt x="462" y="989"/>
                  </a:lnTo>
                  <a:lnTo>
                    <a:pt x="457" y="989"/>
                  </a:lnTo>
                  <a:lnTo>
                    <a:pt x="451" y="986"/>
                  </a:lnTo>
                  <a:lnTo>
                    <a:pt x="452" y="992"/>
                  </a:lnTo>
                  <a:lnTo>
                    <a:pt x="452" y="999"/>
                  </a:lnTo>
                  <a:lnTo>
                    <a:pt x="450" y="1005"/>
                  </a:lnTo>
                  <a:lnTo>
                    <a:pt x="445" y="1010"/>
                  </a:lnTo>
                  <a:lnTo>
                    <a:pt x="438" y="1013"/>
                  </a:lnTo>
                  <a:lnTo>
                    <a:pt x="433" y="1013"/>
                  </a:lnTo>
                  <a:lnTo>
                    <a:pt x="425" y="1014"/>
                  </a:lnTo>
                  <a:lnTo>
                    <a:pt x="428" y="1020"/>
                  </a:lnTo>
                  <a:lnTo>
                    <a:pt x="429" y="1025"/>
                  </a:lnTo>
                  <a:lnTo>
                    <a:pt x="429" y="1031"/>
                  </a:lnTo>
                  <a:lnTo>
                    <a:pt x="426" y="1032"/>
                  </a:lnTo>
                  <a:lnTo>
                    <a:pt x="425" y="1031"/>
                  </a:lnTo>
                  <a:lnTo>
                    <a:pt x="422" y="1032"/>
                  </a:lnTo>
                  <a:lnTo>
                    <a:pt x="411" y="1029"/>
                  </a:lnTo>
                  <a:lnTo>
                    <a:pt x="414" y="1034"/>
                  </a:lnTo>
                  <a:lnTo>
                    <a:pt x="419" y="1040"/>
                  </a:lnTo>
                  <a:lnTo>
                    <a:pt x="420" y="1045"/>
                  </a:lnTo>
                  <a:lnTo>
                    <a:pt x="420" y="1048"/>
                  </a:lnTo>
                  <a:lnTo>
                    <a:pt x="419" y="1050"/>
                  </a:lnTo>
                  <a:lnTo>
                    <a:pt x="412" y="1051"/>
                  </a:lnTo>
                  <a:lnTo>
                    <a:pt x="406" y="1053"/>
                  </a:lnTo>
                  <a:lnTo>
                    <a:pt x="411" y="1058"/>
                  </a:lnTo>
                  <a:lnTo>
                    <a:pt x="414" y="1060"/>
                  </a:lnTo>
                  <a:lnTo>
                    <a:pt x="416" y="1063"/>
                  </a:lnTo>
                  <a:lnTo>
                    <a:pt x="419" y="1067"/>
                  </a:lnTo>
                  <a:lnTo>
                    <a:pt x="415" y="1074"/>
                  </a:lnTo>
                  <a:lnTo>
                    <a:pt x="414" y="1075"/>
                  </a:lnTo>
                  <a:lnTo>
                    <a:pt x="410" y="1074"/>
                  </a:lnTo>
                  <a:lnTo>
                    <a:pt x="407" y="1075"/>
                  </a:lnTo>
                  <a:lnTo>
                    <a:pt x="409" y="1081"/>
                  </a:lnTo>
                  <a:lnTo>
                    <a:pt x="409" y="1083"/>
                  </a:lnTo>
                  <a:lnTo>
                    <a:pt x="407" y="1089"/>
                  </a:lnTo>
                  <a:lnTo>
                    <a:pt x="404" y="1088"/>
                  </a:lnTo>
                  <a:lnTo>
                    <a:pt x="400" y="1087"/>
                  </a:lnTo>
                  <a:lnTo>
                    <a:pt x="400" y="1089"/>
                  </a:lnTo>
                  <a:lnTo>
                    <a:pt x="402" y="1095"/>
                  </a:lnTo>
                  <a:lnTo>
                    <a:pt x="401" y="1099"/>
                  </a:lnTo>
                  <a:lnTo>
                    <a:pt x="399" y="1099"/>
                  </a:lnTo>
                  <a:lnTo>
                    <a:pt x="396" y="1098"/>
                  </a:lnTo>
                  <a:lnTo>
                    <a:pt x="395" y="1098"/>
                  </a:lnTo>
                  <a:lnTo>
                    <a:pt x="389" y="1099"/>
                  </a:lnTo>
                  <a:lnTo>
                    <a:pt x="383" y="1100"/>
                  </a:lnTo>
                  <a:lnTo>
                    <a:pt x="387" y="1106"/>
                  </a:lnTo>
                  <a:lnTo>
                    <a:pt x="393" y="1110"/>
                  </a:lnTo>
                  <a:lnTo>
                    <a:pt x="396" y="1113"/>
                  </a:lnTo>
                  <a:lnTo>
                    <a:pt x="395" y="1126"/>
                  </a:lnTo>
                  <a:lnTo>
                    <a:pt x="393" y="1138"/>
                  </a:lnTo>
                  <a:lnTo>
                    <a:pt x="390" y="1139"/>
                  </a:lnTo>
                  <a:lnTo>
                    <a:pt x="386" y="1138"/>
                  </a:lnTo>
                  <a:lnTo>
                    <a:pt x="389" y="1145"/>
                  </a:lnTo>
                  <a:lnTo>
                    <a:pt x="388" y="1151"/>
                  </a:lnTo>
                  <a:lnTo>
                    <a:pt x="389" y="1154"/>
                  </a:lnTo>
                  <a:lnTo>
                    <a:pt x="389" y="1158"/>
                  </a:lnTo>
                  <a:lnTo>
                    <a:pt x="387" y="1159"/>
                  </a:lnTo>
                  <a:lnTo>
                    <a:pt x="384" y="1159"/>
                  </a:lnTo>
                  <a:lnTo>
                    <a:pt x="380" y="1160"/>
                  </a:lnTo>
                  <a:lnTo>
                    <a:pt x="384" y="1164"/>
                  </a:lnTo>
                  <a:lnTo>
                    <a:pt x="386" y="1172"/>
                  </a:lnTo>
                  <a:lnTo>
                    <a:pt x="386" y="1177"/>
                  </a:lnTo>
                  <a:lnTo>
                    <a:pt x="384" y="1177"/>
                  </a:lnTo>
                  <a:lnTo>
                    <a:pt x="378" y="1174"/>
                  </a:lnTo>
                  <a:lnTo>
                    <a:pt x="372" y="1168"/>
                  </a:lnTo>
                  <a:lnTo>
                    <a:pt x="369" y="1172"/>
                  </a:lnTo>
                  <a:lnTo>
                    <a:pt x="367" y="1179"/>
                  </a:lnTo>
                  <a:lnTo>
                    <a:pt x="363" y="1172"/>
                  </a:lnTo>
                  <a:lnTo>
                    <a:pt x="364" y="1165"/>
                  </a:lnTo>
                  <a:lnTo>
                    <a:pt x="362" y="1163"/>
                  </a:lnTo>
                  <a:lnTo>
                    <a:pt x="355" y="1160"/>
                  </a:lnTo>
                  <a:lnTo>
                    <a:pt x="352" y="1157"/>
                  </a:lnTo>
                  <a:lnTo>
                    <a:pt x="352" y="1154"/>
                  </a:lnTo>
                  <a:lnTo>
                    <a:pt x="353" y="1151"/>
                  </a:lnTo>
                  <a:lnTo>
                    <a:pt x="354" y="1149"/>
                  </a:lnTo>
                  <a:lnTo>
                    <a:pt x="352" y="1145"/>
                  </a:lnTo>
                  <a:lnTo>
                    <a:pt x="350" y="1143"/>
                  </a:lnTo>
                  <a:lnTo>
                    <a:pt x="346" y="1148"/>
                  </a:lnTo>
                  <a:lnTo>
                    <a:pt x="344" y="1148"/>
                  </a:lnTo>
                  <a:lnTo>
                    <a:pt x="342" y="1149"/>
                  </a:lnTo>
                  <a:lnTo>
                    <a:pt x="340" y="1149"/>
                  </a:lnTo>
                  <a:lnTo>
                    <a:pt x="334" y="1150"/>
                  </a:lnTo>
                  <a:lnTo>
                    <a:pt x="332" y="1150"/>
                  </a:lnTo>
                  <a:lnTo>
                    <a:pt x="328" y="1154"/>
                  </a:lnTo>
                  <a:lnTo>
                    <a:pt x="326" y="1157"/>
                  </a:lnTo>
                  <a:lnTo>
                    <a:pt x="323" y="1152"/>
                  </a:lnTo>
                  <a:lnTo>
                    <a:pt x="322" y="1148"/>
                  </a:lnTo>
                  <a:lnTo>
                    <a:pt x="321" y="1145"/>
                  </a:lnTo>
                  <a:lnTo>
                    <a:pt x="318" y="1142"/>
                  </a:lnTo>
                  <a:lnTo>
                    <a:pt x="313" y="1139"/>
                  </a:lnTo>
                  <a:lnTo>
                    <a:pt x="309" y="1134"/>
                  </a:lnTo>
                  <a:lnTo>
                    <a:pt x="306" y="1125"/>
                  </a:lnTo>
                  <a:lnTo>
                    <a:pt x="306" y="1116"/>
                  </a:lnTo>
                  <a:lnTo>
                    <a:pt x="305" y="1114"/>
                  </a:lnTo>
                  <a:lnTo>
                    <a:pt x="302" y="1113"/>
                  </a:lnTo>
                  <a:lnTo>
                    <a:pt x="300" y="1113"/>
                  </a:lnTo>
                  <a:lnTo>
                    <a:pt x="294" y="1110"/>
                  </a:lnTo>
                  <a:lnTo>
                    <a:pt x="293" y="1109"/>
                  </a:lnTo>
                  <a:lnTo>
                    <a:pt x="293" y="1106"/>
                  </a:lnTo>
                  <a:lnTo>
                    <a:pt x="293" y="1100"/>
                  </a:lnTo>
                  <a:lnTo>
                    <a:pt x="296" y="1095"/>
                  </a:lnTo>
                  <a:lnTo>
                    <a:pt x="296" y="1091"/>
                  </a:lnTo>
                  <a:lnTo>
                    <a:pt x="295" y="1091"/>
                  </a:lnTo>
                  <a:lnTo>
                    <a:pt x="292" y="1090"/>
                  </a:lnTo>
                  <a:lnTo>
                    <a:pt x="288" y="1089"/>
                  </a:lnTo>
                  <a:lnTo>
                    <a:pt x="287" y="1086"/>
                  </a:lnTo>
                  <a:lnTo>
                    <a:pt x="287" y="1078"/>
                  </a:lnTo>
                  <a:lnTo>
                    <a:pt x="284" y="1076"/>
                  </a:lnTo>
                  <a:lnTo>
                    <a:pt x="280" y="1077"/>
                  </a:lnTo>
                  <a:lnTo>
                    <a:pt x="277" y="1069"/>
                  </a:lnTo>
                  <a:lnTo>
                    <a:pt x="277" y="1067"/>
                  </a:lnTo>
                  <a:lnTo>
                    <a:pt x="278" y="1063"/>
                  </a:lnTo>
                  <a:lnTo>
                    <a:pt x="282" y="1058"/>
                  </a:lnTo>
                  <a:lnTo>
                    <a:pt x="289" y="1054"/>
                  </a:lnTo>
                  <a:lnTo>
                    <a:pt x="291" y="1050"/>
                  </a:lnTo>
                  <a:lnTo>
                    <a:pt x="294" y="1048"/>
                  </a:lnTo>
                  <a:lnTo>
                    <a:pt x="294" y="1043"/>
                  </a:lnTo>
                  <a:lnTo>
                    <a:pt x="293" y="1038"/>
                  </a:lnTo>
                  <a:lnTo>
                    <a:pt x="290" y="1040"/>
                  </a:lnTo>
                  <a:lnTo>
                    <a:pt x="284" y="1041"/>
                  </a:lnTo>
                  <a:lnTo>
                    <a:pt x="282" y="1043"/>
                  </a:lnTo>
                  <a:lnTo>
                    <a:pt x="278" y="1048"/>
                  </a:lnTo>
                  <a:lnTo>
                    <a:pt x="275" y="1050"/>
                  </a:lnTo>
                  <a:lnTo>
                    <a:pt x="271" y="1054"/>
                  </a:lnTo>
                  <a:lnTo>
                    <a:pt x="269" y="1050"/>
                  </a:lnTo>
                  <a:lnTo>
                    <a:pt x="269" y="1041"/>
                  </a:lnTo>
                  <a:lnTo>
                    <a:pt x="269" y="1030"/>
                  </a:lnTo>
                  <a:lnTo>
                    <a:pt x="267" y="1024"/>
                  </a:lnTo>
                  <a:lnTo>
                    <a:pt x="267" y="1019"/>
                  </a:lnTo>
                  <a:lnTo>
                    <a:pt x="266" y="1014"/>
                  </a:lnTo>
                  <a:lnTo>
                    <a:pt x="263" y="1016"/>
                  </a:lnTo>
                  <a:lnTo>
                    <a:pt x="261" y="1015"/>
                  </a:lnTo>
                  <a:lnTo>
                    <a:pt x="257" y="1010"/>
                  </a:lnTo>
                  <a:lnTo>
                    <a:pt x="254" y="1003"/>
                  </a:lnTo>
                  <a:lnTo>
                    <a:pt x="254" y="998"/>
                  </a:lnTo>
                  <a:lnTo>
                    <a:pt x="259" y="990"/>
                  </a:lnTo>
                  <a:lnTo>
                    <a:pt x="260" y="990"/>
                  </a:lnTo>
                  <a:lnTo>
                    <a:pt x="257" y="987"/>
                  </a:lnTo>
                  <a:lnTo>
                    <a:pt x="251" y="989"/>
                  </a:lnTo>
                  <a:lnTo>
                    <a:pt x="250" y="984"/>
                  </a:lnTo>
                  <a:lnTo>
                    <a:pt x="252" y="982"/>
                  </a:lnTo>
                  <a:lnTo>
                    <a:pt x="257" y="981"/>
                  </a:lnTo>
                  <a:lnTo>
                    <a:pt x="260" y="981"/>
                  </a:lnTo>
                  <a:lnTo>
                    <a:pt x="263" y="979"/>
                  </a:lnTo>
                  <a:lnTo>
                    <a:pt x="264" y="969"/>
                  </a:lnTo>
                  <a:lnTo>
                    <a:pt x="257" y="969"/>
                  </a:lnTo>
                  <a:lnTo>
                    <a:pt x="254" y="969"/>
                  </a:lnTo>
                  <a:lnTo>
                    <a:pt x="252" y="969"/>
                  </a:lnTo>
                  <a:lnTo>
                    <a:pt x="250" y="966"/>
                  </a:lnTo>
                  <a:lnTo>
                    <a:pt x="249" y="963"/>
                  </a:lnTo>
                  <a:lnTo>
                    <a:pt x="251" y="959"/>
                  </a:lnTo>
                  <a:lnTo>
                    <a:pt x="252" y="959"/>
                  </a:lnTo>
                  <a:lnTo>
                    <a:pt x="253" y="957"/>
                  </a:lnTo>
                  <a:lnTo>
                    <a:pt x="255" y="956"/>
                  </a:lnTo>
                  <a:lnTo>
                    <a:pt x="254" y="953"/>
                  </a:lnTo>
                  <a:lnTo>
                    <a:pt x="250" y="954"/>
                  </a:lnTo>
                  <a:lnTo>
                    <a:pt x="249" y="950"/>
                  </a:lnTo>
                  <a:lnTo>
                    <a:pt x="249" y="947"/>
                  </a:lnTo>
                  <a:lnTo>
                    <a:pt x="250" y="945"/>
                  </a:lnTo>
                  <a:lnTo>
                    <a:pt x="251" y="945"/>
                  </a:lnTo>
                  <a:lnTo>
                    <a:pt x="253" y="944"/>
                  </a:lnTo>
                  <a:lnTo>
                    <a:pt x="258" y="940"/>
                  </a:lnTo>
                  <a:lnTo>
                    <a:pt x="265" y="941"/>
                  </a:lnTo>
                  <a:lnTo>
                    <a:pt x="270" y="944"/>
                  </a:lnTo>
                  <a:lnTo>
                    <a:pt x="275" y="944"/>
                  </a:lnTo>
                  <a:lnTo>
                    <a:pt x="277" y="946"/>
                  </a:lnTo>
                  <a:lnTo>
                    <a:pt x="282" y="948"/>
                  </a:lnTo>
                  <a:lnTo>
                    <a:pt x="288" y="950"/>
                  </a:lnTo>
                  <a:lnTo>
                    <a:pt x="288" y="944"/>
                  </a:lnTo>
                  <a:lnTo>
                    <a:pt x="290" y="936"/>
                  </a:lnTo>
                  <a:lnTo>
                    <a:pt x="288" y="933"/>
                  </a:lnTo>
                  <a:lnTo>
                    <a:pt x="282" y="929"/>
                  </a:lnTo>
                  <a:lnTo>
                    <a:pt x="274" y="924"/>
                  </a:lnTo>
                  <a:lnTo>
                    <a:pt x="269" y="921"/>
                  </a:lnTo>
                  <a:lnTo>
                    <a:pt x="260" y="916"/>
                  </a:lnTo>
                  <a:lnTo>
                    <a:pt x="257" y="914"/>
                  </a:lnTo>
                  <a:lnTo>
                    <a:pt x="259" y="909"/>
                  </a:lnTo>
                  <a:lnTo>
                    <a:pt x="264" y="909"/>
                  </a:lnTo>
                  <a:lnTo>
                    <a:pt x="273" y="914"/>
                  </a:lnTo>
                  <a:lnTo>
                    <a:pt x="279" y="915"/>
                  </a:lnTo>
                  <a:lnTo>
                    <a:pt x="281" y="914"/>
                  </a:lnTo>
                  <a:lnTo>
                    <a:pt x="282" y="913"/>
                  </a:lnTo>
                  <a:lnTo>
                    <a:pt x="282" y="903"/>
                  </a:lnTo>
                  <a:lnTo>
                    <a:pt x="283" y="899"/>
                  </a:lnTo>
                  <a:lnTo>
                    <a:pt x="287" y="898"/>
                  </a:lnTo>
                  <a:lnTo>
                    <a:pt x="290" y="900"/>
                  </a:lnTo>
                  <a:lnTo>
                    <a:pt x="291" y="898"/>
                  </a:lnTo>
                  <a:lnTo>
                    <a:pt x="291" y="892"/>
                  </a:lnTo>
                  <a:lnTo>
                    <a:pt x="290" y="889"/>
                  </a:lnTo>
                  <a:lnTo>
                    <a:pt x="284" y="884"/>
                  </a:lnTo>
                  <a:lnTo>
                    <a:pt x="285" y="877"/>
                  </a:lnTo>
                  <a:lnTo>
                    <a:pt x="288" y="869"/>
                  </a:lnTo>
                  <a:lnTo>
                    <a:pt x="287" y="864"/>
                  </a:lnTo>
                  <a:lnTo>
                    <a:pt x="280" y="861"/>
                  </a:lnTo>
                  <a:lnTo>
                    <a:pt x="273" y="861"/>
                  </a:lnTo>
                  <a:lnTo>
                    <a:pt x="266" y="857"/>
                  </a:lnTo>
                  <a:lnTo>
                    <a:pt x="257" y="848"/>
                  </a:lnTo>
                  <a:lnTo>
                    <a:pt x="252" y="846"/>
                  </a:lnTo>
                  <a:lnTo>
                    <a:pt x="246" y="845"/>
                  </a:lnTo>
                  <a:lnTo>
                    <a:pt x="242" y="839"/>
                  </a:lnTo>
                  <a:lnTo>
                    <a:pt x="237" y="831"/>
                  </a:lnTo>
                  <a:lnTo>
                    <a:pt x="238" y="830"/>
                  </a:lnTo>
                  <a:lnTo>
                    <a:pt x="240" y="827"/>
                  </a:lnTo>
                  <a:lnTo>
                    <a:pt x="244" y="827"/>
                  </a:lnTo>
                  <a:lnTo>
                    <a:pt x="247" y="827"/>
                  </a:lnTo>
                  <a:lnTo>
                    <a:pt x="260" y="833"/>
                  </a:lnTo>
                  <a:lnTo>
                    <a:pt x="264" y="833"/>
                  </a:lnTo>
                  <a:lnTo>
                    <a:pt x="271" y="839"/>
                  </a:lnTo>
                  <a:lnTo>
                    <a:pt x="279" y="846"/>
                  </a:lnTo>
                  <a:lnTo>
                    <a:pt x="284" y="849"/>
                  </a:lnTo>
                  <a:lnTo>
                    <a:pt x="284" y="844"/>
                  </a:lnTo>
                  <a:lnTo>
                    <a:pt x="282" y="837"/>
                  </a:lnTo>
                  <a:lnTo>
                    <a:pt x="277" y="827"/>
                  </a:lnTo>
                  <a:lnTo>
                    <a:pt x="276" y="819"/>
                  </a:lnTo>
                  <a:lnTo>
                    <a:pt x="273" y="811"/>
                  </a:lnTo>
                  <a:lnTo>
                    <a:pt x="270" y="810"/>
                  </a:lnTo>
                  <a:lnTo>
                    <a:pt x="266" y="806"/>
                  </a:lnTo>
                  <a:lnTo>
                    <a:pt x="268" y="800"/>
                  </a:lnTo>
                  <a:lnTo>
                    <a:pt x="271" y="798"/>
                  </a:lnTo>
                  <a:lnTo>
                    <a:pt x="272" y="796"/>
                  </a:lnTo>
                  <a:lnTo>
                    <a:pt x="268" y="791"/>
                  </a:lnTo>
                  <a:lnTo>
                    <a:pt x="261" y="791"/>
                  </a:lnTo>
                  <a:lnTo>
                    <a:pt x="258" y="789"/>
                  </a:lnTo>
                  <a:lnTo>
                    <a:pt x="251" y="783"/>
                  </a:lnTo>
                  <a:lnTo>
                    <a:pt x="246" y="795"/>
                  </a:lnTo>
                  <a:lnTo>
                    <a:pt x="244" y="798"/>
                  </a:lnTo>
                  <a:lnTo>
                    <a:pt x="242" y="803"/>
                  </a:lnTo>
                  <a:lnTo>
                    <a:pt x="237" y="807"/>
                  </a:lnTo>
                  <a:lnTo>
                    <a:pt x="229" y="806"/>
                  </a:lnTo>
                  <a:lnTo>
                    <a:pt x="223" y="800"/>
                  </a:lnTo>
                  <a:lnTo>
                    <a:pt x="221" y="795"/>
                  </a:lnTo>
                  <a:lnTo>
                    <a:pt x="221" y="790"/>
                  </a:lnTo>
                  <a:lnTo>
                    <a:pt x="224" y="784"/>
                  </a:lnTo>
                  <a:lnTo>
                    <a:pt x="225" y="772"/>
                  </a:lnTo>
                  <a:lnTo>
                    <a:pt x="224" y="747"/>
                  </a:lnTo>
                  <a:lnTo>
                    <a:pt x="228" y="746"/>
                  </a:lnTo>
                  <a:lnTo>
                    <a:pt x="232" y="750"/>
                  </a:lnTo>
                  <a:lnTo>
                    <a:pt x="234" y="747"/>
                  </a:lnTo>
                  <a:lnTo>
                    <a:pt x="235" y="741"/>
                  </a:lnTo>
                  <a:lnTo>
                    <a:pt x="233" y="734"/>
                  </a:lnTo>
                  <a:lnTo>
                    <a:pt x="227" y="722"/>
                  </a:lnTo>
                  <a:lnTo>
                    <a:pt x="225" y="719"/>
                  </a:lnTo>
                  <a:lnTo>
                    <a:pt x="219" y="703"/>
                  </a:lnTo>
                  <a:lnTo>
                    <a:pt x="214" y="683"/>
                  </a:lnTo>
                  <a:lnTo>
                    <a:pt x="207" y="655"/>
                  </a:lnTo>
                  <a:lnTo>
                    <a:pt x="204" y="644"/>
                  </a:lnTo>
                  <a:lnTo>
                    <a:pt x="193" y="636"/>
                  </a:lnTo>
                  <a:lnTo>
                    <a:pt x="189" y="630"/>
                  </a:lnTo>
                  <a:lnTo>
                    <a:pt x="187" y="625"/>
                  </a:lnTo>
                  <a:lnTo>
                    <a:pt x="187" y="609"/>
                  </a:lnTo>
                  <a:lnTo>
                    <a:pt x="182" y="599"/>
                  </a:lnTo>
                  <a:lnTo>
                    <a:pt x="176" y="596"/>
                  </a:lnTo>
                  <a:lnTo>
                    <a:pt x="167" y="592"/>
                  </a:lnTo>
                  <a:lnTo>
                    <a:pt x="155" y="582"/>
                  </a:lnTo>
                  <a:lnTo>
                    <a:pt x="144" y="574"/>
                  </a:lnTo>
                  <a:lnTo>
                    <a:pt x="132" y="569"/>
                  </a:lnTo>
                  <a:lnTo>
                    <a:pt x="126" y="568"/>
                  </a:lnTo>
                  <a:lnTo>
                    <a:pt x="116" y="567"/>
                  </a:lnTo>
                  <a:lnTo>
                    <a:pt x="111" y="572"/>
                  </a:lnTo>
                  <a:lnTo>
                    <a:pt x="105" y="574"/>
                  </a:lnTo>
                  <a:lnTo>
                    <a:pt x="101" y="579"/>
                  </a:lnTo>
                  <a:lnTo>
                    <a:pt x="92" y="582"/>
                  </a:lnTo>
                  <a:lnTo>
                    <a:pt x="85" y="578"/>
                  </a:lnTo>
                  <a:lnTo>
                    <a:pt x="77" y="571"/>
                  </a:lnTo>
                  <a:lnTo>
                    <a:pt x="78" y="590"/>
                  </a:lnTo>
                  <a:lnTo>
                    <a:pt x="78" y="592"/>
                  </a:lnTo>
                  <a:lnTo>
                    <a:pt x="72" y="591"/>
                  </a:lnTo>
                  <a:lnTo>
                    <a:pt x="64" y="587"/>
                  </a:lnTo>
                  <a:lnTo>
                    <a:pt x="46" y="572"/>
                  </a:lnTo>
                  <a:lnTo>
                    <a:pt x="55" y="558"/>
                  </a:lnTo>
                  <a:lnTo>
                    <a:pt x="57" y="555"/>
                  </a:lnTo>
                  <a:lnTo>
                    <a:pt x="57" y="549"/>
                  </a:lnTo>
                  <a:lnTo>
                    <a:pt x="54" y="545"/>
                  </a:lnTo>
                  <a:lnTo>
                    <a:pt x="48" y="544"/>
                  </a:lnTo>
                  <a:lnTo>
                    <a:pt x="35" y="544"/>
                  </a:lnTo>
                  <a:lnTo>
                    <a:pt x="30" y="542"/>
                  </a:lnTo>
                  <a:lnTo>
                    <a:pt x="27" y="542"/>
                  </a:lnTo>
                  <a:lnTo>
                    <a:pt x="20" y="530"/>
                  </a:lnTo>
                  <a:lnTo>
                    <a:pt x="14" y="525"/>
                  </a:lnTo>
                  <a:lnTo>
                    <a:pt x="18" y="516"/>
                  </a:lnTo>
                  <a:lnTo>
                    <a:pt x="25" y="515"/>
                  </a:lnTo>
                  <a:lnTo>
                    <a:pt x="43" y="519"/>
                  </a:lnTo>
                  <a:lnTo>
                    <a:pt x="55" y="520"/>
                  </a:lnTo>
                  <a:lnTo>
                    <a:pt x="63" y="521"/>
                  </a:lnTo>
                  <a:lnTo>
                    <a:pt x="75" y="516"/>
                  </a:lnTo>
                  <a:lnTo>
                    <a:pt x="81" y="511"/>
                  </a:lnTo>
                  <a:lnTo>
                    <a:pt x="83" y="508"/>
                  </a:lnTo>
                  <a:lnTo>
                    <a:pt x="83" y="499"/>
                  </a:lnTo>
                  <a:lnTo>
                    <a:pt x="80" y="491"/>
                  </a:lnTo>
                  <a:lnTo>
                    <a:pt x="75" y="485"/>
                  </a:lnTo>
                  <a:lnTo>
                    <a:pt x="68" y="489"/>
                  </a:lnTo>
                  <a:lnTo>
                    <a:pt x="61" y="497"/>
                  </a:lnTo>
                  <a:lnTo>
                    <a:pt x="54" y="497"/>
                  </a:lnTo>
                  <a:lnTo>
                    <a:pt x="47" y="494"/>
                  </a:lnTo>
                  <a:lnTo>
                    <a:pt x="42" y="496"/>
                  </a:lnTo>
                  <a:lnTo>
                    <a:pt x="37" y="499"/>
                  </a:lnTo>
                  <a:lnTo>
                    <a:pt x="33" y="497"/>
                  </a:lnTo>
                  <a:lnTo>
                    <a:pt x="28" y="492"/>
                  </a:lnTo>
                  <a:lnTo>
                    <a:pt x="24" y="482"/>
                  </a:lnTo>
                  <a:lnTo>
                    <a:pt x="20" y="477"/>
                  </a:lnTo>
                  <a:lnTo>
                    <a:pt x="16" y="475"/>
                  </a:lnTo>
                  <a:lnTo>
                    <a:pt x="11" y="477"/>
                  </a:lnTo>
                  <a:lnTo>
                    <a:pt x="9" y="474"/>
                  </a:lnTo>
                  <a:lnTo>
                    <a:pt x="0" y="461"/>
                  </a:lnTo>
                  <a:lnTo>
                    <a:pt x="0" y="451"/>
                  </a:lnTo>
                  <a:lnTo>
                    <a:pt x="2" y="437"/>
                  </a:lnTo>
                  <a:lnTo>
                    <a:pt x="7" y="434"/>
                  </a:lnTo>
                  <a:lnTo>
                    <a:pt x="14" y="431"/>
                  </a:lnTo>
                  <a:lnTo>
                    <a:pt x="23" y="427"/>
                  </a:lnTo>
                  <a:lnTo>
                    <a:pt x="35" y="422"/>
                  </a:lnTo>
                  <a:lnTo>
                    <a:pt x="43" y="419"/>
                  </a:lnTo>
                  <a:lnTo>
                    <a:pt x="48" y="407"/>
                  </a:lnTo>
                  <a:lnTo>
                    <a:pt x="55" y="399"/>
                  </a:lnTo>
                  <a:lnTo>
                    <a:pt x="60" y="397"/>
                  </a:lnTo>
                  <a:lnTo>
                    <a:pt x="74" y="397"/>
                  </a:lnTo>
                  <a:lnTo>
                    <a:pt x="81" y="393"/>
                  </a:lnTo>
                  <a:lnTo>
                    <a:pt x="92" y="395"/>
                  </a:lnTo>
                  <a:lnTo>
                    <a:pt x="95" y="390"/>
                  </a:lnTo>
                  <a:lnTo>
                    <a:pt x="96" y="384"/>
                  </a:lnTo>
                  <a:lnTo>
                    <a:pt x="100" y="379"/>
                  </a:lnTo>
                  <a:lnTo>
                    <a:pt x="101" y="357"/>
                  </a:lnTo>
                  <a:lnTo>
                    <a:pt x="103" y="341"/>
                  </a:lnTo>
                  <a:lnTo>
                    <a:pt x="104" y="338"/>
                  </a:lnTo>
                  <a:lnTo>
                    <a:pt x="98" y="330"/>
                  </a:lnTo>
                  <a:lnTo>
                    <a:pt x="87" y="329"/>
                  </a:lnTo>
                  <a:lnTo>
                    <a:pt x="80" y="335"/>
                  </a:lnTo>
                  <a:lnTo>
                    <a:pt x="74" y="331"/>
                  </a:lnTo>
                  <a:lnTo>
                    <a:pt x="67" y="318"/>
                  </a:lnTo>
                  <a:lnTo>
                    <a:pt x="71" y="290"/>
                  </a:lnTo>
                  <a:lnTo>
                    <a:pt x="79" y="278"/>
                  </a:lnTo>
                  <a:lnTo>
                    <a:pt x="95" y="265"/>
                  </a:lnTo>
                  <a:lnTo>
                    <a:pt x="104" y="257"/>
                  </a:lnTo>
                  <a:lnTo>
                    <a:pt x="115" y="247"/>
                  </a:lnTo>
                  <a:lnTo>
                    <a:pt x="128" y="241"/>
                  </a:lnTo>
                  <a:lnTo>
                    <a:pt x="134" y="244"/>
                  </a:lnTo>
                  <a:lnTo>
                    <a:pt x="141" y="242"/>
                  </a:lnTo>
                  <a:lnTo>
                    <a:pt x="149" y="239"/>
                  </a:lnTo>
                  <a:lnTo>
                    <a:pt x="151" y="232"/>
                  </a:lnTo>
                  <a:lnTo>
                    <a:pt x="152" y="223"/>
                  </a:lnTo>
                  <a:lnTo>
                    <a:pt x="149" y="193"/>
                  </a:lnTo>
                  <a:lnTo>
                    <a:pt x="149" y="185"/>
                  </a:lnTo>
                  <a:lnTo>
                    <a:pt x="152" y="179"/>
                  </a:lnTo>
                  <a:lnTo>
                    <a:pt x="163" y="177"/>
                  </a:lnTo>
                  <a:lnTo>
                    <a:pt x="172" y="185"/>
                  </a:lnTo>
                  <a:lnTo>
                    <a:pt x="185" y="202"/>
                  </a:lnTo>
                  <a:lnTo>
                    <a:pt x="192" y="211"/>
                  </a:lnTo>
                  <a:lnTo>
                    <a:pt x="197" y="218"/>
                  </a:lnTo>
                  <a:lnTo>
                    <a:pt x="202" y="207"/>
                  </a:lnTo>
                  <a:lnTo>
                    <a:pt x="192" y="186"/>
                  </a:lnTo>
                  <a:lnTo>
                    <a:pt x="188" y="164"/>
                  </a:lnTo>
                  <a:lnTo>
                    <a:pt x="189" y="162"/>
                  </a:lnTo>
                  <a:lnTo>
                    <a:pt x="202" y="157"/>
                  </a:lnTo>
                  <a:lnTo>
                    <a:pt x="209" y="152"/>
                  </a:lnTo>
                  <a:lnTo>
                    <a:pt x="220" y="143"/>
                  </a:lnTo>
                  <a:lnTo>
                    <a:pt x="235" y="134"/>
                  </a:lnTo>
                  <a:lnTo>
                    <a:pt x="239" y="137"/>
                  </a:lnTo>
                  <a:lnTo>
                    <a:pt x="245" y="142"/>
                  </a:lnTo>
                  <a:lnTo>
                    <a:pt x="247" y="215"/>
                  </a:lnTo>
                  <a:lnTo>
                    <a:pt x="252" y="208"/>
                  </a:lnTo>
                  <a:lnTo>
                    <a:pt x="255" y="195"/>
                  </a:lnTo>
                  <a:lnTo>
                    <a:pt x="258" y="153"/>
                  </a:lnTo>
                  <a:lnTo>
                    <a:pt x="264" y="154"/>
                  </a:lnTo>
                  <a:lnTo>
                    <a:pt x="275" y="168"/>
                  </a:lnTo>
                  <a:lnTo>
                    <a:pt x="286" y="185"/>
                  </a:lnTo>
                  <a:lnTo>
                    <a:pt x="295" y="195"/>
                  </a:lnTo>
                  <a:lnTo>
                    <a:pt x="297" y="183"/>
                  </a:lnTo>
                  <a:lnTo>
                    <a:pt x="293" y="171"/>
                  </a:lnTo>
                  <a:lnTo>
                    <a:pt x="288" y="148"/>
                  </a:lnTo>
                  <a:lnTo>
                    <a:pt x="283" y="130"/>
                  </a:lnTo>
                  <a:lnTo>
                    <a:pt x="284" y="117"/>
                  </a:lnTo>
                  <a:lnTo>
                    <a:pt x="289" y="119"/>
                  </a:lnTo>
                  <a:lnTo>
                    <a:pt x="299" y="119"/>
                  </a:lnTo>
                  <a:lnTo>
                    <a:pt x="306" y="129"/>
                  </a:lnTo>
                  <a:lnTo>
                    <a:pt x="322" y="145"/>
                  </a:lnTo>
                  <a:lnTo>
                    <a:pt x="330" y="157"/>
                  </a:lnTo>
                  <a:lnTo>
                    <a:pt x="342" y="171"/>
                  </a:lnTo>
                  <a:lnTo>
                    <a:pt x="353" y="182"/>
                  </a:lnTo>
                  <a:lnTo>
                    <a:pt x="364" y="191"/>
                  </a:lnTo>
                  <a:lnTo>
                    <a:pt x="369" y="182"/>
                  </a:lnTo>
                  <a:lnTo>
                    <a:pt x="374" y="118"/>
                  </a:lnTo>
                  <a:lnTo>
                    <a:pt x="372" y="110"/>
                  </a:lnTo>
                  <a:lnTo>
                    <a:pt x="364" y="94"/>
                  </a:lnTo>
                  <a:lnTo>
                    <a:pt x="357" y="69"/>
                  </a:lnTo>
                  <a:lnTo>
                    <a:pt x="361" y="57"/>
                  </a:lnTo>
                  <a:lnTo>
                    <a:pt x="375" y="57"/>
                  </a:lnTo>
                  <a:lnTo>
                    <a:pt x="393" y="40"/>
                  </a:lnTo>
                  <a:lnTo>
                    <a:pt x="401" y="36"/>
                  </a:lnTo>
                  <a:lnTo>
                    <a:pt x="410" y="45"/>
                  </a:lnTo>
                  <a:lnTo>
                    <a:pt x="423" y="69"/>
                  </a:lnTo>
                  <a:lnTo>
                    <a:pt x="432" y="77"/>
                  </a:lnTo>
                  <a:lnTo>
                    <a:pt x="444" y="83"/>
                  </a:lnTo>
                  <a:lnTo>
                    <a:pt x="446" y="47"/>
                  </a:lnTo>
                  <a:lnTo>
                    <a:pt x="444" y="23"/>
                  </a:lnTo>
                  <a:lnTo>
                    <a:pt x="459" y="12"/>
                  </a:lnTo>
                  <a:lnTo>
                    <a:pt x="471" y="8"/>
                  </a:lnTo>
                  <a:lnTo>
                    <a:pt x="486" y="13"/>
                  </a:lnTo>
                  <a:lnTo>
                    <a:pt x="498" y="21"/>
                  </a:lnTo>
                  <a:lnTo>
                    <a:pt x="509" y="11"/>
                  </a:lnTo>
                  <a:lnTo>
                    <a:pt x="523" y="0"/>
                  </a:lnTo>
                  <a:lnTo>
                    <a:pt x="535" y="0"/>
                  </a:lnTo>
                  <a:lnTo>
                    <a:pt x="546" y="12"/>
                  </a:lnTo>
                  <a:lnTo>
                    <a:pt x="557" y="9"/>
                  </a:lnTo>
                  <a:lnTo>
                    <a:pt x="564" y="13"/>
                  </a:lnTo>
                  <a:lnTo>
                    <a:pt x="568" y="18"/>
                  </a:lnTo>
                  <a:lnTo>
                    <a:pt x="571" y="13"/>
                  </a:lnTo>
                  <a:lnTo>
                    <a:pt x="583" y="20"/>
                  </a:lnTo>
                  <a:lnTo>
                    <a:pt x="593" y="23"/>
                  </a:lnTo>
                  <a:lnTo>
                    <a:pt x="603" y="27"/>
                  </a:lnTo>
                  <a:lnTo>
                    <a:pt x="617" y="65"/>
                  </a:lnTo>
                  <a:lnTo>
                    <a:pt x="625" y="77"/>
                  </a:lnTo>
                  <a:lnTo>
                    <a:pt x="633" y="73"/>
                  </a:lnTo>
                  <a:lnTo>
                    <a:pt x="639" y="81"/>
                  </a:lnTo>
                  <a:lnTo>
                    <a:pt x="655" y="92"/>
                  </a:lnTo>
                  <a:lnTo>
                    <a:pt x="657" y="111"/>
                  </a:lnTo>
                  <a:lnTo>
                    <a:pt x="656" y="117"/>
                  </a:lnTo>
                  <a:lnTo>
                    <a:pt x="653" y="125"/>
                  </a:lnTo>
                  <a:lnTo>
                    <a:pt x="643" y="132"/>
                  </a:lnTo>
                  <a:lnTo>
                    <a:pt x="629" y="137"/>
                  </a:lnTo>
                  <a:lnTo>
                    <a:pt x="623" y="143"/>
                  </a:lnTo>
                  <a:lnTo>
                    <a:pt x="615" y="144"/>
                  </a:lnTo>
                  <a:lnTo>
                    <a:pt x="606" y="142"/>
                  </a:lnTo>
                  <a:lnTo>
                    <a:pt x="590" y="139"/>
                  </a:lnTo>
                  <a:lnTo>
                    <a:pt x="577" y="136"/>
                  </a:lnTo>
                  <a:lnTo>
                    <a:pt x="569" y="143"/>
                  </a:lnTo>
                  <a:lnTo>
                    <a:pt x="559" y="144"/>
                  </a:lnTo>
                  <a:lnTo>
                    <a:pt x="548" y="146"/>
                  </a:lnTo>
                  <a:lnTo>
                    <a:pt x="541" y="147"/>
                  </a:lnTo>
                  <a:lnTo>
                    <a:pt x="532" y="154"/>
                  </a:lnTo>
                  <a:lnTo>
                    <a:pt x="530" y="159"/>
                  </a:lnTo>
                  <a:lnTo>
                    <a:pt x="522" y="168"/>
                  </a:lnTo>
                  <a:lnTo>
                    <a:pt x="520" y="188"/>
                  </a:lnTo>
                  <a:lnTo>
                    <a:pt x="524" y="198"/>
                  </a:lnTo>
                  <a:lnTo>
                    <a:pt x="539" y="186"/>
                  </a:lnTo>
                  <a:lnTo>
                    <a:pt x="547" y="183"/>
                  </a:lnTo>
                  <a:lnTo>
                    <a:pt x="570" y="185"/>
                  </a:lnTo>
                  <a:lnTo>
                    <a:pt x="584" y="180"/>
                  </a:lnTo>
                  <a:lnTo>
                    <a:pt x="597" y="180"/>
                  </a:lnTo>
                  <a:lnTo>
                    <a:pt x="603" y="179"/>
                  </a:lnTo>
                  <a:lnTo>
                    <a:pt x="608" y="182"/>
                  </a:lnTo>
                  <a:lnTo>
                    <a:pt x="619" y="199"/>
                  </a:lnTo>
                  <a:lnTo>
                    <a:pt x="623" y="203"/>
                  </a:lnTo>
                  <a:lnTo>
                    <a:pt x="629" y="195"/>
                  </a:lnTo>
                  <a:lnTo>
                    <a:pt x="639" y="187"/>
                  </a:lnTo>
                  <a:lnTo>
                    <a:pt x="648" y="175"/>
                  </a:lnTo>
                  <a:lnTo>
                    <a:pt x="660" y="169"/>
                  </a:lnTo>
                  <a:lnTo>
                    <a:pt x="663" y="188"/>
                  </a:lnTo>
                  <a:lnTo>
                    <a:pt x="660" y="208"/>
                  </a:lnTo>
                  <a:lnTo>
                    <a:pt x="646" y="233"/>
                  </a:lnTo>
                  <a:lnTo>
                    <a:pt x="640" y="246"/>
                  </a:lnTo>
                  <a:lnTo>
                    <a:pt x="633" y="273"/>
                  </a:lnTo>
                  <a:lnTo>
                    <a:pt x="633" y="285"/>
                  </a:lnTo>
                  <a:lnTo>
                    <a:pt x="635" y="290"/>
                  </a:lnTo>
                  <a:lnTo>
                    <a:pt x="640" y="287"/>
                  </a:lnTo>
                  <a:lnTo>
                    <a:pt x="643" y="285"/>
                  </a:lnTo>
                  <a:lnTo>
                    <a:pt x="653" y="265"/>
                  </a:lnTo>
                  <a:lnTo>
                    <a:pt x="663" y="245"/>
                  </a:lnTo>
                  <a:lnTo>
                    <a:pt x="671" y="230"/>
                  </a:lnTo>
                  <a:lnTo>
                    <a:pt x="681" y="218"/>
                  </a:lnTo>
                  <a:lnTo>
                    <a:pt x="686" y="209"/>
                  </a:lnTo>
                  <a:lnTo>
                    <a:pt x="695" y="203"/>
                  </a:lnTo>
                  <a:lnTo>
                    <a:pt x="705" y="207"/>
                  </a:lnTo>
                  <a:lnTo>
                    <a:pt x="713" y="210"/>
                  </a:lnTo>
                  <a:lnTo>
                    <a:pt x="722" y="198"/>
                  </a:lnTo>
                  <a:lnTo>
                    <a:pt x="726" y="185"/>
                  </a:lnTo>
                  <a:lnTo>
                    <a:pt x="733" y="175"/>
                  </a:lnTo>
                  <a:lnTo>
                    <a:pt x="745" y="174"/>
                  </a:lnTo>
                  <a:lnTo>
                    <a:pt x="755" y="179"/>
                  </a:lnTo>
                  <a:lnTo>
                    <a:pt x="762" y="181"/>
                  </a:lnTo>
                  <a:lnTo>
                    <a:pt x="769" y="186"/>
                  </a:lnTo>
                  <a:lnTo>
                    <a:pt x="775" y="196"/>
                  </a:lnTo>
                  <a:lnTo>
                    <a:pt x="782" y="200"/>
                  </a:lnTo>
                  <a:lnTo>
                    <a:pt x="784" y="210"/>
                  </a:lnTo>
                  <a:lnTo>
                    <a:pt x="783" y="221"/>
                  </a:lnTo>
                  <a:lnTo>
                    <a:pt x="771" y="231"/>
                  </a:lnTo>
                  <a:lnTo>
                    <a:pt x="762" y="237"/>
                  </a:lnTo>
                  <a:lnTo>
                    <a:pt x="755" y="255"/>
                  </a:lnTo>
                  <a:lnTo>
                    <a:pt x="752" y="266"/>
                  </a:lnTo>
                  <a:lnTo>
                    <a:pt x="742" y="279"/>
                  </a:lnTo>
                  <a:lnTo>
                    <a:pt x="733" y="299"/>
                  </a:lnTo>
                  <a:lnTo>
                    <a:pt x="727" y="302"/>
                  </a:lnTo>
                  <a:lnTo>
                    <a:pt x="721" y="301"/>
                  </a:lnTo>
                  <a:lnTo>
                    <a:pt x="712" y="302"/>
                  </a:lnTo>
                  <a:lnTo>
                    <a:pt x="699" y="301"/>
                  </a:lnTo>
                  <a:lnTo>
                    <a:pt x="690" y="308"/>
                  </a:lnTo>
                  <a:lnTo>
                    <a:pt x="686" y="315"/>
                  </a:lnTo>
                  <a:lnTo>
                    <a:pt x="683" y="334"/>
                  </a:lnTo>
                  <a:lnTo>
                    <a:pt x="684" y="345"/>
                  </a:lnTo>
                  <a:lnTo>
                    <a:pt x="695" y="335"/>
                  </a:lnTo>
                  <a:lnTo>
                    <a:pt x="705" y="333"/>
                  </a:lnTo>
                  <a:lnTo>
                    <a:pt x="716" y="336"/>
                  </a:lnTo>
                  <a:lnTo>
                    <a:pt x="716" y="350"/>
                  </a:lnTo>
                  <a:lnTo>
                    <a:pt x="711" y="358"/>
                  </a:lnTo>
                  <a:lnTo>
                    <a:pt x="697" y="362"/>
                  </a:lnTo>
                  <a:lnTo>
                    <a:pt x="695" y="367"/>
                  </a:lnTo>
                  <a:lnTo>
                    <a:pt x="693" y="373"/>
                  </a:lnTo>
                  <a:lnTo>
                    <a:pt x="692" y="392"/>
                  </a:lnTo>
                  <a:lnTo>
                    <a:pt x="690" y="414"/>
                  </a:lnTo>
                  <a:lnTo>
                    <a:pt x="686" y="419"/>
                  </a:lnTo>
                  <a:lnTo>
                    <a:pt x="680" y="417"/>
                  </a:lnTo>
                  <a:lnTo>
                    <a:pt x="675" y="418"/>
                  </a:lnTo>
                  <a:lnTo>
                    <a:pt x="670" y="445"/>
                  </a:lnTo>
                  <a:lnTo>
                    <a:pt x="664" y="476"/>
                  </a:lnTo>
                  <a:lnTo>
                    <a:pt x="663" y="486"/>
                  </a:lnTo>
                  <a:lnTo>
                    <a:pt x="666" y="494"/>
                  </a:lnTo>
                  <a:lnTo>
                    <a:pt x="668" y="497"/>
                  </a:lnTo>
                  <a:lnTo>
                    <a:pt x="672" y="483"/>
                  </a:lnTo>
                  <a:lnTo>
                    <a:pt x="676" y="473"/>
                  </a:lnTo>
                  <a:lnTo>
                    <a:pt x="681" y="472"/>
                  </a:lnTo>
                  <a:lnTo>
                    <a:pt x="695" y="480"/>
                  </a:lnTo>
                  <a:lnTo>
                    <a:pt x="697" y="482"/>
                  </a:lnTo>
                  <a:lnTo>
                    <a:pt x="699" y="490"/>
                  </a:lnTo>
                  <a:lnTo>
                    <a:pt x="698" y="496"/>
                  </a:lnTo>
                  <a:lnTo>
                    <a:pt x="691" y="494"/>
                  </a:lnTo>
                  <a:lnTo>
                    <a:pt x="687" y="494"/>
                  </a:lnTo>
                  <a:lnTo>
                    <a:pt x="684" y="496"/>
                  </a:lnTo>
                  <a:lnTo>
                    <a:pt x="683" y="501"/>
                  </a:lnTo>
                  <a:lnTo>
                    <a:pt x="685" y="509"/>
                  </a:lnTo>
                  <a:lnTo>
                    <a:pt x="695" y="514"/>
                  </a:lnTo>
                  <a:lnTo>
                    <a:pt x="699" y="518"/>
                  </a:lnTo>
                  <a:lnTo>
                    <a:pt x="709" y="514"/>
                  </a:lnTo>
                  <a:lnTo>
                    <a:pt x="713" y="520"/>
                  </a:lnTo>
                  <a:lnTo>
                    <a:pt x="714" y="528"/>
                  </a:lnTo>
                  <a:lnTo>
                    <a:pt x="713" y="540"/>
                  </a:lnTo>
                  <a:lnTo>
                    <a:pt x="712" y="543"/>
                  </a:lnTo>
                  <a:lnTo>
                    <a:pt x="701" y="538"/>
                  </a:lnTo>
                  <a:lnTo>
                    <a:pt x="692" y="537"/>
                  </a:lnTo>
                  <a:lnTo>
                    <a:pt x="687" y="535"/>
                  </a:lnTo>
                  <a:lnTo>
                    <a:pt x="679" y="537"/>
                  </a:lnTo>
                  <a:lnTo>
                    <a:pt x="671" y="549"/>
                  </a:lnTo>
                  <a:lnTo>
                    <a:pt x="666" y="546"/>
                  </a:lnTo>
                  <a:lnTo>
                    <a:pt x="663" y="542"/>
                  </a:lnTo>
                  <a:lnTo>
                    <a:pt x="657" y="543"/>
                  </a:lnTo>
                  <a:lnTo>
                    <a:pt x="656" y="553"/>
                  </a:lnTo>
                  <a:lnTo>
                    <a:pt x="664" y="568"/>
                  </a:lnTo>
                  <a:lnTo>
                    <a:pt x="671" y="573"/>
                  </a:lnTo>
                  <a:lnTo>
                    <a:pt x="678" y="576"/>
                  </a:lnTo>
                  <a:lnTo>
                    <a:pt x="688" y="578"/>
                  </a:lnTo>
                  <a:lnTo>
                    <a:pt x="692" y="582"/>
                  </a:lnTo>
                  <a:lnTo>
                    <a:pt x="695" y="594"/>
                  </a:lnTo>
                  <a:lnTo>
                    <a:pt x="697" y="604"/>
                  </a:lnTo>
                  <a:lnTo>
                    <a:pt x="697" y="617"/>
                  </a:lnTo>
                  <a:lnTo>
                    <a:pt x="695" y="627"/>
                  </a:lnTo>
                  <a:lnTo>
                    <a:pt x="692" y="629"/>
                  </a:lnTo>
                  <a:lnTo>
                    <a:pt x="685" y="624"/>
                  </a:lnTo>
                  <a:lnTo>
                    <a:pt x="680" y="622"/>
                  </a:lnTo>
                  <a:lnTo>
                    <a:pt x="678" y="624"/>
                  </a:lnTo>
                  <a:lnTo>
                    <a:pt x="678" y="637"/>
                  </a:lnTo>
                  <a:lnTo>
                    <a:pt x="678" y="642"/>
                  </a:lnTo>
                  <a:lnTo>
                    <a:pt x="681" y="646"/>
                  </a:lnTo>
                  <a:lnTo>
                    <a:pt x="684" y="648"/>
                  </a:lnTo>
                  <a:lnTo>
                    <a:pt x="689" y="653"/>
                  </a:lnTo>
                  <a:lnTo>
                    <a:pt x="694" y="656"/>
                  </a:lnTo>
                  <a:lnTo>
                    <a:pt x="699" y="660"/>
                  </a:lnTo>
                  <a:lnTo>
                    <a:pt x="701" y="668"/>
                  </a:lnTo>
                  <a:lnTo>
                    <a:pt x="699" y="673"/>
                  </a:lnTo>
                  <a:lnTo>
                    <a:pt x="694" y="676"/>
                  </a:lnTo>
                  <a:lnTo>
                    <a:pt x="690" y="679"/>
                  </a:lnTo>
                  <a:lnTo>
                    <a:pt x="680" y="678"/>
                  </a:lnTo>
                  <a:lnTo>
                    <a:pt x="673" y="676"/>
                  </a:lnTo>
                  <a:lnTo>
                    <a:pt x="663" y="674"/>
                  </a:lnTo>
                  <a:lnTo>
                    <a:pt x="660" y="684"/>
                  </a:lnTo>
                  <a:lnTo>
                    <a:pt x="663" y="688"/>
                  </a:lnTo>
                  <a:lnTo>
                    <a:pt x="671" y="689"/>
                  </a:lnTo>
                  <a:lnTo>
                    <a:pt x="678" y="693"/>
                  </a:lnTo>
                  <a:lnTo>
                    <a:pt x="682" y="698"/>
                  </a:lnTo>
                  <a:lnTo>
                    <a:pt x="683" y="705"/>
                  </a:lnTo>
                  <a:lnTo>
                    <a:pt x="682" y="716"/>
                  </a:lnTo>
                  <a:lnTo>
                    <a:pt x="681" y="716"/>
                  </a:lnTo>
                  <a:lnTo>
                    <a:pt x="675" y="715"/>
                  </a:lnTo>
                  <a:lnTo>
                    <a:pt x="668" y="717"/>
                  </a:lnTo>
                  <a:lnTo>
                    <a:pt x="664" y="723"/>
                  </a:lnTo>
                  <a:lnTo>
                    <a:pt x="657" y="723"/>
                  </a:lnTo>
                  <a:lnTo>
                    <a:pt x="650" y="720"/>
                  </a:lnTo>
                  <a:lnTo>
                    <a:pt x="641" y="712"/>
                  </a:lnTo>
                  <a:lnTo>
                    <a:pt x="635" y="702"/>
                  </a:lnTo>
                  <a:lnTo>
                    <a:pt x="633" y="701"/>
                  </a:lnTo>
                  <a:lnTo>
                    <a:pt x="627" y="707"/>
                  </a:lnTo>
                  <a:lnTo>
                    <a:pt x="621" y="714"/>
                  </a:lnTo>
                  <a:lnTo>
                    <a:pt x="615" y="716"/>
                  </a:lnTo>
                  <a:lnTo>
                    <a:pt x="611" y="719"/>
                  </a:lnTo>
                  <a:lnTo>
                    <a:pt x="603" y="719"/>
                  </a:lnTo>
                  <a:lnTo>
                    <a:pt x="597" y="717"/>
                  </a:lnTo>
                  <a:lnTo>
                    <a:pt x="591" y="720"/>
                  </a:lnTo>
                  <a:lnTo>
                    <a:pt x="589" y="722"/>
                  </a:lnTo>
                  <a:lnTo>
                    <a:pt x="588" y="728"/>
                  </a:lnTo>
                  <a:lnTo>
                    <a:pt x="588" y="731"/>
                  </a:lnTo>
                  <a:lnTo>
                    <a:pt x="590" y="741"/>
                  </a:lnTo>
                  <a:lnTo>
                    <a:pt x="594" y="746"/>
                  </a:lnTo>
                  <a:lnTo>
                    <a:pt x="602" y="747"/>
                  </a:lnTo>
                  <a:lnTo>
                    <a:pt x="611" y="752"/>
                  </a:lnTo>
                  <a:lnTo>
                    <a:pt x="620" y="751"/>
                  </a:lnTo>
                  <a:lnTo>
                    <a:pt x="628" y="762"/>
                  </a:lnTo>
                  <a:lnTo>
                    <a:pt x="632" y="766"/>
                  </a:lnTo>
                  <a:lnTo>
                    <a:pt x="635" y="771"/>
                  </a:lnTo>
                  <a:lnTo>
                    <a:pt x="642" y="777"/>
                  </a:lnTo>
                  <a:lnTo>
                    <a:pt x="650" y="784"/>
                  </a:lnTo>
                  <a:lnTo>
                    <a:pt x="652" y="789"/>
                  </a:lnTo>
                  <a:lnTo>
                    <a:pt x="655" y="806"/>
                  </a:lnTo>
                  <a:lnTo>
                    <a:pt x="660" y="802"/>
                  </a:lnTo>
                  <a:lnTo>
                    <a:pt x="662" y="800"/>
                  </a:lnTo>
                  <a:lnTo>
                    <a:pt x="664" y="803"/>
                  </a:lnTo>
                  <a:lnTo>
                    <a:pt x="666" y="811"/>
                  </a:lnTo>
                  <a:lnTo>
                    <a:pt x="666" y="818"/>
                  </a:lnTo>
                  <a:lnTo>
                    <a:pt x="667" y="839"/>
                  </a:lnTo>
                  <a:lnTo>
                    <a:pt x="666" y="842"/>
                  </a:lnTo>
                  <a:lnTo>
                    <a:pt x="664" y="844"/>
                  </a:lnTo>
                  <a:lnTo>
                    <a:pt x="661" y="842"/>
                  </a:lnTo>
                  <a:lnTo>
                    <a:pt x="658" y="840"/>
                  </a:lnTo>
                  <a:lnTo>
                    <a:pt x="652" y="840"/>
                  </a:lnTo>
                  <a:lnTo>
                    <a:pt x="646" y="841"/>
                  </a:lnTo>
                  <a:lnTo>
                    <a:pt x="638" y="836"/>
                  </a:lnTo>
                  <a:lnTo>
                    <a:pt x="634" y="829"/>
                  </a:lnTo>
                  <a:lnTo>
                    <a:pt x="631" y="818"/>
                  </a:lnTo>
                  <a:lnTo>
                    <a:pt x="629" y="812"/>
                  </a:lnTo>
                  <a:lnTo>
                    <a:pt x="622" y="802"/>
                  </a:lnTo>
                  <a:lnTo>
                    <a:pt x="617" y="797"/>
                  </a:lnTo>
                  <a:lnTo>
                    <a:pt x="613" y="794"/>
                  </a:lnTo>
                  <a:lnTo>
                    <a:pt x="606" y="792"/>
                  </a:lnTo>
                  <a:lnTo>
                    <a:pt x="603" y="795"/>
                  </a:lnTo>
                  <a:lnTo>
                    <a:pt x="598" y="797"/>
                  </a:lnTo>
                  <a:close/>
                  <a:moveTo>
                    <a:pt x="248" y="886"/>
                  </a:moveTo>
                  <a:lnTo>
                    <a:pt x="245" y="884"/>
                  </a:lnTo>
                  <a:lnTo>
                    <a:pt x="240" y="879"/>
                  </a:lnTo>
                  <a:lnTo>
                    <a:pt x="236" y="876"/>
                  </a:lnTo>
                  <a:lnTo>
                    <a:pt x="235" y="874"/>
                  </a:lnTo>
                  <a:lnTo>
                    <a:pt x="233" y="870"/>
                  </a:lnTo>
                  <a:lnTo>
                    <a:pt x="233" y="856"/>
                  </a:lnTo>
                  <a:lnTo>
                    <a:pt x="234" y="850"/>
                  </a:lnTo>
                  <a:lnTo>
                    <a:pt x="237" y="849"/>
                  </a:lnTo>
                  <a:lnTo>
                    <a:pt x="240" y="852"/>
                  </a:lnTo>
                  <a:lnTo>
                    <a:pt x="247" y="853"/>
                  </a:lnTo>
                  <a:lnTo>
                    <a:pt x="255" y="858"/>
                  </a:lnTo>
                  <a:lnTo>
                    <a:pt x="259" y="862"/>
                  </a:lnTo>
                  <a:lnTo>
                    <a:pt x="263" y="864"/>
                  </a:lnTo>
                  <a:lnTo>
                    <a:pt x="267" y="868"/>
                  </a:lnTo>
                  <a:lnTo>
                    <a:pt x="271" y="873"/>
                  </a:lnTo>
                  <a:lnTo>
                    <a:pt x="270" y="877"/>
                  </a:lnTo>
                  <a:lnTo>
                    <a:pt x="269" y="877"/>
                  </a:lnTo>
                  <a:lnTo>
                    <a:pt x="266" y="878"/>
                  </a:lnTo>
                  <a:lnTo>
                    <a:pt x="261" y="879"/>
                  </a:lnTo>
                  <a:lnTo>
                    <a:pt x="257" y="882"/>
                  </a:lnTo>
                  <a:lnTo>
                    <a:pt x="251" y="884"/>
                  </a:lnTo>
                  <a:lnTo>
                    <a:pt x="248" y="886"/>
                  </a:lnTo>
                  <a:close/>
                  <a:moveTo>
                    <a:pt x="659" y="777"/>
                  </a:moveTo>
                  <a:lnTo>
                    <a:pt x="650" y="767"/>
                  </a:lnTo>
                  <a:lnTo>
                    <a:pt x="644" y="763"/>
                  </a:lnTo>
                  <a:lnTo>
                    <a:pt x="640" y="760"/>
                  </a:lnTo>
                  <a:lnTo>
                    <a:pt x="639" y="758"/>
                  </a:lnTo>
                  <a:lnTo>
                    <a:pt x="637" y="750"/>
                  </a:lnTo>
                  <a:lnTo>
                    <a:pt x="645" y="749"/>
                  </a:lnTo>
                  <a:lnTo>
                    <a:pt x="651" y="752"/>
                  </a:lnTo>
                  <a:lnTo>
                    <a:pt x="657" y="757"/>
                  </a:lnTo>
                  <a:lnTo>
                    <a:pt x="662" y="763"/>
                  </a:lnTo>
                  <a:lnTo>
                    <a:pt x="663" y="773"/>
                  </a:lnTo>
                  <a:lnTo>
                    <a:pt x="662" y="776"/>
                  </a:lnTo>
                  <a:lnTo>
                    <a:pt x="659" y="77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">
              <a:extLst>
                <a:ext uri="{FF2B5EF4-FFF2-40B4-BE49-F238E27FC236}">
                  <a16:creationId xmlns:a16="http://schemas.microsoft.com/office/drawing/2014/main" id="{E17071F0-FB16-F069-A5FC-6357B85F6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366" y="2054822"/>
              <a:ext cx="2140008" cy="1665587"/>
            </a:xfrm>
            <a:custGeom>
              <a:avLst/>
              <a:gdLst/>
              <a:ahLst/>
              <a:cxnLst>
                <a:cxn ang="0">
                  <a:pos x="246" y="432"/>
                </a:cxn>
                <a:cxn ang="0">
                  <a:pos x="516" y="449"/>
                </a:cxn>
                <a:cxn ang="0">
                  <a:pos x="476" y="406"/>
                </a:cxn>
                <a:cxn ang="0">
                  <a:pos x="407" y="372"/>
                </a:cxn>
                <a:cxn ang="0">
                  <a:pos x="312" y="337"/>
                </a:cxn>
                <a:cxn ang="0">
                  <a:pos x="265" y="368"/>
                </a:cxn>
                <a:cxn ang="0">
                  <a:pos x="247" y="373"/>
                </a:cxn>
                <a:cxn ang="0">
                  <a:pos x="196" y="444"/>
                </a:cxn>
                <a:cxn ang="0">
                  <a:pos x="188" y="427"/>
                </a:cxn>
                <a:cxn ang="0">
                  <a:pos x="147" y="395"/>
                </a:cxn>
                <a:cxn ang="0">
                  <a:pos x="110" y="351"/>
                </a:cxn>
                <a:cxn ang="0">
                  <a:pos x="105" y="279"/>
                </a:cxn>
                <a:cxn ang="0">
                  <a:pos x="106" y="237"/>
                </a:cxn>
                <a:cxn ang="0">
                  <a:pos x="99" y="174"/>
                </a:cxn>
                <a:cxn ang="0">
                  <a:pos x="107" y="145"/>
                </a:cxn>
                <a:cxn ang="0">
                  <a:pos x="159" y="30"/>
                </a:cxn>
                <a:cxn ang="0">
                  <a:pos x="253" y="21"/>
                </a:cxn>
                <a:cxn ang="0">
                  <a:pos x="406" y="158"/>
                </a:cxn>
                <a:cxn ang="0">
                  <a:pos x="484" y="383"/>
                </a:cxn>
                <a:cxn ang="0">
                  <a:pos x="206" y="1077"/>
                </a:cxn>
                <a:cxn ang="0">
                  <a:pos x="715" y="895"/>
                </a:cxn>
                <a:cxn ang="0">
                  <a:pos x="671" y="870"/>
                </a:cxn>
                <a:cxn ang="0">
                  <a:pos x="655" y="831"/>
                </a:cxn>
                <a:cxn ang="0">
                  <a:pos x="646" y="813"/>
                </a:cxn>
                <a:cxn ang="0">
                  <a:pos x="624" y="748"/>
                </a:cxn>
                <a:cxn ang="0">
                  <a:pos x="630" y="669"/>
                </a:cxn>
                <a:cxn ang="0">
                  <a:pos x="640" y="633"/>
                </a:cxn>
                <a:cxn ang="0">
                  <a:pos x="743" y="615"/>
                </a:cxn>
                <a:cxn ang="0">
                  <a:pos x="1016" y="616"/>
                </a:cxn>
                <a:cxn ang="0">
                  <a:pos x="1070" y="636"/>
                </a:cxn>
                <a:cxn ang="0">
                  <a:pos x="1171" y="733"/>
                </a:cxn>
                <a:cxn ang="0">
                  <a:pos x="1230" y="718"/>
                </a:cxn>
                <a:cxn ang="0">
                  <a:pos x="1350" y="650"/>
                </a:cxn>
                <a:cxn ang="0">
                  <a:pos x="1365" y="700"/>
                </a:cxn>
                <a:cxn ang="0">
                  <a:pos x="1338" y="713"/>
                </a:cxn>
                <a:cxn ang="0">
                  <a:pos x="1327" y="747"/>
                </a:cxn>
                <a:cxn ang="0">
                  <a:pos x="1318" y="753"/>
                </a:cxn>
                <a:cxn ang="0">
                  <a:pos x="1277" y="789"/>
                </a:cxn>
                <a:cxn ang="0">
                  <a:pos x="1267" y="807"/>
                </a:cxn>
                <a:cxn ang="0">
                  <a:pos x="1257" y="810"/>
                </a:cxn>
                <a:cxn ang="0">
                  <a:pos x="1251" y="795"/>
                </a:cxn>
                <a:cxn ang="0">
                  <a:pos x="1246" y="805"/>
                </a:cxn>
                <a:cxn ang="0">
                  <a:pos x="1251" y="820"/>
                </a:cxn>
                <a:cxn ang="0">
                  <a:pos x="1244" y="826"/>
                </a:cxn>
                <a:cxn ang="0">
                  <a:pos x="1258" y="846"/>
                </a:cxn>
                <a:cxn ang="0">
                  <a:pos x="1254" y="850"/>
                </a:cxn>
                <a:cxn ang="0">
                  <a:pos x="1243" y="856"/>
                </a:cxn>
                <a:cxn ang="0">
                  <a:pos x="1229" y="881"/>
                </a:cxn>
                <a:cxn ang="0">
                  <a:pos x="1201" y="985"/>
                </a:cxn>
                <a:cxn ang="0">
                  <a:pos x="1174" y="988"/>
                </a:cxn>
                <a:cxn ang="0">
                  <a:pos x="1132" y="945"/>
                </a:cxn>
                <a:cxn ang="0">
                  <a:pos x="1066" y="939"/>
                </a:cxn>
                <a:cxn ang="0">
                  <a:pos x="1069" y="954"/>
                </a:cxn>
                <a:cxn ang="0">
                  <a:pos x="999" y="960"/>
                </a:cxn>
                <a:cxn ang="0">
                  <a:pos x="966" y="1001"/>
                </a:cxn>
                <a:cxn ang="0">
                  <a:pos x="896" y="956"/>
                </a:cxn>
                <a:cxn ang="0">
                  <a:pos x="757" y="907"/>
                </a:cxn>
                <a:cxn ang="0">
                  <a:pos x="487" y="447"/>
                </a:cxn>
                <a:cxn ang="0">
                  <a:pos x="480" y="415"/>
                </a:cxn>
                <a:cxn ang="0">
                  <a:pos x="209" y="1093"/>
                </a:cxn>
                <a:cxn ang="0">
                  <a:pos x="46" y="526"/>
                </a:cxn>
                <a:cxn ang="0">
                  <a:pos x="99" y="502"/>
                </a:cxn>
                <a:cxn ang="0">
                  <a:pos x="128" y="477"/>
                </a:cxn>
              </a:cxnLst>
              <a:rect l="0" t="0" r="r" b="b"/>
              <a:pathLst>
                <a:path w="1373" h="1101">
                  <a:moveTo>
                    <a:pt x="246" y="433"/>
                  </a:moveTo>
                  <a:lnTo>
                    <a:pt x="245" y="435"/>
                  </a:lnTo>
                  <a:lnTo>
                    <a:pt x="242" y="441"/>
                  </a:lnTo>
                  <a:lnTo>
                    <a:pt x="240" y="442"/>
                  </a:lnTo>
                  <a:lnTo>
                    <a:pt x="237" y="443"/>
                  </a:lnTo>
                  <a:lnTo>
                    <a:pt x="234" y="442"/>
                  </a:lnTo>
                  <a:lnTo>
                    <a:pt x="228" y="438"/>
                  </a:lnTo>
                  <a:lnTo>
                    <a:pt x="227" y="436"/>
                  </a:lnTo>
                  <a:lnTo>
                    <a:pt x="228" y="433"/>
                  </a:lnTo>
                  <a:lnTo>
                    <a:pt x="231" y="430"/>
                  </a:lnTo>
                  <a:lnTo>
                    <a:pt x="233" y="426"/>
                  </a:lnTo>
                  <a:lnTo>
                    <a:pt x="237" y="430"/>
                  </a:lnTo>
                  <a:lnTo>
                    <a:pt x="239" y="431"/>
                  </a:lnTo>
                  <a:lnTo>
                    <a:pt x="242" y="429"/>
                  </a:lnTo>
                  <a:lnTo>
                    <a:pt x="243" y="426"/>
                  </a:lnTo>
                  <a:lnTo>
                    <a:pt x="244" y="422"/>
                  </a:lnTo>
                  <a:lnTo>
                    <a:pt x="246" y="421"/>
                  </a:lnTo>
                  <a:lnTo>
                    <a:pt x="253" y="423"/>
                  </a:lnTo>
                  <a:lnTo>
                    <a:pt x="256" y="427"/>
                  </a:lnTo>
                  <a:lnTo>
                    <a:pt x="257" y="429"/>
                  </a:lnTo>
                  <a:lnTo>
                    <a:pt x="252" y="430"/>
                  </a:lnTo>
                  <a:lnTo>
                    <a:pt x="250" y="430"/>
                  </a:lnTo>
                  <a:lnTo>
                    <a:pt x="246" y="432"/>
                  </a:lnTo>
                  <a:lnTo>
                    <a:pt x="246" y="433"/>
                  </a:lnTo>
                  <a:close/>
                  <a:moveTo>
                    <a:pt x="549" y="482"/>
                  </a:moveTo>
                  <a:lnTo>
                    <a:pt x="548" y="486"/>
                  </a:lnTo>
                  <a:lnTo>
                    <a:pt x="546" y="487"/>
                  </a:lnTo>
                  <a:lnTo>
                    <a:pt x="544" y="488"/>
                  </a:lnTo>
                  <a:lnTo>
                    <a:pt x="542" y="490"/>
                  </a:lnTo>
                  <a:lnTo>
                    <a:pt x="540" y="489"/>
                  </a:lnTo>
                  <a:lnTo>
                    <a:pt x="539" y="487"/>
                  </a:lnTo>
                  <a:lnTo>
                    <a:pt x="540" y="482"/>
                  </a:lnTo>
                  <a:lnTo>
                    <a:pt x="540" y="478"/>
                  </a:lnTo>
                  <a:lnTo>
                    <a:pt x="538" y="471"/>
                  </a:lnTo>
                  <a:lnTo>
                    <a:pt x="535" y="467"/>
                  </a:lnTo>
                  <a:lnTo>
                    <a:pt x="534" y="465"/>
                  </a:lnTo>
                  <a:lnTo>
                    <a:pt x="526" y="465"/>
                  </a:lnTo>
                  <a:lnTo>
                    <a:pt x="523" y="466"/>
                  </a:lnTo>
                  <a:lnTo>
                    <a:pt x="523" y="468"/>
                  </a:lnTo>
                  <a:lnTo>
                    <a:pt x="520" y="469"/>
                  </a:lnTo>
                  <a:lnTo>
                    <a:pt x="520" y="467"/>
                  </a:lnTo>
                  <a:lnTo>
                    <a:pt x="519" y="462"/>
                  </a:lnTo>
                  <a:lnTo>
                    <a:pt x="521" y="459"/>
                  </a:lnTo>
                  <a:lnTo>
                    <a:pt x="522" y="457"/>
                  </a:lnTo>
                  <a:lnTo>
                    <a:pt x="520" y="453"/>
                  </a:lnTo>
                  <a:lnTo>
                    <a:pt x="516" y="449"/>
                  </a:lnTo>
                  <a:lnTo>
                    <a:pt x="512" y="441"/>
                  </a:lnTo>
                  <a:lnTo>
                    <a:pt x="507" y="438"/>
                  </a:lnTo>
                  <a:lnTo>
                    <a:pt x="505" y="436"/>
                  </a:lnTo>
                  <a:lnTo>
                    <a:pt x="505" y="433"/>
                  </a:lnTo>
                  <a:lnTo>
                    <a:pt x="502" y="426"/>
                  </a:lnTo>
                  <a:lnTo>
                    <a:pt x="502" y="424"/>
                  </a:lnTo>
                  <a:lnTo>
                    <a:pt x="504" y="421"/>
                  </a:lnTo>
                  <a:lnTo>
                    <a:pt x="504" y="420"/>
                  </a:lnTo>
                  <a:lnTo>
                    <a:pt x="502" y="418"/>
                  </a:lnTo>
                  <a:lnTo>
                    <a:pt x="499" y="417"/>
                  </a:lnTo>
                  <a:lnTo>
                    <a:pt x="497" y="414"/>
                  </a:lnTo>
                  <a:lnTo>
                    <a:pt x="495" y="411"/>
                  </a:lnTo>
                  <a:lnTo>
                    <a:pt x="492" y="408"/>
                  </a:lnTo>
                  <a:lnTo>
                    <a:pt x="486" y="403"/>
                  </a:lnTo>
                  <a:lnTo>
                    <a:pt x="483" y="395"/>
                  </a:lnTo>
                  <a:lnTo>
                    <a:pt x="482" y="388"/>
                  </a:lnTo>
                  <a:lnTo>
                    <a:pt x="480" y="384"/>
                  </a:lnTo>
                  <a:lnTo>
                    <a:pt x="478" y="384"/>
                  </a:lnTo>
                  <a:lnTo>
                    <a:pt x="477" y="393"/>
                  </a:lnTo>
                  <a:lnTo>
                    <a:pt x="480" y="403"/>
                  </a:lnTo>
                  <a:lnTo>
                    <a:pt x="480" y="406"/>
                  </a:lnTo>
                  <a:lnTo>
                    <a:pt x="480" y="408"/>
                  </a:lnTo>
                  <a:lnTo>
                    <a:pt x="476" y="406"/>
                  </a:lnTo>
                  <a:lnTo>
                    <a:pt x="474" y="406"/>
                  </a:lnTo>
                  <a:lnTo>
                    <a:pt x="471" y="400"/>
                  </a:lnTo>
                  <a:lnTo>
                    <a:pt x="469" y="395"/>
                  </a:lnTo>
                  <a:lnTo>
                    <a:pt x="466" y="396"/>
                  </a:lnTo>
                  <a:lnTo>
                    <a:pt x="459" y="394"/>
                  </a:lnTo>
                  <a:lnTo>
                    <a:pt x="466" y="402"/>
                  </a:lnTo>
                  <a:lnTo>
                    <a:pt x="466" y="404"/>
                  </a:lnTo>
                  <a:lnTo>
                    <a:pt x="457" y="406"/>
                  </a:lnTo>
                  <a:lnTo>
                    <a:pt x="450" y="402"/>
                  </a:lnTo>
                  <a:lnTo>
                    <a:pt x="442" y="391"/>
                  </a:lnTo>
                  <a:lnTo>
                    <a:pt x="439" y="388"/>
                  </a:lnTo>
                  <a:lnTo>
                    <a:pt x="435" y="388"/>
                  </a:lnTo>
                  <a:lnTo>
                    <a:pt x="435" y="388"/>
                  </a:lnTo>
                  <a:lnTo>
                    <a:pt x="429" y="385"/>
                  </a:lnTo>
                  <a:lnTo>
                    <a:pt x="421" y="379"/>
                  </a:lnTo>
                  <a:lnTo>
                    <a:pt x="427" y="376"/>
                  </a:lnTo>
                  <a:lnTo>
                    <a:pt x="427" y="374"/>
                  </a:lnTo>
                  <a:lnTo>
                    <a:pt x="426" y="371"/>
                  </a:lnTo>
                  <a:lnTo>
                    <a:pt x="424" y="369"/>
                  </a:lnTo>
                  <a:lnTo>
                    <a:pt x="420" y="371"/>
                  </a:lnTo>
                  <a:lnTo>
                    <a:pt x="417" y="373"/>
                  </a:lnTo>
                  <a:lnTo>
                    <a:pt x="413" y="373"/>
                  </a:lnTo>
                  <a:lnTo>
                    <a:pt x="407" y="372"/>
                  </a:lnTo>
                  <a:lnTo>
                    <a:pt x="400" y="369"/>
                  </a:lnTo>
                  <a:lnTo>
                    <a:pt x="400" y="366"/>
                  </a:lnTo>
                  <a:lnTo>
                    <a:pt x="400" y="364"/>
                  </a:lnTo>
                  <a:lnTo>
                    <a:pt x="398" y="363"/>
                  </a:lnTo>
                  <a:lnTo>
                    <a:pt x="396" y="363"/>
                  </a:lnTo>
                  <a:lnTo>
                    <a:pt x="393" y="366"/>
                  </a:lnTo>
                  <a:lnTo>
                    <a:pt x="387" y="366"/>
                  </a:lnTo>
                  <a:lnTo>
                    <a:pt x="378" y="364"/>
                  </a:lnTo>
                  <a:lnTo>
                    <a:pt x="366" y="365"/>
                  </a:lnTo>
                  <a:lnTo>
                    <a:pt x="361" y="364"/>
                  </a:lnTo>
                  <a:lnTo>
                    <a:pt x="360" y="363"/>
                  </a:lnTo>
                  <a:lnTo>
                    <a:pt x="356" y="358"/>
                  </a:lnTo>
                  <a:lnTo>
                    <a:pt x="353" y="352"/>
                  </a:lnTo>
                  <a:lnTo>
                    <a:pt x="351" y="355"/>
                  </a:lnTo>
                  <a:lnTo>
                    <a:pt x="347" y="357"/>
                  </a:lnTo>
                  <a:lnTo>
                    <a:pt x="342" y="353"/>
                  </a:lnTo>
                  <a:lnTo>
                    <a:pt x="340" y="349"/>
                  </a:lnTo>
                  <a:lnTo>
                    <a:pt x="338" y="347"/>
                  </a:lnTo>
                  <a:lnTo>
                    <a:pt x="333" y="344"/>
                  </a:lnTo>
                  <a:lnTo>
                    <a:pt x="324" y="342"/>
                  </a:lnTo>
                  <a:lnTo>
                    <a:pt x="319" y="339"/>
                  </a:lnTo>
                  <a:lnTo>
                    <a:pt x="315" y="334"/>
                  </a:lnTo>
                  <a:lnTo>
                    <a:pt x="312" y="337"/>
                  </a:lnTo>
                  <a:lnTo>
                    <a:pt x="307" y="338"/>
                  </a:lnTo>
                  <a:lnTo>
                    <a:pt x="308" y="343"/>
                  </a:lnTo>
                  <a:lnTo>
                    <a:pt x="307" y="344"/>
                  </a:lnTo>
                  <a:lnTo>
                    <a:pt x="304" y="347"/>
                  </a:lnTo>
                  <a:lnTo>
                    <a:pt x="303" y="352"/>
                  </a:lnTo>
                  <a:lnTo>
                    <a:pt x="310" y="356"/>
                  </a:lnTo>
                  <a:lnTo>
                    <a:pt x="311" y="359"/>
                  </a:lnTo>
                  <a:lnTo>
                    <a:pt x="310" y="364"/>
                  </a:lnTo>
                  <a:lnTo>
                    <a:pt x="307" y="369"/>
                  </a:lnTo>
                  <a:lnTo>
                    <a:pt x="305" y="369"/>
                  </a:lnTo>
                  <a:lnTo>
                    <a:pt x="300" y="367"/>
                  </a:lnTo>
                  <a:lnTo>
                    <a:pt x="297" y="366"/>
                  </a:lnTo>
                  <a:lnTo>
                    <a:pt x="293" y="367"/>
                  </a:lnTo>
                  <a:lnTo>
                    <a:pt x="288" y="374"/>
                  </a:lnTo>
                  <a:lnTo>
                    <a:pt x="281" y="376"/>
                  </a:lnTo>
                  <a:lnTo>
                    <a:pt x="276" y="382"/>
                  </a:lnTo>
                  <a:lnTo>
                    <a:pt x="270" y="387"/>
                  </a:lnTo>
                  <a:lnTo>
                    <a:pt x="263" y="388"/>
                  </a:lnTo>
                  <a:lnTo>
                    <a:pt x="264" y="385"/>
                  </a:lnTo>
                  <a:lnTo>
                    <a:pt x="265" y="383"/>
                  </a:lnTo>
                  <a:lnTo>
                    <a:pt x="269" y="379"/>
                  </a:lnTo>
                  <a:lnTo>
                    <a:pt x="268" y="374"/>
                  </a:lnTo>
                  <a:lnTo>
                    <a:pt x="265" y="368"/>
                  </a:lnTo>
                  <a:lnTo>
                    <a:pt x="265" y="367"/>
                  </a:lnTo>
                  <a:lnTo>
                    <a:pt x="270" y="360"/>
                  </a:lnTo>
                  <a:lnTo>
                    <a:pt x="272" y="354"/>
                  </a:lnTo>
                  <a:lnTo>
                    <a:pt x="273" y="349"/>
                  </a:lnTo>
                  <a:lnTo>
                    <a:pt x="277" y="345"/>
                  </a:lnTo>
                  <a:lnTo>
                    <a:pt x="282" y="342"/>
                  </a:lnTo>
                  <a:lnTo>
                    <a:pt x="289" y="342"/>
                  </a:lnTo>
                  <a:lnTo>
                    <a:pt x="295" y="344"/>
                  </a:lnTo>
                  <a:lnTo>
                    <a:pt x="297" y="342"/>
                  </a:lnTo>
                  <a:lnTo>
                    <a:pt x="289" y="336"/>
                  </a:lnTo>
                  <a:lnTo>
                    <a:pt x="284" y="331"/>
                  </a:lnTo>
                  <a:lnTo>
                    <a:pt x="278" y="332"/>
                  </a:lnTo>
                  <a:lnTo>
                    <a:pt x="276" y="335"/>
                  </a:lnTo>
                  <a:lnTo>
                    <a:pt x="274" y="336"/>
                  </a:lnTo>
                  <a:lnTo>
                    <a:pt x="270" y="341"/>
                  </a:lnTo>
                  <a:lnTo>
                    <a:pt x="265" y="346"/>
                  </a:lnTo>
                  <a:lnTo>
                    <a:pt x="259" y="349"/>
                  </a:lnTo>
                  <a:lnTo>
                    <a:pt x="255" y="357"/>
                  </a:lnTo>
                  <a:lnTo>
                    <a:pt x="252" y="358"/>
                  </a:lnTo>
                  <a:lnTo>
                    <a:pt x="250" y="359"/>
                  </a:lnTo>
                  <a:lnTo>
                    <a:pt x="251" y="363"/>
                  </a:lnTo>
                  <a:lnTo>
                    <a:pt x="250" y="369"/>
                  </a:lnTo>
                  <a:lnTo>
                    <a:pt x="247" y="373"/>
                  </a:lnTo>
                  <a:lnTo>
                    <a:pt x="243" y="374"/>
                  </a:lnTo>
                  <a:lnTo>
                    <a:pt x="240" y="376"/>
                  </a:lnTo>
                  <a:lnTo>
                    <a:pt x="236" y="379"/>
                  </a:lnTo>
                  <a:lnTo>
                    <a:pt x="232" y="386"/>
                  </a:lnTo>
                  <a:lnTo>
                    <a:pt x="232" y="389"/>
                  </a:lnTo>
                  <a:lnTo>
                    <a:pt x="234" y="391"/>
                  </a:lnTo>
                  <a:lnTo>
                    <a:pt x="236" y="391"/>
                  </a:lnTo>
                  <a:lnTo>
                    <a:pt x="240" y="393"/>
                  </a:lnTo>
                  <a:lnTo>
                    <a:pt x="243" y="396"/>
                  </a:lnTo>
                  <a:lnTo>
                    <a:pt x="242" y="397"/>
                  </a:lnTo>
                  <a:lnTo>
                    <a:pt x="240" y="401"/>
                  </a:lnTo>
                  <a:lnTo>
                    <a:pt x="236" y="403"/>
                  </a:lnTo>
                  <a:lnTo>
                    <a:pt x="233" y="407"/>
                  </a:lnTo>
                  <a:lnTo>
                    <a:pt x="230" y="411"/>
                  </a:lnTo>
                  <a:lnTo>
                    <a:pt x="227" y="415"/>
                  </a:lnTo>
                  <a:lnTo>
                    <a:pt x="223" y="417"/>
                  </a:lnTo>
                  <a:lnTo>
                    <a:pt x="215" y="420"/>
                  </a:lnTo>
                  <a:lnTo>
                    <a:pt x="211" y="424"/>
                  </a:lnTo>
                  <a:lnTo>
                    <a:pt x="205" y="428"/>
                  </a:lnTo>
                  <a:lnTo>
                    <a:pt x="201" y="432"/>
                  </a:lnTo>
                  <a:lnTo>
                    <a:pt x="204" y="438"/>
                  </a:lnTo>
                  <a:lnTo>
                    <a:pt x="203" y="439"/>
                  </a:lnTo>
                  <a:lnTo>
                    <a:pt x="196" y="444"/>
                  </a:lnTo>
                  <a:lnTo>
                    <a:pt x="191" y="445"/>
                  </a:lnTo>
                  <a:lnTo>
                    <a:pt x="187" y="447"/>
                  </a:lnTo>
                  <a:lnTo>
                    <a:pt x="184" y="450"/>
                  </a:lnTo>
                  <a:lnTo>
                    <a:pt x="177" y="455"/>
                  </a:lnTo>
                  <a:lnTo>
                    <a:pt x="175" y="457"/>
                  </a:lnTo>
                  <a:lnTo>
                    <a:pt x="174" y="461"/>
                  </a:lnTo>
                  <a:lnTo>
                    <a:pt x="169" y="466"/>
                  </a:lnTo>
                  <a:lnTo>
                    <a:pt x="162" y="468"/>
                  </a:lnTo>
                  <a:lnTo>
                    <a:pt x="155" y="470"/>
                  </a:lnTo>
                  <a:lnTo>
                    <a:pt x="149" y="466"/>
                  </a:lnTo>
                  <a:lnTo>
                    <a:pt x="149" y="464"/>
                  </a:lnTo>
                  <a:lnTo>
                    <a:pt x="151" y="461"/>
                  </a:lnTo>
                  <a:lnTo>
                    <a:pt x="156" y="458"/>
                  </a:lnTo>
                  <a:lnTo>
                    <a:pt x="157" y="456"/>
                  </a:lnTo>
                  <a:lnTo>
                    <a:pt x="160" y="451"/>
                  </a:lnTo>
                  <a:lnTo>
                    <a:pt x="167" y="447"/>
                  </a:lnTo>
                  <a:lnTo>
                    <a:pt x="175" y="448"/>
                  </a:lnTo>
                  <a:lnTo>
                    <a:pt x="175" y="445"/>
                  </a:lnTo>
                  <a:lnTo>
                    <a:pt x="175" y="440"/>
                  </a:lnTo>
                  <a:lnTo>
                    <a:pt x="177" y="436"/>
                  </a:lnTo>
                  <a:lnTo>
                    <a:pt x="182" y="433"/>
                  </a:lnTo>
                  <a:lnTo>
                    <a:pt x="186" y="429"/>
                  </a:lnTo>
                  <a:lnTo>
                    <a:pt x="188" y="427"/>
                  </a:lnTo>
                  <a:lnTo>
                    <a:pt x="188" y="419"/>
                  </a:lnTo>
                  <a:lnTo>
                    <a:pt x="189" y="411"/>
                  </a:lnTo>
                  <a:lnTo>
                    <a:pt x="193" y="405"/>
                  </a:lnTo>
                  <a:lnTo>
                    <a:pt x="195" y="400"/>
                  </a:lnTo>
                  <a:lnTo>
                    <a:pt x="195" y="396"/>
                  </a:lnTo>
                  <a:lnTo>
                    <a:pt x="191" y="397"/>
                  </a:lnTo>
                  <a:lnTo>
                    <a:pt x="184" y="399"/>
                  </a:lnTo>
                  <a:lnTo>
                    <a:pt x="180" y="399"/>
                  </a:lnTo>
                  <a:lnTo>
                    <a:pt x="177" y="392"/>
                  </a:lnTo>
                  <a:lnTo>
                    <a:pt x="175" y="393"/>
                  </a:lnTo>
                  <a:lnTo>
                    <a:pt x="171" y="396"/>
                  </a:lnTo>
                  <a:lnTo>
                    <a:pt x="171" y="398"/>
                  </a:lnTo>
                  <a:lnTo>
                    <a:pt x="172" y="402"/>
                  </a:lnTo>
                  <a:lnTo>
                    <a:pt x="172" y="406"/>
                  </a:lnTo>
                  <a:lnTo>
                    <a:pt x="171" y="406"/>
                  </a:lnTo>
                  <a:lnTo>
                    <a:pt x="169" y="405"/>
                  </a:lnTo>
                  <a:lnTo>
                    <a:pt x="166" y="402"/>
                  </a:lnTo>
                  <a:lnTo>
                    <a:pt x="163" y="397"/>
                  </a:lnTo>
                  <a:lnTo>
                    <a:pt x="160" y="394"/>
                  </a:lnTo>
                  <a:lnTo>
                    <a:pt x="156" y="393"/>
                  </a:lnTo>
                  <a:lnTo>
                    <a:pt x="151" y="392"/>
                  </a:lnTo>
                  <a:lnTo>
                    <a:pt x="146" y="393"/>
                  </a:lnTo>
                  <a:lnTo>
                    <a:pt x="147" y="395"/>
                  </a:lnTo>
                  <a:lnTo>
                    <a:pt x="143" y="399"/>
                  </a:lnTo>
                  <a:lnTo>
                    <a:pt x="136" y="400"/>
                  </a:lnTo>
                  <a:lnTo>
                    <a:pt x="132" y="399"/>
                  </a:lnTo>
                  <a:lnTo>
                    <a:pt x="132" y="398"/>
                  </a:lnTo>
                  <a:lnTo>
                    <a:pt x="131" y="397"/>
                  </a:lnTo>
                  <a:lnTo>
                    <a:pt x="130" y="385"/>
                  </a:lnTo>
                  <a:lnTo>
                    <a:pt x="132" y="379"/>
                  </a:lnTo>
                  <a:lnTo>
                    <a:pt x="131" y="374"/>
                  </a:lnTo>
                  <a:lnTo>
                    <a:pt x="126" y="362"/>
                  </a:lnTo>
                  <a:lnTo>
                    <a:pt x="118" y="367"/>
                  </a:lnTo>
                  <a:lnTo>
                    <a:pt x="114" y="368"/>
                  </a:lnTo>
                  <a:lnTo>
                    <a:pt x="111" y="371"/>
                  </a:lnTo>
                  <a:lnTo>
                    <a:pt x="105" y="372"/>
                  </a:lnTo>
                  <a:lnTo>
                    <a:pt x="102" y="369"/>
                  </a:lnTo>
                  <a:lnTo>
                    <a:pt x="100" y="365"/>
                  </a:lnTo>
                  <a:lnTo>
                    <a:pt x="97" y="361"/>
                  </a:lnTo>
                  <a:lnTo>
                    <a:pt x="91" y="355"/>
                  </a:lnTo>
                  <a:lnTo>
                    <a:pt x="90" y="352"/>
                  </a:lnTo>
                  <a:lnTo>
                    <a:pt x="92" y="350"/>
                  </a:lnTo>
                  <a:lnTo>
                    <a:pt x="94" y="345"/>
                  </a:lnTo>
                  <a:lnTo>
                    <a:pt x="98" y="346"/>
                  </a:lnTo>
                  <a:lnTo>
                    <a:pt x="106" y="350"/>
                  </a:lnTo>
                  <a:lnTo>
                    <a:pt x="110" y="351"/>
                  </a:lnTo>
                  <a:lnTo>
                    <a:pt x="111" y="348"/>
                  </a:lnTo>
                  <a:lnTo>
                    <a:pt x="109" y="342"/>
                  </a:lnTo>
                  <a:lnTo>
                    <a:pt x="106" y="339"/>
                  </a:lnTo>
                  <a:lnTo>
                    <a:pt x="104" y="339"/>
                  </a:lnTo>
                  <a:lnTo>
                    <a:pt x="101" y="342"/>
                  </a:lnTo>
                  <a:lnTo>
                    <a:pt x="98" y="341"/>
                  </a:lnTo>
                  <a:lnTo>
                    <a:pt x="90" y="335"/>
                  </a:lnTo>
                  <a:lnTo>
                    <a:pt x="86" y="333"/>
                  </a:lnTo>
                  <a:lnTo>
                    <a:pt x="85" y="333"/>
                  </a:lnTo>
                  <a:lnTo>
                    <a:pt x="80" y="333"/>
                  </a:lnTo>
                  <a:lnTo>
                    <a:pt x="80" y="332"/>
                  </a:lnTo>
                  <a:lnTo>
                    <a:pt x="76" y="319"/>
                  </a:lnTo>
                  <a:lnTo>
                    <a:pt x="81" y="317"/>
                  </a:lnTo>
                  <a:lnTo>
                    <a:pt x="81" y="312"/>
                  </a:lnTo>
                  <a:lnTo>
                    <a:pt x="84" y="309"/>
                  </a:lnTo>
                  <a:lnTo>
                    <a:pt x="85" y="305"/>
                  </a:lnTo>
                  <a:lnTo>
                    <a:pt x="86" y="301"/>
                  </a:lnTo>
                  <a:lnTo>
                    <a:pt x="91" y="294"/>
                  </a:lnTo>
                  <a:lnTo>
                    <a:pt x="93" y="289"/>
                  </a:lnTo>
                  <a:lnTo>
                    <a:pt x="96" y="285"/>
                  </a:lnTo>
                  <a:lnTo>
                    <a:pt x="99" y="279"/>
                  </a:lnTo>
                  <a:lnTo>
                    <a:pt x="101" y="277"/>
                  </a:lnTo>
                  <a:lnTo>
                    <a:pt x="105" y="279"/>
                  </a:lnTo>
                  <a:lnTo>
                    <a:pt x="111" y="282"/>
                  </a:lnTo>
                  <a:lnTo>
                    <a:pt x="114" y="283"/>
                  </a:lnTo>
                  <a:lnTo>
                    <a:pt x="118" y="281"/>
                  </a:lnTo>
                  <a:lnTo>
                    <a:pt x="121" y="278"/>
                  </a:lnTo>
                  <a:lnTo>
                    <a:pt x="125" y="272"/>
                  </a:lnTo>
                  <a:lnTo>
                    <a:pt x="132" y="269"/>
                  </a:lnTo>
                  <a:lnTo>
                    <a:pt x="137" y="268"/>
                  </a:lnTo>
                  <a:lnTo>
                    <a:pt x="142" y="268"/>
                  </a:lnTo>
                  <a:lnTo>
                    <a:pt x="145" y="265"/>
                  </a:lnTo>
                  <a:lnTo>
                    <a:pt x="145" y="259"/>
                  </a:lnTo>
                  <a:lnTo>
                    <a:pt x="144" y="250"/>
                  </a:lnTo>
                  <a:lnTo>
                    <a:pt x="139" y="241"/>
                  </a:lnTo>
                  <a:lnTo>
                    <a:pt x="139" y="240"/>
                  </a:lnTo>
                  <a:lnTo>
                    <a:pt x="145" y="239"/>
                  </a:lnTo>
                  <a:lnTo>
                    <a:pt x="147" y="236"/>
                  </a:lnTo>
                  <a:lnTo>
                    <a:pt x="145" y="230"/>
                  </a:lnTo>
                  <a:lnTo>
                    <a:pt x="142" y="227"/>
                  </a:lnTo>
                  <a:lnTo>
                    <a:pt x="140" y="226"/>
                  </a:lnTo>
                  <a:lnTo>
                    <a:pt x="129" y="231"/>
                  </a:lnTo>
                  <a:lnTo>
                    <a:pt x="124" y="237"/>
                  </a:lnTo>
                  <a:lnTo>
                    <a:pt x="121" y="241"/>
                  </a:lnTo>
                  <a:lnTo>
                    <a:pt x="118" y="242"/>
                  </a:lnTo>
                  <a:lnTo>
                    <a:pt x="106" y="237"/>
                  </a:lnTo>
                  <a:lnTo>
                    <a:pt x="102" y="237"/>
                  </a:lnTo>
                  <a:lnTo>
                    <a:pt x="97" y="236"/>
                  </a:lnTo>
                  <a:lnTo>
                    <a:pt x="90" y="238"/>
                  </a:lnTo>
                  <a:lnTo>
                    <a:pt x="82" y="238"/>
                  </a:lnTo>
                  <a:lnTo>
                    <a:pt x="74" y="236"/>
                  </a:lnTo>
                  <a:lnTo>
                    <a:pt x="71" y="233"/>
                  </a:lnTo>
                  <a:lnTo>
                    <a:pt x="70" y="222"/>
                  </a:lnTo>
                  <a:lnTo>
                    <a:pt x="71" y="220"/>
                  </a:lnTo>
                  <a:lnTo>
                    <a:pt x="75" y="219"/>
                  </a:lnTo>
                  <a:lnTo>
                    <a:pt x="81" y="219"/>
                  </a:lnTo>
                  <a:lnTo>
                    <a:pt x="83" y="217"/>
                  </a:lnTo>
                  <a:lnTo>
                    <a:pt x="77" y="214"/>
                  </a:lnTo>
                  <a:lnTo>
                    <a:pt x="66" y="209"/>
                  </a:lnTo>
                  <a:lnTo>
                    <a:pt x="58" y="206"/>
                  </a:lnTo>
                  <a:lnTo>
                    <a:pt x="50" y="203"/>
                  </a:lnTo>
                  <a:lnTo>
                    <a:pt x="52" y="201"/>
                  </a:lnTo>
                  <a:lnTo>
                    <a:pt x="56" y="198"/>
                  </a:lnTo>
                  <a:lnTo>
                    <a:pt x="66" y="194"/>
                  </a:lnTo>
                  <a:lnTo>
                    <a:pt x="73" y="190"/>
                  </a:lnTo>
                  <a:lnTo>
                    <a:pt x="79" y="186"/>
                  </a:lnTo>
                  <a:lnTo>
                    <a:pt x="85" y="181"/>
                  </a:lnTo>
                  <a:lnTo>
                    <a:pt x="91" y="178"/>
                  </a:lnTo>
                  <a:lnTo>
                    <a:pt x="99" y="174"/>
                  </a:lnTo>
                  <a:lnTo>
                    <a:pt x="108" y="175"/>
                  </a:lnTo>
                  <a:lnTo>
                    <a:pt x="107" y="183"/>
                  </a:lnTo>
                  <a:lnTo>
                    <a:pt x="107" y="187"/>
                  </a:lnTo>
                  <a:lnTo>
                    <a:pt x="113" y="190"/>
                  </a:lnTo>
                  <a:lnTo>
                    <a:pt x="121" y="191"/>
                  </a:lnTo>
                  <a:lnTo>
                    <a:pt x="127" y="191"/>
                  </a:lnTo>
                  <a:lnTo>
                    <a:pt x="131" y="189"/>
                  </a:lnTo>
                  <a:lnTo>
                    <a:pt x="136" y="186"/>
                  </a:lnTo>
                  <a:lnTo>
                    <a:pt x="139" y="181"/>
                  </a:lnTo>
                  <a:lnTo>
                    <a:pt x="141" y="180"/>
                  </a:lnTo>
                  <a:lnTo>
                    <a:pt x="145" y="181"/>
                  </a:lnTo>
                  <a:lnTo>
                    <a:pt x="150" y="183"/>
                  </a:lnTo>
                  <a:lnTo>
                    <a:pt x="156" y="182"/>
                  </a:lnTo>
                  <a:lnTo>
                    <a:pt x="157" y="177"/>
                  </a:lnTo>
                  <a:lnTo>
                    <a:pt x="157" y="175"/>
                  </a:lnTo>
                  <a:lnTo>
                    <a:pt x="153" y="174"/>
                  </a:lnTo>
                  <a:lnTo>
                    <a:pt x="141" y="169"/>
                  </a:lnTo>
                  <a:lnTo>
                    <a:pt x="134" y="169"/>
                  </a:lnTo>
                  <a:lnTo>
                    <a:pt x="132" y="157"/>
                  </a:lnTo>
                  <a:lnTo>
                    <a:pt x="123" y="155"/>
                  </a:lnTo>
                  <a:lnTo>
                    <a:pt x="118" y="154"/>
                  </a:lnTo>
                  <a:lnTo>
                    <a:pt x="108" y="153"/>
                  </a:lnTo>
                  <a:lnTo>
                    <a:pt x="107" y="145"/>
                  </a:lnTo>
                  <a:lnTo>
                    <a:pt x="105" y="140"/>
                  </a:lnTo>
                  <a:lnTo>
                    <a:pt x="98" y="133"/>
                  </a:lnTo>
                  <a:lnTo>
                    <a:pt x="95" y="131"/>
                  </a:lnTo>
                  <a:lnTo>
                    <a:pt x="79" y="120"/>
                  </a:lnTo>
                  <a:lnTo>
                    <a:pt x="68" y="112"/>
                  </a:lnTo>
                  <a:lnTo>
                    <a:pt x="70" y="109"/>
                  </a:lnTo>
                  <a:lnTo>
                    <a:pt x="75" y="103"/>
                  </a:lnTo>
                  <a:lnTo>
                    <a:pt x="75" y="95"/>
                  </a:lnTo>
                  <a:lnTo>
                    <a:pt x="88" y="94"/>
                  </a:lnTo>
                  <a:lnTo>
                    <a:pt x="93" y="93"/>
                  </a:lnTo>
                  <a:lnTo>
                    <a:pt x="104" y="88"/>
                  </a:lnTo>
                  <a:lnTo>
                    <a:pt x="109" y="82"/>
                  </a:lnTo>
                  <a:lnTo>
                    <a:pt x="111" y="72"/>
                  </a:lnTo>
                  <a:lnTo>
                    <a:pt x="116" y="62"/>
                  </a:lnTo>
                  <a:lnTo>
                    <a:pt x="120" y="53"/>
                  </a:lnTo>
                  <a:lnTo>
                    <a:pt x="124" y="46"/>
                  </a:lnTo>
                  <a:lnTo>
                    <a:pt x="129" y="42"/>
                  </a:lnTo>
                  <a:lnTo>
                    <a:pt x="135" y="40"/>
                  </a:lnTo>
                  <a:lnTo>
                    <a:pt x="142" y="36"/>
                  </a:lnTo>
                  <a:lnTo>
                    <a:pt x="148" y="36"/>
                  </a:lnTo>
                  <a:lnTo>
                    <a:pt x="159" y="37"/>
                  </a:lnTo>
                  <a:lnTo>
                    <a:pt x="159" y="33"/>
                  </a:lnTo>
                  <a:lnTo>
                    <a:pt x="159" y="30"/>
                  </a:lnTo>
                  <a:lnTo>
                    <a:pt x="154" y="23"/>
                  </a:lnTo>
                  <a:lnTo>
                    <a:pt x="154" y="19"/>
                  </a:lnTo>
                  <a:lnTo>
                    <a:pt x="165" y="18"/>
                  </a:lnTo>
                  <a:lnTo>
                    <a:pt x="172" y="18"/>
                  </a:lnTo>
                  <a:lnTo>
                    <a:pt x="178" y="18"/>
                  </a:lnTo>
                  <a:lnTo>
                    <a:pt x="186" y="15"/>
                  </a:lnTo>
                  <a:lnTo>
                    <a:pt x="192" y="7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5" y="0"/>
                  </a:lnTo>
                  <a:lnTo>
                    <a:pt x="209" y="5"/>
                  </a:lnTo>
                  <a:lnTo>
                    <a:pt x="210" y="8"/>
                  </a:lnTo>
                  <a:lnTo>
                    <a:pt x="208" y="10"/>
                  </a:lnTo>
                  <a:lnTo>
                    <a:pt x="208" y="17"/>
                  </a:lnTo>
                  <a:lnTo>
                    <a:pt x="214" y="19"/>
                  </a:lnTo>
                  <a:lnTo>
                    <a:pt x="216" y="20"/>
                  </a:lnTo>
                  <a:lnTo>
                    <a:pt x="220" y="15"/>
                  </a:lnTo>
                  <a:lnTo>
                    <a:pt x="221" y="11"/>
                  </a:lnTo>
                  <a:lnTo>
                    <a:pt x="229" y="14"/>
                  </a:lnTo>
                  <a:lnTo>
                    <a:pt x="238" y="15"/>
                  </a:lnTo>
                  <a:lnTo>
                    <a:pt x="245" y="16"/>
                  </a:lnTo>
                  <a:lnTo>
                    <a:pt x="249" y="16"/>
                  </a:lnTo>
                  <a:lnTo>
                    <a:pt x="253" y="21"/>
                  </a:lnTo>
                  <a:lnTo>
                    <a:pt x="255" y="26"/>
                  </a:lnTo>
                  <a:lnTo>
                    <a:pt x="260" y="32"/>
                  </a:lnTo>
                  <a:lnTo>
                    <a:pt x="263" y="34"/>
                  </a:lnTo>
                  <a:lnTo>
                    <a:pt x="265" y="32"/>
                  </a:lnTo>
                  <a:lnTo>
                    <a:pt x="273" y="34"/>
                  </a:lnTo>
                  <a:lnTo>
                    <a:pt x="280" y="35"/>
                  </a:lnTo>
                  <a:lnTo>
                    <a:pt x="289" y="34"/>
                  </a:lnTo>
                  <a:lnTo>
                    <a:pt x="297" y="32"/>
                  </a:lnTo>
                  <a:lnTo>
                    <a:pt x="304" y="34"/>
                  </a:lnTo>
                  <a:lnTo>
                    <a:pt x="312" y="39"/>
                  </a:lnTo>
                  <a:lnTo>
                    <a:pt x="318" y="40"/>
                  </a:lnTo>
                  <a:lnTo>
                    <a:pt x="338" y="43"/>
                  </a:lnTo>
                  <a:lnTo>
                    <a:pt x="345" y="46"/>
                  </a:lnTo>
                  <a:lnTo>
                    <a:pt x="350" y="49"/>
                  </a:lnTo>
                  <a:lnTo>
                    <a:pt x="361" y="48"/>
                  </a:lnTo>
                  <a:lnTo>
                    <a:pt x="375" y="45"/>
                  </a:lnTo>
                  <a:lnTo>
                    <a:pt x="382" y="49"/>
                  </a:lnTo>
                  <a:lnTo>
                    <a:pt x="396" y="63"/>
                  </a:lnTo>
                  <a:lnTo>
                    <a:pt x="403" y="68"/>
                  </a:lnTo>
                  <a:lnTo>
                    <a:pt x="405" y="68"/>
                  </a:lnTo>
                  <a:lnTo>
                    <a:pt x="405" y="76"/>
                  </a:lnTo>
                  <a:lnTo>
                    <a:pt x="405" y="123"/>
                  </a:lnTo>
                  <a:lnTo>
                    <a:pt x="406" y="158"/>
                  </a:lnTo>
                  <a:lnTo>
                    <a:pt x="406" y="192"/>
                  </a:lnTo>
                  <a:lnTo>
                    <a:pt x="406" y="232"/>
                  </a:lnTo>
                  <a:lnTo>
                    <a:pt x="406" y="261"/>
                  </a:lnTo>
                  <a:lnTo>
                    <a:pt x="406" y="317"/>
                  </a:lnTo>
                  <a:lnTo>
                    <a:pt x="406" y="344"/>
                  </a:lnTo>
                  <a:lnTo>
                    <a:pt x="407" y="356"/>
                  </a:lnTo>
                  <a:lnTo>
                    <a:pt x="408" y="360"/>
                  </a:lnTo>
                  <a:lnTo>
                    <a:pt x="413" y="360"/>
                  </a:lnTo>
                  <a:lnTo>
                    <a:pt x="427" y="359"/>
                  </a:lnTo>
                  <a:lnTo>
                    <a:pt x="432" y="360"/>
                  </a:lnTo>
                  <a:lnTo>
                    <a:pt x="433" y="364"/>
                  </a:lnTo>
                  <a:lnTo>
                    <a:pt x="435" y="369"/>
                  </a:lnTo>
                  <a:lnTo>
                    <a:pt x="436" y="372"/>
                  </a:lnTo>
                  <a:lnTo>
                    <a:pt x="449" y="388"/>
                  </a:lnTo>
                  <a:lnTo>
                    <a:pt x="455" y="395"/>
                  </a:lnTo>
                  <a:lnTo>
                    <a:pt x="456" y="391"/>
                  </a:lnTo>
                  <a:lnTo>
                    <a:pt x="461" y="389"/>
                  </a:lnTo>
                  <a:lnTo>
                    <a:pt x="468" y="382"/>
                  </a:lnTo>
                  <a:lnTo>
                    <a:pt x="473" y="376"/>
                  </a:lnTo>
                  <a:lnTo>
                    <a:pt x="476" y="374"/>
                  </a:lnTo>
                  <a:lnTo>
                    <a:pt x="481" y="375"/>
                  </a:lnTo>
                  <a:lnTo>
                    <a:pt x="483" y="378"/>
                  </a:lnTo>
                  <a:lnTo>
                    <a:pt x="484" y="383"/>
                  </a:lnTo>
                  <a:lnTo>
                    <a:pt x="487" y="387"/>
                  </a:lnTo>
                  <a:lnTo>
                    <a:pt x="499" y="400"/>
                  </a:lnTo>
                  <a:lnTo>
                    <a:pt x="504" y="407"/>
                  </a:lnTo>
                  <a:lnTo>
                    <a:pt x="514" y="426"/>
                  </a:lnTo>
                  <a:lnTo>
                    <a:pt x="524" y="447"/>
                  </a:lnTo>
                  <a:lnTo>
                    <a:pt x="527" y="451"/>
                  </a:lnTo>
                  <a:lnTo>
                    <a:pt x="528" y="451"/>
                  </a:lnTo>
                  <a:lnTo>
                    <a:pt x="534" y="455"/>
                  </a:lnTo>
                  <a:lnTo>
                    <a:pt x="546" y="463"/>
                  </a:lnTo>
                  <a:lnTo>
                    <a:pt x="548" y="465"/>
                  </a:lnTo>
                  <a:lnTo>
                    <a:pt x="547" y="474"/>
                  </a:lnTo>
                  <a:lnTo>
                    <a:pt x="549" y="482"/>
                  </a:lnTo>
                  <a:close/>
                  <a:moveTo>
                    <a:pt x="203" y="1078"/>
                  </a:moveTo>
                  <a:lnTo>
                    <a:pt x="202" y="1077"/>
                  </a:lnTo>
                  <a:lnTo>
                    <a:pt x="201" y="1075"/>
                  </a:lnTo>
                  <a:lnTo>
                    <a:pt x="199" y="1073"/>
                  </a:lnTo>
                  <a:lnTo>
                    <a:pt x="199" y="1071"/>
                  </a:lnTo>
                  <a:lnTo>
                    <a:pt x="200" y="1071"/>
                  </a:lnTo>
                  <a:lnTo>
                    <a:pt x="202" y="1072"/>
                  </a:lnTo>
                  <a:lnTo>
                    <a:pt x="204" y="1072"/>
                  </a:lnTo>
                  <a:lnTo>
                    <a:pt x="208" y="1075"/>
                  </a:lnTo>
                  <a:lnTo>
                    <a:pt x="208" y="1076"/>
                  </a:lnTo>
                  <a:lnTo>
                    <a:pt x="206" y="1077"/>
                  </a:lnTo>
                  <a:lnTo>
                    <a:pt x="203" y="1078"/>
                  </a:lnTo>
                  <a:close/>
                  <a:moveTo>
                    <a:pt x="186" y="1068"/>
                  </a:moveTo>
                  <a:lnTo>
                    <a:pt x="185" y="1068"/>
                  </a:lnTo>
                  <a:lnTo>
                    <a:pt x="183" y="1069"/>
                  </a:lnTo>
                  <a:lnTo>
                    <a:pt x="183" y="1068"/>
                  </a:lnTo>
                  <a:lnTo>
                    <a:pt x="181" y="1068"/>
                  </a:lnTo>
                  <a:lnTo>
                    <a:pt x="180" y="1068"/>
                  </a:lnTo>
                  <a:lnTo>
                    <a:pt x="178" y="1066"/>
                  </a:lnTo>
                  <a:lnTo>
                    <a:pt x="177" y="1064"/>
                  </a:lnTo>
                  <a:lnTo>
                    <a:pt x="179" y="1064"/>
                  </a:lnTo>
                  <a:lnTo>
                    <a:pt x="181" y="1062"/>
                  </a:lnTo>
                  <a:lnTo>
                    <a:pt x="182" y="1064"/>
                  </a:lnTo>
                  <a:lnTo>
                    <a:pt x="183" y="1065"/>
                  </a:lnTo>
                  <a:lnTo>
                    <a:pt x="184" y="1066"/>
                  </a:lnTo>
                  <a:lnTo>
                    <a:pt x="186" y="1068"/>
                  </a:lnTo>
                  <a:close/>
                  <a:moveTo>
                    <a:pt x="717" y="903"/>
                  </a:moveTo>
                  <a:lnTo>
                    <a:pt x="717" y="902"/>
                  </a:lnTo>
                  <a:lnTo>
                    <a:pt x="715" y="900"/>
                  </a:lnTo>
                  <a:lnTo>
                    <a:pt x="715" y="899"/>
                  </a:lnTo>
                  <a:lnTo>
                    <a:pt x="715" y="900"/>
                  </a:lnTo>
                  <a:lnTo>
                    <a:pt x="715" y="900"/>
                  </a:lnTo>
                  <a:lnTo>
                    <a:pt x="715" y="899"/>
                  </a:lnTo>
                  <a:lnTo>
                    <a:pt x="715" y="895"/>
                  </a:lnTo>
                  <a:lnTo>
                    <a:pt x="712" y="890"/>
                  </a:lnTo>
                  <a:lnTo>
                    <a:pt x="710" y="887"/>
                  </a:lnTo>
                  <a:lnTo>
                    <a:pt x="706" y="884"/>
                  </a:lnTo>
                  <a:lnTo>
                    <a:pt x="703" y="883"/>
                  </a:lnTo>
                  <a:lnTo>
                    <a:pt x="702" y="882"/>
                  </a:lnTo>
                  <a:lnTo>
                    <a:pt x="702" y="882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700" y="883"/>
                  </a:lnTo>
                  <a:lnTo>
                    <a:pt x="699" y="882"/>
                  </a:lnTo>
                  <a:lnTo>
                    <a:pt x="700" y="882"/>
                  </a:lnTo>
                  <a:lnTo>
                    <a:pt x="699" y="880"/>
                  </a:lnTo>
                  <a:lnTo>
                    <a:pt x="698" y="878"/>
                  </a:lnTo>
                  <a:lnTo>
                    <a:pt x="696" y="878"/>
                  </a:lnTo>
                  <a:lnTo>
                    <a:pt x="694" y="879"/>
                  </a:lnTo>
                  <a:lnTo>
                    <a:pt x="689" y="876"/>
                  </a:lnTo>
                  <a:lnTo>
                    <a:pt x="687" y="874"/>
                  </a:lnTo>
                  <a:lnTo>
                    <a:pt x="685" y="872"/>
                  </a:lnTo>
                  <a:lnTo>
                    <a:pt x="683" y="873"/>
                  </a:lnTo>
                  <a:lnTo>
                    <a:pt x="677" y="871"/>
                  </a:lnTo>
                  <a:lnTo>
                    <a:pt x="673" y="872"/>
                  </a:lnTo>
                  <a:lnTo>
                    <a:pt x="672" y="870"/>
                  </a:lnTo>
                  <a:lnTo>
                    <a:pt x="671" y="870"/>
                  </a:lnTo>
                  <a:lnTo>
                    <a:pt x="670" y="869"/>
                  </a:lnTo>
                  <a:lnTo>
                    <a:pt x="671" y="868"/>
                  </a:lnTo>
                  <a:lnTo>
                    <a:pt x="670" y="864"/>
                  </a:lnTo>
                  <a:lnTo>
                    <a:pt x="671" y="861"/>
                  </a:lnTo>
                  <a:lnTo>
                    <a:pt x="670" y="860"/>
                  </a:lnTo>
                  <a:lnTo>
                    <a:pt x="669" y="860"/>
                  </a:lnTo>
                  <a:lnTo>
                    <a:pt x="667" y="859"/>
                  </a:lnTo>
                  <a:lnTo>
                    <a:pt x="667" y="859"/>
                  </a:lnTo>
                  <a:lnTo>
                    <a:pt x="668" y="858"/>
                  </a:lnTo>
                  <a:lnTo>
                    <a:pt x="668" y="856"/>
                  </a:lnTo>
                  <a:lnTo>
                    <a:pt x="666" y="855"/>
                  </a:lnTo>
                  <a:lnTo>
                    <a:pt x="664" y="853"/>
                  </a:lnTo>
                  <a:lnTo>
                    <a:pt x="662" y="851"/>
                  </a:lnTo>
                  <a:lnTo>
                    <a:pt x="660" y="847"/>
                  </a:lnTo>
                  <a:lnTo>
                    <a:pt x="658" y="846"/>
                  </a:lnTo>
                  <a:lnTo>
                    <a:pt x="657" y="844"/>
                  </a:lnTo>
                  <a:lnTo>
                    <a:pt x="655" y="842"/>
                  </a:lnTo>
                  <a:lnTo>
                    <a:pt x="654" y="838"/>
                  </a:lnTo>
                  <a:lnTo>
                    <a:pt x="654" y="837"/>
                  </a:lnTo>
                  <a:lnTo>
                    <a:pt x="655" y="837"/>
                  </a:lnTo>
                  <a:lnTo>
                    <a:pt x="656" y="836"/>
                  </a:lnTo>
                  <a:lnTo>
                    <a:pt x="656" y="833"/>
                  </a:lnTo>
                  <a:lnTo>
                    <a:pt x="655" y="831"/>
                  </a:lnTo>
                  <a:lnTo>
                    <a:pt x="654" y="831"/>
                  </a:lnTo>
                  <a:lnTo>
                    <a:pt x="652" y="831"/>
                  </a:lnTo>
                  <a:lnTo>
                    <a:pt x="651" y="831"/>
                  </a:lnTo>
                  <a:lnTo>
                    <a:pt x="647" y="827"/>
                  </a:lnTo>
                  <a:lnTo>
                    <a:pt x="648" y="825"/>
                  </a:lnTo>
                  <a:lnTo>
                    <a:pt x="647" y="823"/>
                  </a:lnTo>
                  <a:lnTo>
                    <a:pt x="646" y="822"/>
                  </a:lnTo>
                  <a:lnTo>
                    <a:pt x="646" y="819"/>
                  </a:lnTo>
                  <a:lnTo>
                    <a:pt x="646" y="818"/>
                  </a:lnTo>
                  <a:lnTo>
                    <a:pt x="647" y="817"/>
                  </a:lnTo>
                  <a:lnTo>
                    <a:pt x="648" y="818"/>
                  </a:lnTo>
                  <a:lnTo>
                    <a:pt x="648" y="819"/>
                  </a:lnTo>
                  <a:lnTo>
                    <a:pt x="648" y="819"/>
                  </a:lnTo>
                  <a:lnTo>
                    <a:pt x="649" y="821"/>
                  </a:lnTo>
                  <a:lnTo>
                    <a:pt x="650" y="822"/>
                  </a:lnTo>
                  <a:lnTo>
                    <a:pt x="651" y="823"/>
                  </a:lnTo>
                  <a:lnTo>
                    <a:pt x="652" y="823"/>
                  </a:lnTo>
                  <a:lnTo>
                    <a:pt x="650" y="819"/>
                  </a:lnTo>
                  <a:lnTo>
                    <a:pt x="649" y="817"/>
                  </a:lnTo>
                  <a:lnTo>
                    <a:pt x="649" y="816"/>
                  </a:lnTo>
                  <a:lnTo>
                    <a:pt x="648" y="815"/>
                  </a:lnTo>
                  <a:lnTo>
                    <a:pt x="647" y="812"/>
                  </a:lnTo>
                  <a:lnTo>
                    <a:pt x="646" y="813"/>
                  </a:lnTo>
                  <a:lnTo>
                    <a:pt x="646" y="813"/>
                  </a:lnTo>
                  <a:lnTo>
                    <a:pt x="647" y="817"/>
                  </a:lnTo>
                  <a:lnTo>
                    <a:pt x="646" y="817"/>
                  </a:lnTo>
                  <a:lnTo>
                    <a:pt x="645" y="816"/>
                  </a:lnTo>
                  <a:lnTo>
                    <a:pt x="644" y="816"/>
                  </a:lnTo>
                  <a:lnTo>
                    <a:pt x="641" y="813"/>
                  </a:lnTo>
                  <a:lnTo>
                    <a:pt x="640" y="810"/>
                  </a:lnTo>
                  <a:lnTo>
                    <a:pt x="638" y="806"/>
                  </a:lnTo>
                  <a:lnTo>
                    <a:pt x="635" y="803"/>
                  </a:lnTo>
                  <a:lnTo>
                    <a:pt x="631" y="799"/>
                  </a:lnTo>
                  <a:lnTo>
                    <a:pt x="630" y="798"/>
                  </a:lnTo>
                  <a:lnTo>
                    <a:pt x="631" y="797"/>
                  </a:lnTo>
                  <a:lnTo>
                    <a:pt x="629" y="792"/>
                  </a:lnTo>
                  <a:lnTo>
                    <a:pt x="630" y="788"/>
                  </a:lnTo>
                  <a:lnTo>
                    <a:pt x="628" y="784"/>
                  </a:lnTo>
                  <a:lnTo>
                    <a:pt x="627" y="782"/>
                  </a:lnTo>
                  <a:lnTo>
                    <a:pt x="623" y="776"/>
                  </a:lnTo>
                  <a:lnTo>
                    <a:pt x="622" y="774"/>
                  </a:lnTo>
                  <a:lnTo>
                    <a:pt x="623" y="769"/>
                  </a:lnTo>
                  <a:lnTo>
                    <a:pt x="624" y="764"/>
                  </a:lnTo>
                  <a:lnTo>
                    <a:pt x="625" y="761"/>
                  </a:lnTo>
                  <a:lnTo>
                    <a:pt x="625" y="754"/>
                  </a:lnTo>
                  <a:lnTo>
                    <a:pt x="624" y="748"/>
                  </a:lnTo>
                  <a:lnTo>
                    <a:pt x="620" y="736"/>
                  </a:lnTo>
                  <a:lnTo>
                    <a:pt x="619" y="729"/>
                  </a:lnTo>
                  <a:lnTo>
                    <a:pt x="620" y="727"/>
                  </a:lnTo>
                  <a:lnTo>
                    <a:pt x="621" y="724"/>
                  </a:lnTo>
                  <a:lnTo>
                    <a:pt x="624" y="723"/>
                  </a:lnTo>
                  <a:lnTo>
                    <a:pt x="626" y="717"/>
                  </a:lnTo>
                  <a:lnTo>
                    <a:pt x="624" y="712"/>
                  </a:lnTo>
                  <a:lnTo>
                    <a:pt x="623" y="710"/>
                  </a:lnTo>
                  <a:lnTo>
                    <a:pt x="626" y="697"/>
                  </a:lnTo>
                  <a:lnTo>
                    <a:pt x="627" y="692"/>
                  </a:lnTo>
                  <a:lnTo>
                    <a:pt x="627" y="687"/>
                  </a:lnTo>
                  <a:lnTo>
                    <a:pt x="628" y="680"/>
                  </a:lnTo>
                  <a:lnTo>
                    <a:pt x="628" y="679"/>
                  </a:lnTo>
                  <a:lnTo>
                    <a:pt x="627" y="677"/>
                  </a:lnTo>
                  <a:lnTo>
                    <a:pt x="627" y="675"/>
                  </a:lnTo>
                  <a:lnTo>
                    <a:pt x="627" y="674"/>
                  </a:lnTo>
                  <a:lnTo>
                    <a:pt x="628" y="673"/>
                  </a:lnTo>
                  <a:lnTo>
                    <a:pt x="627" y="672"/>
                  </a:lnTo>
                  <a:lnTo>
                    <a:pt x="627" y="670"/>
                  </a:lnTo>
                  <a:lnTo>
                    <a:pt x="627" y="669"/>
                  </a:lnTo>
                  <a:lnTo>
                    <a:pt x="627" y="669"/>
                  </a:lnTo>
                  <a:lnTo>
                    <a:pt x="629" y="669"/>
                  </a:lnTo>
                  <a:lnTo>
                    <a:pt x="630" y="669"/>
                  </a:lnTo>
                  <a:lnTo>
                    <a:pt x="630" y="669"/>
                  </a:lnTo>
                  <a:lnTo>
                    <a:pt x="629" y="669"/>
                  </a:lnTo>
                  <a:lnTo>
                    <a:pt x="625" y="667"/>
                  </a:lnTo>
                  <a:lnTo>
                    <a:pt x="626" y="661"/>
                  </a:lnTo>
                  <a:lnTo>
                    <a:pt x="625" y="659"/>
                  </a:lnTo>
                  <a:lnTo>
                    <a:pt x="625" y="656"/>
                  </a:lnTo>
                  <a:lnTo>
                    <a:pt x="629" y="654"/>
                  </a:lnTo>
                  <a:lnTo>
                    <a:pt x="627" y="654"/>
                  </a:lnTo>
                  <a:lnTo>
                    <a:pt x="626" y="653"/>
                  </a:lnTo>
                  <a:lnTo>
                    <a:pt x="625" y="653"/>
                  </a:lnTo>
                  <a:lnTo>
                    <a:pt x="625" y="653"/>
                  </a:lnTo>
                  <a:lnTo>
                    <a:pt x="625" y="654"/>
                  </a:lnTo>
                  <a:lnTo>
                    <a:pt x="624" y="655"/>
                  </a:lnTo>
                  <a:lnTo>
                    <a:pt x="624" y="646"/>
                  </a:lnTo>
                  <a:lnTo>
                    <a:pt x="618" y="633"/>
                  </a:lnTo>
                  <a:lnTo>
                    <a:pt x="618" y="629"/>
                  </a:lnTo>
                  <a:lnTo>
                    <a:pt x="619" y="628"/>
                  </a:lnTo>
                  <a:lnTo>
                    <a:pt x="622" y="629"/>
                  </a:lnTo>
                  <a:lnTo>
                    <a:pt x="626" y="631"/>
                  </a:lnTo>
                  <a:lnTo>
                    <a:pt x="630" y="632"/>
                  </a:lnTo>
                  <a:lnTo>
                    <a:pt x="634" y="632"/>
                  </a:lnTo>
                  <a:lnTo>
                    <a:pt x="637" y="632"/>
                  </a:lnTo>
                  <a:lnTo>
                    <a:pt x="640" y="633"/>
                  </a:lnTo>
                  <a:lnTo>
                    <a:pt x="643" y="635"/>
                  </a:lnTo>
                  <a:lnTo>
                    <a:pt x="643" y="639"/>
                  </a:lnTo>
                  <a:lnTo>
                    <a:pt x="641" y="643"/>
                  </a:lnTo>
                  <a:lnTo>
                    <a:pt x="638" y="646"/>
                  </a:lnTo>
                  <a:lnTo>
                    <a:pt x="642" y="647"/>
                  </a:lnTo>
                  <a:lnTo>
                    <a:pt x="642" y="649"/>
                  </a:lnTo>
                  <a:lnTo>
                    <a:pt x="644" y="650"/>
                  </a:lnTo>
                  <a:lnTo>
                    <a:pt x="644" y="648"/>
                  </a:lnTo>
                  <a:lnTo>
                    <a:pt x="645" y="646"/>
                  </a:lnTo>
                  <a:lnTo>
                    <a:pt x="648" y="643"/>
                  </a:lnTo>
                  <a:lnTo>
                    <a:pt x="649" y="638"/>
                  </a:lnTo>
                  <a:lnTo>
                    <a:pt x="649" y="634"/>
                  </a:lnTo>
                  <a:lnTo>
                    <a:pt x="649" y="631"/>
                  </a:lnTo>
                  <a:lnTo>
                    <a:pt x="647" y="622"/>
                  </a:lnTo>
                  <a:lnTo>
                    <a:pt x="646" y="619"/>
                  </a:lnTo>
                  <a:lnTo>
                    <a:pt x="642" y="615"/>
                  </a:lnTo>
                  <a:lnTo>
                    <a:pt x="643" y="615"/>
                  </a:lnTo>
                  <a:lnTo>
                    <a:pt x="658" y="615"/>
                  </a:lnTo>
                  <a:lnTo>
                    <a:pt x="666" y="615"/>
                  </a:lnTo>
                  <a:lnTo>
                    <a:pt x="693" y="615"/>
                  </a:lnTo>
                  <a:lnTo>
                    <a:pt x="716" y="615"/>
                  </a:lnTo>
                  <a:lnTo>
                    <a:pt x="733" y="615"/>
                  </a:lnTo>
                  <a:lnTo>
                    <a:pt x="743" y="615"/>
                  </a:lnTo>
                  <a:lnTo>
                    <a:pt x="773" y="615"/>
                  </a:lnTo>
                  <a:lnTo>
                    <a:pt x="777" y="615"/>
                  </a:lnTo>
                  <a:lnTo>
                    <a:pt x="802" y="615"/>
                  </a:lnTo>
                  <a:lnTo>
                    <a:pt x="808" y="615"/>
                  </a:lnTo>
                  <a:lnTo>
                    <a:pt x="831" y="615"/>
                  </a:lnTo>
                  <a:lnTo>
                    <a:pt x="836" y="615"/>
                  </a:lnTo>
                  <a:lnTo>
                    <a:pt x="857" y="615"/>
                  </a:lnTo>
                  <a:lnTo>
                    <a:pt x="886" y="615"/>
                  </a:lnTo>
                  <a:lnTo>
                    <a:pt x="889" y="615"/>
                  </a:lnTo>
                  <a:lnTo>
                    <a:pt x="906" y="615"/>
                  </a:lnTo>
                  <a:lnTo>
                    <a:pt x="919" y="615"/>
                  </a:lnTo>
                  <a:lnTo>
                    <a:pt x="935" y="615"/>
                  </a:lnTo>
                  <a:lnTo>
                    <a:pt x="952" y="615"/>
                  </a:lnTo>
                  <a:lnTo>
                    <a:pt x="965" y="615"/>
                  </a:lnTo>
                  <a:lnTo>
                    <a:pt x="973" y="615"/>
                  </a:lnTo>
                  <a:lnTo>
                    <a:pt x="989" y="615"/>
                  </a:lnTo>
                  <a:lnTo>
                    <a:pt x="1005" y="615"/>
                  </a:lnTo>
                  <a:lnTo>
                    <a:pt x="1009" y="615"/>
                  </a:lnTo>
                  <a:lnTo>
                    <a:pt x="1006" y="610"/>
                  </a:lnTo>
                  <a:lnTo>
                    <a:pt x="1006" y="607"/>
                  </a:lnTo>
                  <a:lnTo>
                    <a:pt x="1009" y="606"/>
                  </a:lnTo>
                  <a:lnTo>
                    <a:pt x="1014" y="613"/>
                  </a:lnTo>
                  <a:lnTo>
                    <a:pt x="1016" y="616"/>
                  </a:lnTo>
                  <a:lnTo>
                    <a:pt x="1018" y="621"/>
                  </a:lnTo>
                  <a:lnTo>
                    <a:pt x="1023" y="624"/>
                  </a:lnTo>
                  <a:lnTo>
                    <a:pt x="1026" y="624"/>
                  </a:lnTo>
                  <a:lnTo>
                    <a:pt x="1035" y="626"/>
                  </a:lnTo>
                  <a:lnTo>
                    <a:pt x="1035" y="627"/>
                  </a:lnTo>
                  <a:lnTo>
                    <a:pt x="1036" y="627"/>
                  </a:lnTo>
                  <a:lnTo>
                    <a:pt x="1038" y="631"/>
                  </a:lnTo>
                  <a:lnTo>
                    <a:pt x="1039" y="629"/>
                  </a:lnTo>
                  <a:lnTo>
                    <a:pt x="1042" y="629"/>
                  </a:lnTo>
                  <a:lnTo>
                    <a:pt x="1044" y="632"/>
                  </a:lnTo>
                  <a:lnTo>
                    <a:pt x="1047" y="633"/>
                  </a:lnTo>
                  <a:lnTo>
                    <a:pt x="1047" y="634"/>
                  </a:lnTo>
                  <a:lnTo>
                    <a:pt x="1050" y="635"/>
                  </a:lnTo>
                  <a:lnTo>
                    <a:pt x="1053" y="634"/>
                  </a:lnTo>
                  <a:lnTo>
                    <a:pt x="1054" y="633"/>
                  </a:lnTo>
                  <a:lnTo>
                    <a:pt x="1057" y="631"/>
                  </a:lnTo>
                  <a:lnTo>
                    <a:pt x="1059" y="631"/>
                  </a:lnTo>
                  <a:lnTo>
                    <a:pt x="1059" y="633"/>
                  </a:lnTo>
                  <a:lnTo>
                    <a:pt x="1060" y="634"/>
                  </a:lnTo>
                  <a:lnTo>
                    <a:pt x="1066" y="634"/>
                  </a:lnTo>
                  <a:lnTo>
                    <a:pt x="1068" y="634"/>
                  </a:lnTo>
                  <a:lnTo>
                    <a:pt x="1069" y="635"/>
                  </a:lnTo>
                  <a:lnTo>
                    <a:pt x="1070" y="636"/>
                  </a:lnTo>
                  <a:lnTo>
                    <a:pt x="1074" y="636"/>
                  </a:lnTo>
                  <a:lnTo>
                    <a:pt x="1078" y="637"/>
                  </a:lnTo>
                  <a:lnTo>
                    <a:pt x="1086" y="631"/>
                  </a:lnTo>
                  <a:lnTo>
                    <a:pt x="1091" y="630"/>
                  </a:lnTo>
                  <a:lnTo>
                    <a:pt x="1096" y="632"/>
                  </a:lnTo>
                  <a:lnTo>
                    <a:pt x="1102" y="635"/>
                  </a:lnTo>
                  <a:lnTo>
                    <a:pt x="1125" y="649"/>
                  </a:lnTo>
                  <a:lnTo>
                    <a:pt x="1138" y="658"/>
                  </a:lnTo>
                  <a:lnTo>
                    <a:pt x="1138" y="662"/>
                  </a:lnTo>
                  <a:lnTo>
                    <a:pt x="1141" y="666"/>
                  </a:lnTo>
                  <a:lnTo>
                    <a:pt x="1144" y="666"/>
                  </a:lnTo>
                  <a:lnTo>
                    <a:pt x="1146" y="667"/>
                  </a:lnTo>
                  <a:lnTo>
                    <a:pt x="1147" y="669"/>
                  </a:lnTo>
                  <a:lnTo>
                    <a:pt x="1152" y="671"/>
                  </a:lnTo>
                  <a:lnTo>
                    <a:pt x="1154" y="673"/>
                  </a:lnTo>
                  <a:lnTo>
                    <a:pt x="1153" y="675"/>
                  </a:lnTo>
                  <a:lnTo>
                    <a:pt x="1155" y="678"/>
                  </a:lnTo>
                  <a:lnTo>
                    <a:pt x="1170" y="687"/>
                  </a:lnTo>
                  <a:lnTo>
                    <a:pt x="1175" y="713"/>
                  </a:lnTo>
                  <a:lnTo>
                    <a:pt x="1175" y="717"/>
                  </a:lnTo>
                  <a:lnTo>
                    <a:pt x="1175" y="724"/>
                  </a:lnTo>
                  <a:lnTo>
                    <a:pt x="1173" y="728"/>
                  </a:lnTo>
                  <a:lnTo>
                    <a:pt x="1171" y="733"/>
                  </a:lnTo>
                  <a:lnTo>
                    <a:pt x="1170" y="736"/>
                  </a:lnTo>
                  <a:lnTo>
                    <a:pt x="1167" y="738"/>
                  </a:lnTo>
                  <a:lnTo>
                    <a:pt x="1163" y="742"/>
                  </a:lnTo>
                  <a:lnTo>
                    <a:pt x="1162" y="744"/>
                  </a:lnTo>
                  <a:lnTo>
                    <a:pt x="1162" y="747"/>
                  </a:lnTo>
                  <a:lnTo>
                    <a:pt x="1165" y="750"/>
                  </a:lnTo>
                  <a:lnTo>
                    <a:pt x="1168" y="751"/>
                  </a:lnTo>
                  <a:lnTo>
                    <a:pt x="1171" y="752"/>
                  </a:lnTo>
                  <a:lnTo>
                    <a:pt x="1174" y="751"/>
                  </a:lnTo>
                  <a:lnTo>
                    <a:pt x="1180" y="747"/>
                  </a:lnTo>
                  <a:lnTo>
                    <a:pt x="1185" y="744"/>
                  </a:lnTo>
                  <a:lnTo>
                    <a:pt x="1190" y="741"/>
                  </a:lnTo>
                  <a:lnTo>
                    <a:pt x="1196" y="741"/>
                  </a:lnTo>
                  <a:lnTo>
                    <a:pt x="1201" y="739"/>
                  </a:lnTo>
                  <a:lnTo>
                    <a:pt x="1210" y="736"/>
                  </a:lnTo>
                  <a:lnTo>
                    <a:pt x="1215" y="733"/>
                  </a:lnTo>
                  <a:lnTo>
                    <a:pt x="1215" y="730"/>
                  </a:lnTo>
                  <a:lnTo>
                    <a:pt x="1214" y="726"/>
                  </a:lnTo>
                  <a:lnTo>
                    <a:pt x="1214" y="723"/>
                  </a:lnTo>
                  <a:lnTo>
                    <a:pt x="1215" y="720"/>
                  </a:lnTo>
                  <a:lnTo>
                    <a:pt x="1218" y="718"/>
                  </a:lnTo>
                  <a:lnTo>
                    <a:pt x="1223" y="718"/>
                  </a:lnTo>
                  <a:lnTo>
                    <a:pt x="1230" y="718"/>
                  </a:lnTo>
                  <a:lnTo>
                    <a:pt x="1237" y="719"/>
                  </a:lnTo>
                  <a:lnTo>
                    <a:pt x="1244" y="717"/>
                  </a:lnTo>
                  <a:lnTo>
                    <a:pt x="1246" y="715"/>
                  </a:lnTo>
                  <a:lnTo>
                    <a:pt x="1248" y="711"/>
                  </a:lnTo>
                  <a:lnTo>
                    <a:pt x="1248" y="708"/>
                  </a:lnTo>
                  <a:lnTo>
                    <a:pt x="1252" y="706"/>
                  </a:lnTo>
                  <a:lnTo>
                    <a:pt x="1262" y="699"/>
                  </a:lnTo>
                  <a:lnTo>
                    <a:pt x="1265" y="697"/>
                  </a:lnTo>
                  <a:lnTo>
                    <a:pt x="1271" y="693"/>
                  </a:lnTo>
                  <a:lnTo>
                    <a:pt x="1281" y="693"/>
                  </a:lnTo>
                  <a:lnTo>
                    <a:pt x="1296" y="693"/>
                  </a:lnTo>
                  <a:lnTo>
                    <a:pt x="1307" y="693"/>
                  </a:lnTo>
                  <a:lnTo>
                    <a:pt x="1313" y="694"/>
                  </a:lnTo>
                  <a:lnTo>
                    <a:pt x="1314" y="690"/>
                  </a:lnTo>
                  <a:lnTo>
                    <a:pt x="1316" y="687"/>
                  </a:lnTo>
                  <a:lnTo>
                    <a:pt x="1319" y="686"/>
                  </a:lnTo>
                  <a:lnTo>
                    <a:pt x="1326" y="687"/>
                  </a:lnTo>
                  <a:lnTo>
                    <a:pt x="1332" y="675"/>
                  </a:lnTo>
                  <a:lnTo>
                    <a:pt x="1339" y="656"/>
                  </a:lnTo>
                  <a:lnTo>
                    <a:pt x="1342" y="651"/>
                  </a:lnTo>
                  <a:lnTo>
                    <a:pt x="1345" y="646"/>
                  </a:lnTo>
                  <a:lnTo>
                    <a:pt x="1347" y="647"/>
                  </a:lnTo>
                  <a:lnTo>
                    <a:pt x="1350" y="650"/>
                  </a:lnTo>
                  <a:lnTo>
                    <a:pt x="1353" y="651"/>
                  </a:lnTo>
                  <a:lnTo>
                    <a:pt x="1355" y="649"/>
                  </a:lnTo>
                  <a:lnTo>
                    <a:pt x="1359" y="649"/>
                  </a:lnTo>
                  <a:lnTo>
                    <a:pt x="1362" y="652"/>
                  </a:lnTo>
                  <a:lnTo>
                    <a:pt x="1363" y="654"/>
                  </a:lnTo>
                  <a:lnTo>
                    <a:pt x="1365" y="678"/>
                  </a:lnTo>
                  <a:lnTo>
                    <a:pt x="1365" y="680"/>
                  </a:lnTo>
                  <a:lnTo>
                    <a:pt x="1368" y="682"/>
                  </a:lnTo>
                  <a:lnTo>
                    <a:pt x="1369" y="682"/>
                  </a:lnTo>
                  <a:lnTo>
                    <a:pt x="1370" y="684"/>
                  </a:lnTo>
                  <a:lnTo>
                    <a:pt x="1369" y="684"/>
                  </a:lnTo>
                  <a:lnTo>
                    <a:pt x="1369" y="686"/>
                  </a:lnTo>
                  <a:lnTo>
                    <a:pt x="1368" y="687"/>
                  </a:lnTo>
                  <a:lnTo>
                    <a:pt x="1369" y="689"/>
                  </a:lnTo>
                  <a:lnTo>
                    <a:pt x="1370" y="688"/>
                  </a:lnTo>
                  <a:lnTo>
                    <a:pt x="1372" y="692"/>
                  </a:lnTo>
                  <a:lnTo>
                    <a:pt x="1371" y="694"/>
                  </a:lnTo>
                  <a:lnTo>
                    <a:pt x="1372" y="694"/>
                  </a:lnTo>
                  <a:lnTo>
                    <a:pt x="1373" y="695"/>
                  </a:lnTo>
                  <a:lnTo>
                    <a:pt x="1370" y="698"/>
                  </a:lnTo>
                  <a:lnTo>
                    <a:pt x="1367" y="699"/>
                  </a:lnTo>
                  <a:lnTo>
                    <a:pt x="1365" y="698"/>
                  </a:lnTo>
                  <a:lnTo>
                    <a:pt x="1365" y="700"/>
                  </a:lnTo>
                  <a:lnTo>
                    <a:pt x="1365" y="700"/>
                  </a:lnTo>
                  <a:lnTo>
                    <a:pt x="1364" y="700"/>
                  </a:lnTo>
                  <a:lnTo>
                    <a:pt x="1363" y="699"/>
                  </a:lnTo>
                  <a:lnTo>
                    <a:pt x="1361" y="700"/>
                  </a:lnTo>
                  <a:lnTo>
                    <a:pt x="1360" y="702"/>
                  </a:lnTo>
                  <a:lnTo>
                    <a:pt x="1360" y="702"/>
                  </a:lnTo>
                  <a:lnTo>
                    <a:pt x="1359" y="703"/>
                  </a:lnTo>
                  <a:lnTo>
                    <a:pt x="1357" y="701"/>
                  </a:lnTo>
                  <a:lnTo>
                    <a:pt x="1353" y="703"/>
                  </a:lnTo>
                  <a:lnTo>
                    <a:pt x="1352" y="702"/>
                  </a:lnTo>
                  <a:lnTo>
                    <a:pt x="1353" y="706"/>
                  </a:lnTo>
                  <a:lnTo>
                    <a:pt x="1349" y="704"/>
                  </a:lnTo>
                  <a:lnTo>
                    <a:pt x="1350" y="700"/>
                  </a:lnTo>
                  <a:lnTo>
                    <a:pt x="1349" y="700"/>
                  </a:lnTo>
                  <a:lnTo>
                    <a:pt x="1347" y="704"/>
                  </a:lnTo>
                  <a:lnTo>
                    <a:pt x="1345" y="709"/>
                  </a:lnTo>
                  <a:lnTo>
                    <a:pt x="1343" y="711"/>
                  </a:lnTo>
                  <a:lnTo>
                    <a:pt x="1341" y="709"/>
                  </a:lnTo>
                  <a:lnTo>
                    <a:pt x="1340" y="713"/>
                  </a:lnTo>
                  <a:lnTo>
                    <a:pt x="1338" y="712"/>
                  </a:lnTo>
                  <a:lnTo>
                    <a:pt x="1338" y="710"/>
                  </a:lnTo>
                  <a:lnTo>
                    <a:pt x="1336" y="712"/>
                  </a:lnTo>
                  <a:lnTo>
                    <a:pt x="1338" y="713"/>
                  </a:lnTo>
                  <a:lnTo>
                    <a:pt x="1335" y="715"/>
                  </a:lnTo>
                  <a:lnTo>
                    <a:pt x="1333" y="714"/>
                  </a:lnTo>
                  <a:lnTo>
                    <a:pt x="1334" y="713"/>
                  </a:lnTo>
                  <a:lnTo>
                    <a:pt x="1330" y="715"/>
                  </a:lnTo>
                  <a:lnTo>
                    <a:pt x="1331" y="718"/>
                  </a:lnTo>
                  <a:lnTo>
                    <a:pt x="1329" y="718"/>
                  </a:lnTo>
                  <a:lnTo>
                    <a:pt x="1328" y="721"/>
                  </a:lnTo>
                  <a:lnTo>
                    <a:pt x="1326" y="722"/>
                  </a:lnTo>
                  <a:lnTo>
                    <a:pt x="1324" y="727"/>
                  </a:lnTo>
                  <a:lnTo>
                    <a:pt x="1322" y="732"/>
                  </a:lnTo>
                  <a:lnTo>
                    <a:pt x="1323" y="733"/>
                  </a:lnTo>
                  <a:lnTo>
                    <a:pt x="1323" y="734"/>
                  </a:lnTo>
                  <a:lnTo>
                    <a:pt x="1324" y="735"/>
                  </a:lnTo>
                  <a:lnTo>
                    <a:pt x="1325" y="734"/>
                  </a:lnTo>
                  <a:lnTo>
                    <a:pt x="1326" y="734"/>
                  </a:lnTo>
                  <a:lnTo>
                    <a:pt x="1325" y="735"/>
                  </a:lnTo>
                  <a:lnTo>
                    <a:pt x="1322" y="736"/>
                  </a:lnTo>
                  <a:lnTo>
                    <a:pt x="1322" y="737"/>
                  </a:lnTo>
                  <a:lnTo>
                    <a:pt x="1320" y="739"/>
                  </a:lnTo>
                  <a:lnTo>
                    <a:pt x="1320" y="741"/>
                  </a:lnTo>
                  <a:lnTo>
                    <a:pt x="1321" y="741"/>
                  </a:lnTo>
                  <a:lnTo>
                    <a:pt x="1323" y="741"/>
                  </a:lnTo>
                  <a:lnTo>
                    <a:pt x="1327" y="747"/>
                  </a:lnTo>
                  <a:lnTo>
                    <a:pt x="1327" y="750"/>
                  </a:lnTo>
                  <a:lnTo>
                    <a:pt x="1329" y="751"/>
                  </a:lnTo>
                  <a:lnTo>
                    <a:pt x="1333" y="749"/>
                  </a:lnTo>
                  <a:lnTo>
                    <a:pt x="1333" y="748"/>
                  </a:lnTo>
                  <a:lnTo>
                    <a:pt x="1332" y="747"/>
                  </a:lnTo>
                  <a:lnTo>
                    <a:pt x="1331" y="745"/>
                  </a:lnTo>
                  <a:lnTo>
                    <a:pt x="1330" y="745"/>
                  </a:lnTo>
                  <a:lnTo>
                    <a:pt x="1330" y="744"/>
                  </a:lnTo>
                  <a:lnTo>
                    <a:pt x="1332" y="744"/>
                  </a:lnTo>
                  <a:lnTo>
                    <a:pt x="1333" y="745"/>
                  </a:lnTo>
                  <a:lnTo>
                    <a:pt x="1334" y="748"/>
                  </a:lnTo>
                  <a:lnTo>
                    <a:pt x="1334" y="752"/>
                  </a:lnTo>
                  <a:lnTo>
                    <a:pt x="1325" y="754"/>
                  </a:lnTo>
                  <a:lnTo>
                    <a:pt x="1324" y="751"/>
                  </a:lnTo>
                  <a:lnTo>
                    <a:pt x="1324" y="750"/>
                  </a:lnTo>
                  <a:lnTo>
                    <a:pt x="1323" y="752"/>
                  </a:lnTo>
                  <a:lnTo>
                    <a:pt x="1322" y="753"/>
                  </a:lnTo>
                  <a:lnTo>
                    <a:pt x="1322" y="753"/>
                  </a:lnTo>
                  <a:lnTo>
                    <a:pt x="1321" y="753"/>
                  </a:lnTo>
                  <a:lnTo>
                    <a:pt x="1321" y="754"/>
                  </a:lnTo>
                  <a:lnTo>
                    <a:pt x="1320" y="755"/>
                  </a:lnTo>
                  <a:lnTo>
                    <a:pt x="1318" y="755"/>
                  </a:lnTo>
                  <a:lnTo>
                    <a:pt x="1318" y="753"/>
                  </a:lnTo>
                  <a:lnTo>
                    <a:pt x="1319" y="750"/>
                  </a:lnTo>
                  <a:lnTo>
                    <a:pt x="1316" y="751"/>
                  </a:lnTo>
                  <a:lnTo>
                    <a:pt x="1315" y="750"/>
                  </a:lnTo>
                  <a:lnTo>
                    <a:pt x="1315" y="752"/>
                  </a:lnTo>
                  <a:lnTo>
                    <a:pt x="1314" y="757"/>
                  </a:lnTo>
                  <a:lnTo>
                    <a:pt x="1306" y="758"/>
                  </a:lnTo>
                  <a:lnTo>
                    <a:pt x="1296" y="759"/>
                  </a:lnTo>
                  <a:lnTo>
                    <a:pt x="1289" y="762"/>
                  </a:lnTo>
                  <a:lnTo>
                    <a:pt x="1284" y="765"/>
                  </a:lnTo>
                  <a:lnTo>
                    <a:pt x="1284" y="766"/>
                  </a:lnTo>
                  <a:lnTo>
                    <a:pt x="1282" y="767"/>
                  </a:lnTo>
                  <a:lnTo>
                    <a:pt x="1281" y="768"/>
                  </a:lnTo>
                  <a:lnTo>
                    <a:pt x="1281" y="768"/>
                  </a:lnTo>
                  <a:lnTo>
                    <a:pt x="1283" y="762"/>
                  </a:lnTo>
                  <a:lnTo>
                    <a:pt x="1283" y="761"/>
                  </a:lnTo>
                  <a:lnTo>
                    <a:pt x="1282" y="761"/>
                  </a:lnTo>
                  <a:lnTo>
                    <a:pt x="1280" y="769"/>
                  </a:lnTo>
                  <a:lnTo>
                    <a:pt x="1279" y="768"/>
                  </a:lnTo>
                  <a:lnTo>
                    <a:pt x="1277" y="771"/>
                  </a:lnTo>
                  <a:lnTo>
                    <a:pt x="1278" y="773"/>
                  </a:lnTo>
                  <a:lnTo>
                    <a:pt x="1282" y="774"/>
                  </a:lnTo>
                  <a:lnTo>
                    <a:pt x="1279" y="786"/>
                  </a:lnTo>
                  <a:lnTo>
                    <a:pt x="1277" y="789"/>
                  </a:lnTo>
                  <a:lnTo>
                    <a:pt x="1276" y="788"/>
                  </a:lnTo>
                  <a:lnTo>
                    <a:pt x="1276" y="790"/>
                  </a:lnTo>
                  <a:lnTo>
                    <a:pt x="1276" y="791"/>
                  </a:lnTo>
                  <a:lnTo>
                    <a:pt x="1274" y="792"/>
                  </a:lnTo>
                  <a:lnTo>
                    <a:pt x="1272" y="796"/>
                  </a:lnTo>
                  <a:lnTo>
                    <a:pt x="1270" y="799"/>
                  </a:lnTo>
                  <a:lnTo>
                    <a:pt x="1269" y="799"/>
                  </a:lnTo>
                  <a:lnTo>
                    <a:pt x="1268" y="798"/>
                  </a:lnTo>
                  <a:lnTo>
                    <a:pt x="1269" y="796"/>
                  </a:lnTo>
                  <a:lnTo>
                    <a:pt x="1269" y="794"/>
                  </a:lnTo>
                  <a:lnTo>
                    <a:pt x="1266" y="794"/>
                  </a:lnTo>
                  <a:lnTo>
                    <a:pt x="1263" y="792"/>
                  </a:lnTo>
                  <a:lnTo>
                    <a:pt x="1263" y="791"/>
                  </a:lnTo>
                  <a:lnTo>
                    <a:pt x="1261" y="787"/>
                  </a:lnTo>
                  <a:lnTo>
                    <a:pt x="1263" y="785"/>
                  </a:lnTo>
                  <a:lnTo>
                    <a:pt x="1263" y="783"/>
                  </a:lnTo>
                  <a:lnTo>
                    <a:pt x="1262" y="784"/>
                  </a:lnTo>
                  <a:lnTo>
                    <a:pt x="1260" y="787"/>
                  </a:lnTo>
                  <a:lnTo>
                    <a:pt x="1263" y="793"/>
                  </a:lnTo>
                  <a:lnTo>
                    <a:pt x="1263" y="796"/>
                  </a:lnTo>
                  <a:lnTo>
                    <a:pt x="1265" y="801"/>
                  </a:lnTo>
                  <a:lnTo>
                    <a:pt x="1267" y="801"/>
                  </a:lnTo>
                  <a:lnTo>
                    <a:pt x="1267" y="807"/>
                  </a:lnTo>
                  <a:lnTo>
                    <a:pt x="1267" y="808"/>
                  </a:lnTo>
                  <a:lnTo>
                    <a:pt x="1266" y="810"/>
                  </a:lnTo>
                  <a:lnTo>
                    <a:pt x="1265" y="810"/>
                  </a:lnTo>
                  <a:lnTo>
                    <a:pt x="1262" y="815"/>
                  </a:lnTo>
                  <a:lnTo>
                    <a:pt x="1260" y="821"/>
                  </a:lnTo>
                  <a:lnTo>
                    <a:pt x="1260" y="822"/>
                  </a:lnTo>
                  <a:lnTo>
                    <a:pt x="1259" y="823"/>
                  </a:lnTo>
                  <a:lnTo>
                    <a:pt x="1259" y="822"/>
                  </a:lnTo>
                  <a:lnTo>
                    <a:pt x="1257" y="827"/>
                  </a:lnTo>
                  <a:lnTo>
                    <a:pt x="1257" y="828"/>
                  </a:lnTo>
                  <a:lnTo>
                    <a:pt x="1255" y="828"/>
                  </a:lnTo>
                  <a:lnTo>
                    <a:pt x="1255" y="826"/>
                  </a:lnTo>
                  <a:lnTo>
                    <a:pt x="1257" y="820"/>
                  </a:lnTo>
                  <a:lnTo>
                    <a:pt x="1258" y="818"/>
                  </a:lnTo>
                  <a:lnTo>
                    <a:pt x="1259" y="817"/>
                  </a:lnTo>
                  <a:lnTo>
                    <a:pt x="1260" y="815"/>
                  </a:lnTo>
                  <a:lnTo>
                    <a:pt x="1259" y="814"/>
                  </a:lnTo>
                  <a:lnTo>
                    <a:pt x="1257" y="816"/>
                  </a:lnTo>
                  <a:lnTo>
                    <a:pt x="1258" y="813"/>
                  </a:lnTo>
                  <a:lnTo>
                    <a:pt x="1257" y="813"/>
                  </a:lnTo>
                  <a:lnTo>
                    <a:pt x="1256" y="812"/>
                  </a:lnTo>
                  <a:lnTo>
                    <a:pt x="1256" y="811"/>
                  </a:lnTo>
                  <a:lnTo>
                    <a:pt x="1257" y="810"/>
                  </a:lnTo>
                  <a:lnTo>
                    <a:pt x="1257" y="808"/>
                  </a:lnTo>
                  <a:lnTo>
                    <a:pt x="1254" y="810"/>
                  </a:lnTo>
                  <a:lnTo>
                    <a:pt x="1253" y="809"/>
                  </a:lnTo>
                  <a:lnTo>
                    <a:pt x="1252" y="809"/>
                  </a:lnTo>
                  <a:lnTo>
                    <a:pt x="1251" y="806"/>
                  </a:lnTo>
                  <a:lnTo>
                    <a:pt x="1253" y="805"/>
                  </a:lnTo>
                  <a:lnTo>
                    <a:pt x="1255" y="804"/>
                  </a:lnTo>
                  <a:lnTo>
                    <a:pt x="1255" y="804"/>
                  </a:lnTo>
                  <a:lnTo>
                    <a:pt x="1251" y="802"/>
                  </a:lnTo>
                  <a:lnTo>
                    <a:pt x="1251" y="803"/>
                  </a:lnTo>
                  <a:lnTo>
                    <a:pt x="1250" y="803"/>
                  </a:lnTo>
                  <a:lnTo>
                    <a:pt x="1251" y="801"/>
                  </a:lnTo>
                  <a:lnTo>
                    <a:pt x="1251" y="800"/>
                  </a:lnTo>
                  <a:lnTo>
                    <a:pt x="1252" y="801"/>
                  </a:lnTo>
                  <a:lnTo>
                    <a:pt x="1253" y="801"/>
                  </a:lnTo>
                  <a:lnTo>
                    <a:pt x="1253" y="799"/>
                  </a:lnTo>
                  <a:lnTo>
                    <a:pt x="1251" y="799"/>
                  </a:lnTo>
                  <a:lnTo>
                    <a:pt x="1250" y="798"/>
                  </a:lnTo>
                  <a:lnTo>
                    <a:pt x="1251" y="797"/>
                  </a:lnTo>
                  <a:lnTo>
                    <a:pt x="1253" y="797"/>
                  </a:lnTo>
                  <a:lnTo>
                    <a:pt x="1254" y="795"/>
                  </a:lnTo>
                  <a:lnTo>
                    <a:pt x="1252" y="795"/>
                  </a:lnTo>
                  <a:lnTo>
                    <a:pt x="1251" y="795"/>
                  </a:lnTo>
                  <a:lnTo>
                    <a:pt x="1253" y="792"/>
                  </a:lnTo>
                  <a:lnTo>
                    <a:pt x="1257" y="791"/>
                  </a:lnTo>
                  <a:lnTo>
                    <a:pt x="1255" y="790"/>
                  </a:lnTo>
                  <a:lnTo>
                    <a:pt x="1255" y="787"/>
                  </a:lnTo>
                  <a:lnTo>
                    <a:pt x="1254" y="788"/>
                  </a:lnTo>
                  <a:lnTo>
                    <a:pt x="1253" y="789"/>
                  </a:lnTo>
                  <a:lnTo>
                    <a:pt x="1254" y="790"/>
                  </a:lnTo>
                  <a:lnTo>
                    <a:pt x="1252" y="791"/>
                  </a:lnTo>
                  <a:lnTo>
                    <a:pt x="1252" y="790"/>
                  </a:lnTo>
                  <a:lnTo>
                    <a:pt x="1251" y="790"/>
                  </a:lnTo>
                  <a:lnTo>
                    <a:pt x="1252" y="792"/>
                  </a:lnTo>
                  <a:lnTo>
                    <a:pt x="1251" y="792"/>
                  </a:lnTo>
                  <a:lnTo>
                    <a:pt x="1251" y="791"/>
                  </a:lnTo>
                  <a:lnTo>
                    <a:pt x="1250" y="790"/>
                  </a:lnTo>
                  <a:lnTo>
                    <a:pt x="1250" y="794"/>
                  </a:lnTo>
                  <a:lnTo>
                    <a:pt x="1247" y="793"/>
                  </a:lnTo>
                  <a:lnTo>
                    <a:pt x="1249" y="797"/>
                  </a:lnTo>
                  <a:lnTo>
                    <a:pt x="1248" y="802"/>
                  </a:lnTo>
                  <a:lnTo>
                    <a:pt x="1248" y="804"/>
                  </a:lnTo>
                  <a:lnTo>
                    <a:pt x="1250" y="807"/>
                  </a:lnTo>
                  <a:lnTo>
                    <a:pt x="1249" y="808"/>
                  </a:lnTo>
                  <a:lnTo>
                    <a:pt x="1247" y="806"/>
                  </a:lnTo>
                  <a:lnTo>
                    <a:pt x="1246" y="805"/>
                  </a:lnTo>
                  <a:lnTo>
                    <a:pt x="1246" y="806"/>
                  </a:lnTo>
                  <a:lnTo>
                    <a:pt x="1247" y="808"/>
                  </a:lnTo>
                  <a:lnTo>
                    <a:pt x="1250" y="810"/>
                  </a:lnTo>
                  <a:lnTo>
                    <a:pt x="1251" y="813"/>
                  </a:lnTo>
                  <a:lnTo>
                    <a:pt x="1247" y="810"/>
                  </a:lnTo>
                  <a:lnTo>
                    <a:pt x="1245" y="810"/>
                  </a:lnTo>
                  <a:lnTo>
                    <a:pt x="1244" y="808"/>
                  </a:lnTo>
                  <a:lnTo>
                    <a:pt x="1243" y="808"/>
                  </a:lnTo>
                  <a:lnTo>
                    <a:pt x="1243" y="810"/>
                  </a:lnTo>
                  <a:lnTo>
                    <a:pt x="1240" y="807"/>
                  </a:lnTo>
                  <a:lnTo>
                    <a:pt x="1239" y="807"/>
                  </a:lnTo>
                  <a:lnTo>
                    <a:pt x="1239" y="805"/>
                  </a:lnTo>
                  <a:lnTo>
                    <a:pt x="1241" y="803"/>
                  </a:lnTo>
                  <a:lnTo>
                    <a:pt x="1239" y="804"/>
                  </a:lnTo>
                  <a:lnTo>
                    <a:pt x="1237" y="807"/>
                  </a:lnTo>
                  <a:lnTo>
                    <a:pt x="1239" y="809"/>
                  </a:lnTo>
                  <a:lnTo>
                    <a:pt x="1241" y="809"/>
                  </a:lnTo>
                  <a:lnTo>
                    <a:pt x="1242" y="811"/>
                  </a:lnTo>
                  <a:lnTo>
                    <a:pt x="1248" y="813"/>
                  </a:lnTo>
                  <a:lnTo>
                    <a:pt x="1248" y="814"/>
                  </a:lnTo>
                  <a:lnTo>
                    <a:pt x="1251" y="815"/>
                  </a:lnTo>
                  <a:lnTo>
                    <a:pt x="1252" y="816"/>
                  </a:lnTo>
                  <a:lnTo>
                    <a:pt x="1251" y="820"/>
                  </a:lnTo>
                  <a:lnTo>
                    <a:pt x="1249" y="820"/>
                  </a:lnTo>
                  <a:lnTo>
                    <a:pt x="1243" y="814"/>
                  </a:lnTo>
                  <a:lnTo>
                    <a:pt x="1248" y="820"/>
                  </a:lnTo>
                  <a:lnTo>
                    <a:pt x="1251" y="821"/>
                  </a:lnTo>
                  <a:lnTo>
                    <a:pt x="1250" y="822"/>
                  </a:lnTo>
                  <a:lnTo>
                    <a:pt x="1252" y="823"/>
                  </a:lnTo>
                  <a:lnTo>
                    <a:pt x="1251" y="823"/>
                  </a:lnTo>
                  <a:lnTo>
                    <a:pt x="1252" y="823"/>
                  </a:lnTo>
                  <a:lnTo>
                    <a:pt x="1251" y="825"/>
                  </a:lnTo>
                  <a:lnTo>
                    <a:pt x="1249" y="824"/>
                  </a:lnTo>
                  <a:lnTo>
                    <a:pt x="1249" y="825"/>
                  </a:lnTo>
                  <a:lnTo>
                    <a:pt x="1250" y="826"/>
                  </a:lnTo>
                  <a:lnTo>
                    <a:pt x="1249" y="826"/>
                  </a:lnTo>
                  <a:lnTo>
                    <a:pt x="1245" y="822"/>
                  </a:lnTo>
                  <a:lnTo>
                    <a:pt x="1245" y="822"/>
                  </a:lnTo>
                  <a:lnTo>
                    <a:pt x="1247" y="826"/>
                  </a:lnTo>
                  <a:lnTo>
                    <a:pt x="1249" y="827"/>
                  </a:lnTo>
                  <a:lnTo>
                    <a:pt x="1250" y="827"/>
                  </a:lnTo>
                  <a:lnTo>
                    <a:pt x="1251" y="828"/>
                  </a:lnTo>
                  <a:lnTo>
                    <a:pt x="1251" y="831"/>
                  </a:lnTo>
                  <a:lnTo>
                    <a:pt x="1249" y="831"/>
                  </a:lnTo>
                  <a:lnTo>
                    <a:pt x="1246" y="827"/>
                  </a:lnTo>
                  <a:lnTo>
                    <a:pt x="1244" y="826"/>
                  </a:lnTo>
                  <a:lnTo>
                    <a:pt x="1242" y="827"/>
                  </a:lnTo>
                  <a:lnTo>
                    <a:pt x="1243" y="827"/>
                  </a:lnTo>
                  <a:lnTo>
                    <a:pt x="1245" y="828"/>
                  </a:lnTo>
                  <a:lnTo>
                    <a:pt x="1248" y="831"/>
                  </a:lnTo>
                  <a:lnTo>
                    <a:pt x="1248" y="833"/>
                  </a:lnTo>
                  <a:lnTo>
                    <a:pt x="1251" y="832"/>
                  </a:lnTo>
                  <a:lnTo>
                    <a:pt x="1251" y="832"/>
                  </a:lnTo>
                  <a:lnTo>
                    <a:pt x="1255" y="832"/>
                  </a:lnTo>
                  <a:lnTo>
                    <a:pt x="1256" y="835"/>
                  </a:lnTo>
                  <a:lnTo>
                    <a:pt x="1258" y="844"/>
                  </a:lnTo>
                  <a:lnTo>
                    <a:pt x="1261" y="850"/>
                  </a:lnTo>
                  <a:lnTo>
                    <a:pt x="1260" y="849"/>
                  </a:lnTo>
                  <a:lnTo>
                    <a:pt x="1259" y="847"/>
                  </a:lnTo>
                  <a:lnTo>
                    <a:pt x="1258" y="846"/>
                  </a:lnTo>
                  <a:lnTo>
                    <a:pt x="1256" y="837"/>
                  </a:lnTo>
                  <a:lnTo>
                    <a:pt x="1255" y="835"/>
                  </a:lnTo>
                  <a:lnTo>
                    <a:pt x="1255" y="838"/>
                  </a:lnTo>
                  <a:lnTo>
                    <a:pt x="1256" y="838"/>
                  </a:lnTo>
                  <a:lnTo>
                    <a:pt x="1256" y="839"/>
                  </a:lnTo>
                  <a:lnTo>
                    <a:pt x="1254" y="838"/>
                  </a:lnTo>
                  <a:lnTo>
                    <a:pt x="1255" y="841"/>
                  </a:lnTo>
                  <a:lnTo>
                    <a:pt x="1256" y="841"/>
                  </a:lnTo>
                  <a:lnTo>
                    <a:pt x="1258" y="846"/>
                  </a:lnTo>
                  <a:lnTo>
                    <a:pt x="1257" y="845"/>
                  </a:lnTo>
                  <a:lnTo>
                    <a:pt x="1255" y="843"/>
                  </a:lnTo>
                  <a:lnTo>
                    <a:pt x="1255" y="844"/>
                  </a:lnTo>
                  <a:lnTo>
                    <a:pt x="1252" y="842"/>
                  </a:lnTo>
                  <a:lnTo>
                    <a:pt x="1252" y="842"/>
                  </a:lnTo>
                  <a:lnTo>
                    <a:pt x="1254" y="844"/>
                  </a:lnTo>
                  <a:lnTo>
                    <a:pt x="1252" y="846"/>
                  </a:lnTo>
                  <a:lnTo>
                    <a:pt x="1249" y="844"/>
                  </a:lnTo>
                  <a:lnTo>
                    <a:pt x="1250" y="846"/>
                  </a:lnTo>
                  <a:lnTo>
                    <a:pt x="1248" y="847"/>
                  </a:lnTo>
                  <a:lnTo>
                    <a:pt x="1247" y="847"/>
                  </a:lnTo>
                  <a:lnTo>
                    <a:pt x="1246" y="845"/>
                  </a:lnTo>
                  <a:lnTo>
                    <a:pt x="1246" y="844"/>
                  </a:lnTo>
                  <a:lnTo>
                    <a:pt x="1246" y="843"/>
                  </a:lnTo>
                  <a:lnTo>
                    <a:pt x="1246" y="842"/>
                  </a:lnTo>
                  <a:lnTo>
                    <a:pt x="1245" y="844"/>
                  </a:lnTo>
                  <a:lnTo>
                    <a:pt x="1245" y="845"/>
                  </a:lnTo>
                  <a:lnTo>
                    <a:pt x="1246" y="847"/>
                  </a:lnTo>
                  <a:lnTo>
                    <a:pt x="1245" y="848"/>
                  </a:lnTo>
                  <a:lnTo>
                    <a:pt x="1251" y="848"/>
                  </a:lnTo>
                  <a:lnTo>
                    <a:pt x="1254" y="847"/>
                  </a:lnTo>
                  <a:lnTo>
                    <a:pt x="1255" y="848"/>
                  </a:lnTo>
                  <a:lnTo>
                    <a:pt x="1254" y="850"/>
                  </a:lnTo>
                  <a:lnTo>
                    <a:pt x="1254" y="852"/>
                  </a:lnTo>
                  <a:lnTo>
                    <a:pt x="1254" y="853"/>
                  </a:lnTo>
                  <a:lnTo>
                    <a:pt x="1255" y="851"/>
                  </a:lnTo>
                  <a:lnTo>
                    <a:pt x="1256" y="848"/>
                  </a:lnTo>
                  <a:lnTo>
                    <a:pt x="1257" y="847"/>
                  </a:lnTo>
                  <a:lnTo>
                    <a:pt x="1258" y="850"/>
                  </a:lnTo>
                  <a:lnTo>
                    <a:pt x="1258" y="852"/>
                  </a:lnTo>
                  <a:lnTo>
                    <a:pt x="1258" y="854"/>
                  </a:lnTo>
                  <a:lnTo>
                    <a:pt x="1257" y="853"/>
                  </a:lnTo>
                  <a:lnTo>
                    <a:pt x="1256" y="853"/>
                  </a:lnTo>
                  <a:lnTo>
                    <a:pt x="1254" y="856"/>
                  </a:lnTo>
                  <a:lnTo>
                    <a:pt x="1253" y="858"/>
                  </a:lnTo>
                  <a:lnTo>
                    <a:pt x="1250" y="857"/>
                  </a:lnTo>
                  <a:lnTo>
                    <a:pt x="1249" y="857"/>
                  </a:lnTo>
                  <a:lnTo>
                    <a:pt x="1248" y="856"/>
                  </a:lnTo>
                  <a:lnTo>
                    <a:pt x="1247" y="855"/>
                  </a:lnTo>
                  <a:lnTo>
                    <a:pt x="1246" y="855"/>
                  </a:lnTo>
                  <a:lnTo>
                    <a:pt x="1247" y="856"/>
                  </a:lnTo>
                  <a:lnTo>
                    <a:pt x="1247" y="856"/>
                  </a:lnTo>
                  <a:lnTo>
                    <a:pt x="1243" y="856"/>
                  </a:lnTo>
                  <a:lnTo>
                    <a:pt x="1241" y="855"/>
                  </a:lnTo>
                  <a:lnTo>
                    <a:pt x="1242" y="856"/>
                  </a:lnTo>
                  <a:lnTo>
                    <a:pt x="1243" y="856"/>
                  </a:lnTo>
                  <a:lnTo>
                    <a:pt x="1248" y="859"/>
                  </a:lnTo>
                  <a:lnTo>
                    <a:pt x="1248" y="859"/>
                  </a:lnTo>
                  <a:lnTo>
                    <a:pt x="1246" y="861"/>
                  </a:lnTo>
                  <a:lnTo>
                    <a:pt x="1248" y="861"/>
                  </a:lnTo>
                  <a:lnTo>
                    <a:pt x="1246" y="862"/>
                  </a:lnTo>
                  <a:lnTo>
                    <a:pt x="1245" y="863"/>
                  </a:lnTo>
                  <a:lnTo>
                    <a:pt x="1244" y="863"/>
                  </a:lnTo>
                  <a:lnTo>
                    <a:pt x="1241" y="861"/>
                  </a:lnTo>
                  <a:lnTo>
                    <a:pt x="1242" y="864"/>
                  </a:lnTo>
                  <a:lnTo>
                    <a:pt x="1245" y="865"/>
                  </a:lnTo>
                  <a:lnTo>
                    <a:pt x="1247" y="864"/>
                  </a:lnTo>
                  <a:lnTo>
                    <a:pt x="1248" y="864"/>
                  </a:lnTo>
                  <a:lnTo>
                    <a:pt x="1249" y="862"/>
                  </a:lnTo>
                  <a:lnTo>
                    <a:pt x="1249" y="864"/>
                  </a:lnTo>
                  <a:lnTo>
                    <a:pt x="1251" y="864"/>
                  </a:lnTo>
                  <a:lnTo>
                    <a:pt x="1251" y="864"/>
                  </a:lnTo>
                  <a:lnTo>
                    <a:pt x="1248" y="867"/>
                  </a:lnTo>
                  <a:lnTo>
                    <a:pt x="1248" y="867"/>
                  </a:lnTo>
                  <a:lnTo>
                    <a:pt x="1247" y="868"/>
                  </a:lnTo>
                  <a:lnTo>
                    <a:pt x="1238" y="869"/>
                  </a:lnTo>
                  <a:lnTo>
                    <a:pt x="1233" y="876"/>
                  </a:lnTo>
                  <a:lnTo>
                    <a:pt x="1230" y="880"/>
                  </a:lnTo>
                  <a:lnTo>
                    <a:pt x="1229" y="881"/>
                  </a:lnTo>
                  <a:lnTo>
                    <a:pt x="1224" y="882"/>
                  </a:lnTo>
                  <a:lnTo>
                    <a:pt x="1221" y="883"/>
                  </a:lnTo>
                  <a:lnTo>
                    <a:pt x="1217" y="885"/>
                  </a:lnTo>
                  <a:lnTo>
                    <a:pt x="1213" y="888"/>
                  </a:lnTo>
                  <a:lnTo>
                    <a:pt x="1212" y="891"/>
                  </a:lnTo>
                  <a:lnTo>
                    <a:pt x="1211" y="894"/>
                  </a:lnTo>
                  <a:lnTo>
                    <a:pt x="1206" y="898"/>
                  </a:lnTo>
                  <a:lnTo>
                    <a:pt x="1202" y="901"/>
                  </a:lnTo>
                  <a:lnTo>
                    <a:pt x="1200" y="903"/>
                  </a:lnTo>
                  <a:lnTo>
                    <a:pt x="1195" y="903"/>
                  </a:lnTo>
                  <a:lnTo>
                    <a:pt x="1193" y="907"/>
                  </a:lnTo>
                  <a:lnTo>
                    <a:pt x="1192" y="909"/>
                  </a:lnTo>
                  <a:lnTo>
                    <a:pt x="1187" y="916"/>
                  </a:lnTo>
                  <a:lnTo>
                    <a:pt x="1185" y="922"/>
                  </a:lnTo>
                  <a:lnTo>
                    <a:pt x="1183" y="930"/>
                  </a:lnTo>
                  <a:lnTo>
                    <a:pt x="1184" y="940"/>
                  </a:lnTo>
                  <a:lnTo>
                    <a:pt x="1186" y="946"/>
                  </a:lnTo>
                  <a:lnTo>
                    <a:pt x="1189" y="952"/>
                  </a:lnTo>
                  <a:lnTo>
                    <a:pt x="1195" y="963"/>
                  </a:lnTo>
                  <a:lnTo>
                    <a:pt x="1197" y="975"/>
                  </a:lnTo>
                  <a:lnTo>
                    <a:pt x="1200" y="982"/>
                  </a:lnTo>
                  <a:lnTo>
                    <a:pt x="1199" y="983"/>
                  </a:lnTo>
                  <a:lnTo>
                    <a:pt x="1201" y="985"/>
                  </a:lnTo>
                  <a:lnTo>
                    <a:pt x="1201" y="987"/>
                  </a:lnTo>
                  <a:lnTo>
                    <a:pt x="1202" y="993"/>
                  </a:lnTo>
                  <a:lnTo>
                    <a:pt x="1200" y="1003"/>
                  </a:lnTo>
                  <a:lnTo>
                    <a:pt x="1200" y="1005"/>
                  </a:lnTo>
                  <a:lnTo>
                    <a:pt x="1198" y="1007"/>
                  </a:lnTo>
                  <a:lnTo>
                    <a:pt x="1198" y="1010"/>
                  </a:lnTo>
                  <a:lnTo>
                    <a:pt x="1198" y="1012"/>
                  </a:lnTo>
                  <a:lnTo>
                    <a:pt x="1196" y="1015"/>
                  </a:lnTo>
                  <a:lnTo>
                    <a:pt x="1196" y="1015"/>
                  </a:lnTo>
                  <a:lnTo>
                    <a:pt x="1197" y="1013"/>
                  </a:lnTo>
                  <a:lnTo>
                    <a:pt x="1197" y="1012"/>
                  </a:lnTo>
                  <a:lnTo>
                    <a:pt x="1195" y="1012"/>
                  </a:lnTo>
                  <a:lnTo>
                    <a:pt x="1193" y="1013"/>
                  </a:lnTo>
                  <a:lnTo>
                    <a:pt x="1191" y="1012"/>
                  </a:lnTo>
                  <a:lnTo>
                    <a:pt x="1188" y="1013"/>
                  </a:lnTo>
                  <a:lnTo>
                    <a:pt x="1188" y="1011"/>
                  </a:lnTo>
                  <a:lnTo>
                    <a:pt x="1188" y="1010"/>
                  </a:lnTo>
                  <a:lnTo>
                    <a:pt x="1184" y="1003"/>
                  </a:lnTo>
                  <a:lnTo>
                    <a:pt x="1180" y="1002"/>
                  </a:lnTo>
                  <a:lnTo>
                    <a:pt x="1179" y="999"/>
                  </a:lnTo>
                  <a:lnTo>
                    <a:pt x="1178" y="994"/>
                  </a:lnTo>
                  <a:lnTo>
                    <a:pt x="1176" y="993"/>
                  </a:lnTo>
                  <a:lnTo>
                    <a:pt x="1174" y="988"/>
                  </a:lnTo>
                  <a:lnTo>
                    <a:pt x="1172" y="988"/>
                  </a:lnTo>
                  <a:lnTo>
                    <a:pt x="1169" y="981"/>
                  </a:lnTo>
                  <a:lnTo>
                    <a:pt x="1167" y="978"/>
                  </a:lnTo>
                  <a:lnTo>
                    <a:pt x="1168" y="978"/>
                  </a:lnTo>
                  <a:lnTo>
                    <a:pt x="1171" y="975"/>
                  </a:lnTo>
                  <a:lnTo>
                    <a:pt x="1171" y="974"/>
                  </a:lnTo>
                  <a:lnTo>
                    <a:pt x="1170" y="972"/>
                  </a:lnTo>
                  <a:lnTo>
                    <a:pt x="1167" y="975"/>
                  </a:lnTo>
                  <a:lnTo>
                    <a:pt x="1165" y="974"/>
                  </a:lnTo>
                  <a:lnTo>
                    <a:pt x="1166" y="970"/>
                  </a:lnTo>
                  <a:lnTo>
                    <a:pt x="1167" y="965"/>
                  </a:lnTo>
                  <a:lnTo>
                    <a:pt x="1168" y="958"/>
                  </a:lnTo>
                  <a:lnTo>
                    <a:pt x="1166" y="955"/>
                  </a:lnTo>
                  <a:lnTo>
                    <a:pt x="1165" y="954"/>
                  </a:lnTo>
                  <a:lnTo>
                    <a:pt x="1162" y="953"/>
                  </a:lnTo>
                  <a:lnTo>
                    <a:pt x="1157" y="946"/>
                  </a:lnTo>
                  <a:lnTo>
                    <a:pt x="1152" y="941"/>
                  </a:lnTo>
                  <a:lnTo>
                    <a:pt x="1149" y="940"/>
                  </a:lnTo>
                  <a:lnTo>
                    <a:pt x="1146" y="940"/>
                  </a:lnTo>
                  <a:lnTo>
                    <a:pt x="1143" y="942"/>
                  </a:lnTo>
                  <a:lnTo>
                    <a:pt x="1140" y="945"/>
                  </a:lnTo>
                  <a:lnTo>
                    <a:pt x="1133" y="946"/>
                  </a:lnTo>
                  <a:lnTo>
                    <a:pt x="1132" y="945"/>
                  </a:lnTo>
                  <a:lnTo>
                    <a:pt x="1131" y="941"/>
                  </a:lnTo>
                  <a:lnTo>
                    <a:pt x="1129" y="939"/>
                  </a:lnTo>
                  <a:lnTo>
                    <a:pt x="1128" y="938"/>
                  </a:lnTo>
                  <a:lnTo>
                    <a:pt x="1123" y="938"/>
                  </a:lnTo>
                  <a:lnTo>
                    <a:pt x="1120" y="936"/>
                  </a:lnTo>
                  <a:lnTo>
                    <a:pt x="1119" y="934"/>
                  </a:lnTo>
                  <a:lnTo>
                    <a:pt x="1116" y="935"/>
                  </a:lnTo>
                  <a:lnTo>
                    <a:pt x="1110" y="936"/>
                  </a:lnTo>
                  <a:lnTo>
                    <a:pt x="1106" y="935"/>
                  </a:lnTo>
                  <a:lnTo>
                    <a:pt x="1106" y="937"/>
                  </a:lnTo>
                  <a:lnTo>
                    <a:pt x="1102" y="937"/>
                  </a:lnTo>
                  <a:lnTo>
                    <a:pt x="1101" y="937"/>
                  </a:lnTo>
                  <a:lnTo>
                    <a:pt x="1098" y="931"/>
                  </a:lnTo>
                  <a:lnTo>
                    <a:pt x="1096" y="936"/>
                  </a:lnTo>
                  <a:lnTo>
                    <a:pt x="1093" y="936"/>
                  </a:lnTo>
                  <a:lnTo>
                    <a:pt x="1090" y="936"/>
                  </a:lnTo>
                  <a:lnTo>
                    <a:pt x="1082" y="935"/>
                  </a:lnTo>
                  <a:lnTo>
                    <a:pt x="1078" y="938"/>
                  </a:lnTo>
                  <a:lnTo>
                    <a:pt x="1076" y="939"/>
                  </a:lnTo>
                  <a:lnTo>
                    <a:pt x="1070" y="936"/>
                  </a:lnTo>
                  <a:lnTo>
                    <a:pt x="1069" y="936"/>
                  </a:lnTo>
                  <a:lnTo>
                    <a:pt x="1068" y="936"/>
                  </a:lnTo>
                  <a:lnTo>
                    <a:pt x="1066" y="939"/>
                  </a:lnTo>
                  <a:lnTo>
                    <a:pt x="1068" y="941"/>
                  </a:lnTo>
                  <a:lnTo>
                    <a:pt x="1069" y="941"/>
                  </a:lnTo>
                  <a:lnTo>
                    <a:pt x="1071" y="941"/>
                  </a:lnTo>
                  <a:lnTo>
                    <a:pt x="1074" y="939"/>
                  </a:lnTo>
                  <a:lnTo>
                    <a:pt x="1076" y="940"/>
                  </a:lnTo>
                  <a:lnTo>
                    <a:pt x="1080" y="943"/>
                  </a:lnTo>
                  <a:lnTo>
                    <a:pt x="1076" y="946"/>
                  </a:lnTo>
                  <a:lnTo>
                    <a:pt x="1076" y="948"/>
                  </a:lnTo>
                  <a:lnTo>
                    <a:pt x="1078" y="950"/>
                  </a:lnTo>
                  <a:lnTo>
                    <a:pt x="1081" y="951"/>
                  </a:lnTo>
                  <a:lnTo>
                    <a:pt x="1083" y="952"/>
                  </a:lnTo>
                  <a:lnTo>
                    <a:pt x="1084" y="955"/>
                  </a:lnTo>
                  <a:lnTo>
                    <a:pt x="1081" y="955"/>
                  </a:lnTo>
                  <a:lnTo>
                    <a:pt x="1078" y="955"/>
                  </a:lnTo>
                  <a:lnTo>
                    <a:pt x="1077" y="952"/>
                  </a:lnTo>
                  <a:lnTo>
                    <a:pt x="1072" y="950"/>
                  </a:lnTo>
                  <a:lnTo>
                    <a:pt x="1071" y="949"/>
                  </a:lnTo>
                  <a:lnTo>
                    <a:pt x="1069" y="949"/>
                  </a:lnTo>
                  <a:lnTo>
                    <a:pt x="1069" y="949"/>
                  </a:lnTo>
                  <a:lnTo>
                    <a:pt x="1068" y="951"/>
                  </a:lnTo>
                  <a:lnTo>
                    <a:pt x="1069" y="952"/>
                  </a:lnTo>
                  <a:lnTo>
                    <a:pt x="1071" y="953"/>
                  </a:lnTo>
                  <a:lnTo>
                    <a:pt x="1069" y="954"/>
                  </a:lnTo>
                  <a:lnTo>
                    <a:pt x="1069" y="955"/>
                  </a:lnTo>
                  <a:lnTo>
                    <a:pt x="1066" y="952"/>
                  </a:lnTo>
                  <a:lnTo>
                    <a:pt x="1063" y="953"/>
                  </a:lnTo>
                  <a:lnTo>
                    <a:pt x="1062" y="955"/>
                  </a:lnTo>
                  <a:lnTo>
                    <a:pt x="1056" y="952"/>
                  </a:lnTo>
                  <a:lnTo>
                    <a:pt x="1053" y="948"/>
                  </a:lnTo>
                  <a:lnTo>
                    <a:pt x="1047" y="944"/>
                  </a:lnTo>
                  <a:lnTo>
                    <a:pt x="1043" y="945"/>
                  </a:lnTo>
                  <a:lnTo>
                    <a:pt x="1046" y="947"/>
                  </a:lnTo>
                  <a:lnTo>
                    <a:pt x="1044" y="948"/>
                  </a:lnTo>
                  <a:lnTo>
                    <a:pt x="1037" y="948"/>
                  </a:lnTo>
                  <a:lnTo>
                    <a:pt x="1032" y="946"/>
                  </a:lnTo>
                  <a:lnTo>
                    <a:pt x="1027" y="945"/>
                  </a:lnTo>
                  <a:lnTo>
                    <a:pt x="1018" y="946"/>
                  </a:lnTo>
                  <a:lnTo>
                    <a:pt x="1014" y="948"/>
                  </a:lnTo>
                  <a:lnTo>
                    <a:pt x="1012" y="948"/>
                  </a:lnTo>
                  <a:lnTo>
                    <a:pt x="1009" y="948"/>
                  </a:lnTo>
                  <a:lnTo>
                    <a:pt x="1008" y="945"/>
                  </a:lnTo>
                  <a:lnTo>
                    <a:pt x="1006" y="945"/>
                  </a:lnTo>
                  <a:lnTo>
                    <a:pt x="1006" y="946"/>
                  </a:lnTo>
                  <a:lnTo>
                    <a:pt x="1009" y="951"/>
                  </a:lnTo>
                  <a:lnTo>
                    <a:pt x="1003" y="955"/>
                  </a:lnTo>
                  <a:lnTo>
                    <a:pt x="999" y="960"/>
                  </a:lnTo>
                  <a:lnTo>
                    <a:pt x="993" y="961"/>
                  </a:lnTo>
                  <a:lnTo>
                    <a:pt x="991" y="962"/>
                  </a:lnTo>
                  <a:lnTo>
                    <a:pt x="988" y="961"/>
                  </a:lnTo>
                  <a:lnTo>
                    <a:pt x="984" y="961"/>
                  </a:lnTo>
                  <a:lnTo>
                    <a:pt x="983" y="962"/>
                  </a:lnTo>
                  <a:lnTo>
                    <a:pt x="986" y="965"/>
                  </a:lnTo>
                  <a:lnTo>
                    <a:pt x="985" y="968"/>
                  </a:lnTo>
                  <a:lnTo>
                    <a:pt x="982" y="969"/>
                  </a:lnTo>
                  <a:lnTo>
                    <a:pt x="979" y="970"/>
                  </a:lnTo>
                  <a:lnTo>
                    <a:pt x="975" y="972"/>
                  </a:lnTo>
                  <a:lnTo>
                    <a:pt x="973" y="973"/>
                  </a:lnTo>
                  <a:lnTo>
                    <a:pt x="976" y="975"/>
                  </a:lnTo>
                  <a:lnTo>
                    <a:pt x="977" y="976"/>
                  </a:lnTo>
                  <a:lnTo>
                    <a:pt x="973" y="981"/>
                  </a:lnTo>
                  <a:lnTo>
                    <a:pt x="972" y="983"/>
                  </a:lnTo>
                  <a:lnTo>
                    <a:pt x="972" y="988"/>
                  </a:lnTo>
                  <a:lnTo>
                    <a:pt x="973" y="993"/>
                  </a:lnTo>
                  <a:lnTo>
                    <a:pt x="975" y="997"/>
                  </a:lnTo>
                  <a:lnTo>
                    <a:pt x="977" y="1003"/>
                  </a:lnTo>
                  <a:lnTo>
                    <a:pt x="975" y="1003"/>
                  </a:lnTo>
                  <a:lnTo>
                    <a:pt x="970" y="1000"/>
                  </a:lnTo>
                  <a:lnTo>
                    <a:pt x="969" y="1000"/>
                  </a:lnTo>
                  <a:lnTo>
                    <a:pt x="966" y="1001"/>
                  </a:lnTo>
                  <a:lnTo>
                    <a:pt x="964" y="1000"/>
                  </a:lnTo>
                  <a:lnTo>
                    <a:pt x="958" y="997"/>
                  </a:lnTo>
                  <a:lnTo>
                    <a:pt x="953" y="995"/>
                  </a:lnTo>
                  <a:lnTo>
                    <a:pt x="951" y="992"/>
                  </a:lnTo>
                  <a:lnTo>
                    <a:pt x="949" y="988"/>
                  </a:lnTo>
                  <a:lnTo>
                    <a:pt x="947" y="982"/>
                  </a:lnTo>
                  <a:lnTo>
                    <a:pt x="946" y="979"/>
                  </a:lnTo>
                  <a:lnTo>
                    <a:pt x="945" y="978"/>
                  </a:lnTo>
                  <a:lnTo>
                    <a:pt x="941" y="974"/>
                  </a:lnTo>
                  <a:lnTo>
                    <a:pt x="936" y="967"/>
                  </a:lnTo>
                  <a:lnTo>
                    <a:pt x="931" y="958"/>
                  </a:lnTo>
                  <a:lnTo>
                    <a:pt x="928" y="952"/>
                  </a:lnTo>
                  <a:lnTo>
                    <a:pt x="925" y="949"/>
                  </a:lnTo>
                  <a:lnTo>
                    <a:pt x="923" y="947"/>
                  </a:lnTo>
                  <a:lnTo>
                    <a:pt x="919" y="945"/>
                  </a:lnTo>
                  <a:lnTo>
                    <a:pt x="916" y="945"/>
                  </a:lnTo>
                  <a:lnTo>
                    <a:pt x="912" y="945"/>
                  </a:lnTo>
                  <a:lnTo>
                    <a:pt x="909" y="946"/>
                  </a:lnTo>
                  <a:lnTo>
                    <a:pt x="906" y="950"/>
                  </a:lnTo>
                  <a:lnTo>
                    <a:pt x="903" y="952"/>
                  </a:lnTo>
                  <a:lnTo>
                    <a:pt x="902" y="955"/>
                  </a:lnTo>
                  <a:lnTo>
                    <a:pt x="899" y="956"/>
                  </a:lnTo>
                  <a:lnTo>
                    <a:pt x="896" y="956"/>
                  </a:lnTo>
                  <a:lnTo>
                    <a:pt x="894" y="955"/>
                  </a:lnTo>
                  <a:lnTo>
                    <a:pt x="888" y="952"/>
                  </a:lnTo>
                  <a:lnTo>
                    <a:pt x="882" y="948"/>
                  </a:lnTo>
                  <a:lnTo>
                    <a:pt x="879" y="944"/>
                  </a:lnTo>
                  <a:lnTo>
                    <a:pt x="877" y="938"/>
                  </a:lnTo>
                  <a:lnTo>
                    <a:pt x="875" y="934"/>
                  </a:lnTo>
                  <a:lnTo>
                    <a:pt x="874" y="932"/>
                  </a:lnTo>
                  <a:lnTo>
                    <a:pt x="870" y="929"/>
                  </a:lnTo>
                  <a:lnTo>
                    <a:pt x="865" y="925"/>
                  </a:lnTo>
                  <a:lnTo>
                    <a:pt x="861" y="921"/>
                  </a:lnTo>
                  <a:lnTo>
                    <a:pt x="857" y="916"/>
                  </a:lnTo>
                  <a:lnTo>
                    <a:pt x="856" y="916"/>
                  </a:lnTo>
                  <a:lnTo>
                    <a:pt x="844" y="915"/>
                  </a:lnTo>
                  <a:lnTo>
                    <a:pt x="834" y="915"/>
                  </a:lnTo>
                  <a:lnTo>
                    <a:pt x="833" y="921"/>
                  </a:lnTo>
                  <a:lnTo>
                    <a:pt x="832" y="922"/>
                  </a:lnTo>
                  <a:lnTo>
                    <a:pt x="821" y="922"/>
                  </a:lnTo>
                  <a:lnTo>
                    <a:pt x="815" y="922"/>
                  </a:lnTo>
                  <a:lnTo>
                    <a:pt x="806" y="922"/>
                  </a:lnTo>
                  <a:lnTo>
                    <a:pt x="796" y="922"/>
                  </a:lnTo>
                  <a:lnTo>
                    <a:pt x="794" y="921"/>
                  </a:lnTo>
                  <a:lnTo>
                    <a:pt x="774" y="913"/>
                  </a:lnTo>
                  <a:lnTo>
                    <a:pt x="757" y="907"/>
                  </a:lnTo>
                  <a:lnTo>
                    <a:pt x="750" y="904"/>
                  </a:lnTo>
                  <a:lnTo>
                    <a:pt x="748" y="903"/>
                  </a:lnTo>
                  <a:lnTo>
                    <a:pt x="747" y="901"/>
                  </a:lnTo>
                  <a:lnTo>
                    <a:pt x="733" y="902"/>
                  </a:lnTo>
                  <a:lnTo>
                    <a:pt x="719" y="903"/>
                  </a:lnTo>
                  <a:lnTo>
                    <a:pt x="717" y="903"/>
                  </a:lnTo>
                  <a:close/>
                  <a:moveTo>
                    <a:pt x="521" y="492"/>
                  </a:moveTo>
                  <a:lnTo>
                    <a:pt x="510" y="480"/>
                  </a:lnTo>
                  <a:lnTo>
                    <a:pt x="507" y="474"/>
                  </a:lnTo>
                  <a:lnTo>
                    <a:pt x="507" y="469"/>
                  </a:lnTo>
                  <a:lnTo>
                    <a:pt x="503" y="460"/>
                  </a:lnTo>
                  <a:lnTo>
                    <a:pt x="504" y="459"/>
                  </a:lnTo>
                  <a:lnTo>
                    <a:pt x="506" y="460"/>
                  </a:lnTo>
                  <a:lnTo>
                    <a:pt x="508" y="463"/>
                  </a:lnTo>
                  <a:lnTo>
                    <a:pt x="515" y="468"/>
                  </a:lnTo>
                  <a:lnTo>
                    <a:pt x="515" y="470"/>
                  </a:lnTo>
                  <a:lnTo>
                    <a:pt x="515" y="471"/>
                  </a:lnTo>
                  <a:lnTo>
                    <a:pt x="514" y="474"/>
                  </a:lnTo>
                  <a:lnTo>
                    <a:pt x="516" y="478"/>
                  </a:lnTo>
                  <a:lnTo>
                    <a:pt x="521" y="482"/>
                  </a:lnTo>
                  <a:lnTo>
                    <a:pt x="521" y="492"/>
                  </a:lnTo>
                  <a:close/>
                  <a:moveTo>
                    <a:pt x="486" y="444"/>
                  </a:moveTo>
                  <a:lnTo>
                    <a:pt x="487" y="447"/>
                  </a:lnTo>
                  <a:lnTo>
                    <a:pt x="486" y="450"/>
                  </a:lnTo>
                  <a:lnTo>
                    <a:pt x="484" y="455"/>
                  </a:lnTo>
                  <a:lnTo>
                    <a:pt x="481" y="446"/>
                  </a:lnTo>
                  <a:lnTo>
                    <a:pt x="478" y="436"/>
                  </a:lnTo>
                  <a:lnTo>
                    <a:pt x="478" y="434"/>
                  </a:lnTo>
                  <a:lnTo>
                    <a:pt x="478" y="431"/>
                  </a:lnTo>
                  <a:lnTo>
                    <a:pt x="481" y="432"/>
                  </a:lnTo>
                  <a:lnTo>
                    <a:pt x="484" y="434"/>
                  </a:lnTo>
                  <a:lnTo>
                    <a:pt x="486" y="444"/>
                  </a:lnTo>
                  <a:close/>
                  <a:moveTo>
                    <a:pt x="480" y="415"/>
                  </a:moveTo>
                  <a:lnTo>
                    <a:pt x="483" y="425"/>
                  </a:lnTo>
                  <a:lnTo>
                    <a:pt x="482" y="427"/>
                  </a:lnTo>
                  <a:lnTo>
                    <a:pt x="477" y="424"/>
                  </a:lnTo>
                  <a:lnTo>
                    <a:pt x="473" y="423"/>
                  </a:lnTo>
                  <a:lnTo>
                    <a:pt x="474" y="428"/>
                  </a:lnTo>
                  <a:lnTo>
                    <a:pt x="473" y="431"/>
                  </a:lnTo>
                  <a:lnTo>
                    <a:pt x="468" y="424"/>
                  </a:lnTo>
                  <a:lnTo>
                    <a:pt x="463" y="420"/>
                  </a:lnTo>
                  <a:lnTo>
                    <a:pt x="465" y="415"/>
                  </a:lnTo>
                  <a:lnTo>
                    <a:pt x="467" y="413"/>
                  </a:lnTo>
                  <a:lnTo>
                    <a:pt x="471" y="412"/>
                  </a:lnTo>
                  <a:lnTo>
                    <a:pt x="475" y="416"/>
                  </a:lnTo>
                  <a:lnTo>
                    <a:pt x="480" y="415"/>
                  </a:lnTo>
                  <a:close/>
                  <a:moveTo>
                    <a:pt x="28" y="282"/>
                  </a:moveTo>
                  <a:lnTo>
                    <a:pt x="18" y="274"/>
                  </a:lnTo>
                  <a:lnTo>
                    <a:pt x="14" y="271"/>
                  </a:lnTo>
                  <a:lnTo>
                    <a:pt x="9" y="270"/>
                  </a:lnTo>
                  <a:lnTo>
                    <a:pt x="4" y="271"/>
                  </a:lnTo>
                  <a:lnTo>
                    <a:pt x="2" y="270"/>
                  </a:lnTo>
                  <a:lnTo>
                    <a:pt x="0" y="267"/>
                  </a:lnTo>
                  <a:lnTo>
                    <a:pt x="1" y="263"/>
                  </a:lnTo>
                  <a:lnTo>
                    <a:pt x="4" y="262"/>
                  </a:lnTo>
                  <a:lnTo>
                    <a:pt x="10" y="265"/>
                  </a:lnTo>
                  <a:lnTo>
                    <a:pt x="14" y="265"/>
                  </a:lnTo>
                  <a:lnTo>
                    <a:pt x="17" y="264"/>
                  </a:lnTo>
                  <a:lnTo>
                    <a:pt x="20" y="264"/>
                  </a:lnTo>
                  <a:lnTo>
                    <a:pt x="25" y="268"/>
                  </a:lnTo>
                  <a:lnTo>
                    <a:pt x="35" y="273"/>
                  </a:lnTo>
                  <a:lnTo>
                    <a:pt x="38" y="276"/>
                  </a:lnTo>
                  <a:lnTo>
                    <a:pt x="38" y="277"/>
                  </a:lnTo>
                  <a:lnTo>
                    <a:pt x="35" y="277"/>
                  </a:lnTo>
                  <a:lnTo>
                    <a:pt x="31" y="277"/>
                  </a:lnTo>
                  <a:lnTo>
                    <a:pt x="28" y="282"/>
                  </a:lnTo>
                  <a:close/>
                  <a:moveTo>
                    <a:pt x="212" y="1101"/>
                  </a:moveTo>
                  <a:lnTo>
                    <a:pt x="209" y="1098"/>
                  </a:lnTo>
                  <a:lnTo>
                    <a:pt x="209" y="1093"/>
                  </a:lnTo>
                  <a:lnTo>
                    <a:pt x="207" y="1089"/>
                  </a:lnTo>
                  <a:lnTo>
                    <a:pt x="210" y="1086"/>
                  </a:lnTo>
                  <a:lnTo>
                    <a:pt x="210" y="1085"/>
                  </a:lnTo>
                  <a:lnTo>
                    <a:pt x="209" y="1083"/>
                  </a:lnTo>
                  <a:lnTo>
                    <a:pt x="209" y="1082"/>
                  </a:lnTo>
                  <a:lnTo>
                    <a:pt x="210" y="1082"/>
                  </a:lnTo>
                  <a:lnTo>
                    <a:pt x="213" y="1083"/>
                  </a:lnTo>
                  <a:lnTo>
                    <a:pt x="216" y="1085"/>
                  </a:lnTo>
                  <a:lnTo>
                    <a:pt x="220" y="1087"/>
                  </a:lnTo>
                  <a:lnTo>
                    <a:pt x="220" y="1089"/>
                  </a:lnTo>
                  <a:lnTo>
                    <a:pt x="221" y="1089"/>
                  </a:lnTo>
                  <a:lnTo>
                    <a:pt x="222" y="1091"/>
                  </a:lnTo>
                  <a:lnTo>
                    <a:pt x="223" y="1092"/>
                  </a:lnTo>
                  <a:lnTo>
                    <a:pt x="223" y="1093"/>
                  </a:lnTo>
                  <a:lnTo>
                    <a:pt x="222" y="1094"/>
                  </a:lnTo>
                  <a:lnTo>
                    <a:pt x="221" y="1095"/>
                  </a:lnTo>
                  <a:lnTo>
                    <a:pt x="216" y="1096"/>
                  </a:lnTo>
                  <a:lnTo>
                    <a:pt x="214" y="1098"/>
                  </a:lnTo>
                  <a:lnTo>
                    <a:pt x="212" y="1101"/>
                  </a:lnTo>
                  <a:close/>
                  <a:moveTo>
                    <a:pt x="54" y="526"/>
                  </a:moveTo>
                  <a:lnTo>
                    <a:pt x="52" y="526"/>
                  </a:lnTo>
                  <a:lnTo>
                    <a:pt x="48" y="528"/>
                  </a:lnTo>
                  <a:lnTo>
                    <a:pt x="46" y="526"/>
                  </a:lnTo>
                  <a:lnTo>
                    <a:pt x="45" y="525"/>
                  </a:lnTo>
                  <a:lnTo>
                    <a:pt x="46" y="523"/>
                  </a:lnTo>
                  <a:lnTo>
                    <a:pt x="48" y="521"/>
                  </a:lnTo>
                  <a:lnTo>
                    <a:pt x="50" y="520"/>
                  </a:lnTo>
                  <a:lnTo>
                    <a:pt x="53" y="522"/>
                  </a:lnTo>
                  <a:lnTo>
                    <a:pt x="54" y="526"/>
                  </a:lnTo>
                  <a:close/>
                  <a:moveTo>
                    <a:pt x="67" y="523"/>
                  </a:moveTo>
                  <a:lnTo>
                    <a:pt x="66" y="517"/>
                  </a:lnTo>
                  <a:lnTo>
                    <a:pt x="64" y="512"/>
                  </a:lnTo>
                  <a:lnTo>
                    <a:pt x="69" y="511"/>
                  </a:lnTo>
                  <a:lnTo>
                    <a:pt x="71" y="512"/>
                  </a:lnTo>
                  <a:lnTo>
                    <a:pt x="74" y="514"/>
                  </a:lnTo>
                  <a:lnTo>
                    <a:pt x="72" y="517"/>
                  </a:lnTo>
                  <a:lnTo>
                    <a:pt x="71" y="517"/>
                  </a:lnTo>
                  <a:lnTo>
                    <a:pt x="70" y="520"/>
                  </a:lnTo>
                  <a:lnTo>
                    <a:pt x="69" y="521"/>
                  </a:lnTo>
                  <a:lnTo>
                    <a:pt x="67" y="523"/>
                  </a:lnTo>
                  <a:close/>
                  <a:moveTo>
                    <a:pt x="115" y="494"/>
                  </a:moveTo>
                  <a:lnTo>
                    <a:pt x="114" y="495"/>
                  </a:lnTo>
                  <a:lnTo>
                    <a:pt x="111" y="497"/>
                  </a:lnTo>
                  <a:lnTo>
                    <a:pt x="104" y="496"/>
                  </a:lnTo>
                  <a:lnTo>
                    <a:pt x="102" y="498"/>
                  </a:lnTo>
                  <a:lnTo>
                    <a:pt x="99" y="502"/>
                  </a:lnTo>
                  <a:lnTo>
                    <a:pt x="97" y="504"/>
                  </a:lnTo>
                  <a:lnTo>
                    <a:pt x="93" y="501"/>
                  </a:lnTo>
                  <a:lnTo>
                    <a:pt x="92" y="499"/>
                  </a:lnTo>
                  <a:lnTo>
                    <a:pt x="95" y="495"/>
                  </a:lnTo>
                  <a:lnTo>
                    <a:pt x="98" y="492"/>
                  </a:lnTo>
                  <a:lnTo>
                    <a:pt x="103" y="490"/>
                  </a:lnTo>
                  <a:lnTo>
                    <a:pt x="108" y="487"/>
                  </a:lnTo>
                  <a:lnTo>
                    <a:pt x="111" y="488"/>
                  </a:lnTo>
                  <a:lnTo>
                    <a:pt x="113" y="490"/>
                  </a:lnTo>
                  <a:lnTo>
                    <a:pt x="115" y="494"/>
                  </a:lnTo>
                  <a:close/>
                  <a:moveTo>
                    <a:pt x="118" y="490"/>
                  </a:moveTo>
                  <a:lnTo>
                    <a:pt x="115" y="487"/>
                  </a:lnTo>
                  <a:lnTo>
                    <a:pt x="115" y="484"/>
                  </a:lnTo>
                  <a:lnTo>
                    <a:pt x="117" y="482"/>
                  </a:lnTo>
                  <a:lnTo>
                    <a:pt x="121" y="485"/>
                  </a:lnTo>
                  <a:lnTo>
                    <a:pt x="121" y="487"/>
                  </a:lnTo>
                  <a:lnTo>
                    <a:pt x="121" y="489"/>
                  </a:lnTo>
                  <a:lnTo>
                    <a:pt x="118" y="490"/>
                  </a:lnTo>
                  <a:close/>
                  <a:moveTo>
                    <a:pt x="128" y="486"/>
                  </a:moveTo>
                  <a:lnTo>
                    <a:pt x="124" y="485"/>
                  </a:lnTo>
                  <a:lnTo>
                    <a:pt x="123" y="483"/>
                  </a:lnTo>
                  <a:lnTo>
                    <a:pt x="123" y="480"/>
                  </a:lnTo>
                  <a:lnTo>
                    <a:pt x="128" y="477"/>
                  </a:lnTo>
                  <a:lnTo>
                    <a:pt x="130" y="475"/>
                  </a:lnTo>
                  <a:lnTo>
                    <a:pt x="133" y="471"/>
                  </a:lnTo>
                  <a:lnTo>
                    <a:pt x="136" y="469"/>
                  </a:lnTo>
                  <a:lnTo>
                    <a:pt x="140" y="468"/>
                  </a:lnTo>
                  <a:lnTo>
                    <a:pt x="148" y="471"/>
                  </a:lnTo>
                  <a:lnTo>
                    <a:pt x="153" y="473"/>
                  </a:lnTo>
                  <a:lnTo>
                    <a:pt x="152" y="475"/>
                  </a:lnTo>
                  <a:lnTo>
                    <a:pt x="150" y="476"/>
                  </a:lnTo>
                  <a:lnTo>
                    <a:pt x="146" y="475"/>
                  </a:lnTo>
                  <a:lnTo>
                    <a:pt x="143" y="475"/>
                  </a:lnTo>
                  <a:lnTo>
                    <a:pt x="137" y="477"/>
                  </a:lnTo>
                  <a:lnTo>
                    <a:pt x="135" y="480"/>
                  </a:lnTo>
                  <a:lnTo>
                    <a:pt x="128" y="486"/>
                  </a:lnTo>
                  <a:close/>
                </a:path>
              </a:pathLst>
            </a:custGeom>
            <a:solidFill>
              <a:srgbClr val="063553">
                <a:alpha val="84706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0">
              <a:extLst>
                <a:ext uri="{FF2B5EF4-FFF2-40B4-BE49-F238E27FC236}">
                  <a16:creationId xmlns:a16="http://schemas.microsoft.com/office/drawing/2014/main" id="{5001F995-2049-C36A-D145-6C2130072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909" y="3417849"/>
              <a:ext cx="615662" cy="393327"/>
            </a:xfrm>
            <a:custGeom>
              <a:avLst/>
              <a:gdLst/>
              <a:ahLst/>
              <a:cxnLst>
                <a:cxn ang="0">
                  <a:pos x="253" y="137"/>
                </a:cxn>
                <a:cxn ang="0">
                  <a:pos x="265" y="180"/>
                </a:cxn>
                <a:cxn ang="0">
                  <a:pos x="282" y="202"/>
                </a:cxn>
                <a:cxn ang="0">
                  <a:pos x="306" y="208"/>
                </a:cxn>
                <a:cxn ang="0">
                  <a:pos x="334" y="205"/>
                </a:cxn>
                <a:cxn ang="0">
                  <a:pos x="343" y="188"/>
                </a:cxn>
                <a:cxn ang="0">
                  <a:pos x="352" y="169"/>
                </a:cxn>
                <a:cxn ang="0">
                  <a:pos x="379" y="163"/>
                </a:cxn>
                <a:cxn ang="0">
                  <a:pos x="395" y="171"/>
                </a:cxn>
                <a:cxn ang="0">
                  <a:pos x="384" y="188"/>
                </a:cxn>
                <a:cxn ang="0">
                  <a:pos x="383" y="206"/>
                </a:cxn>
                <a:cxn ang="0">
                  <a:pos x="377" y="206"/>
                </a:cxn>
                <a:cxn ang="0">
                  <a:pos x="366" y="215"/>
                </a:cxn>
                <a:cxn ang="0">
                  <a:pos x="341" y="227"/>
                </a:cxn>
                <a:cxn ang="0">
                  <a:pos x="332" y="239"/>
                </a:cxn>
                <a:cxn ang="0">
                  <a:pos x="322" y="256"/>
                </a:cxn>
                <a:cxn ang="0">
                  <a:pos x="298" y="237"/>
                </a:cxn>
                <a:cxn ang="0">
                  <a:pos x="267" y="243"/>
                </a:cxn>
                <a:cxn ang="0">
                  <a:pos x="239" y="232"/>
                </a:cxn>
                <a:cxn ang="0">
                  <a:pos x="205" y="218"/>
                </a:cxn>
                <a:cxn ang="0">
                  <a:pos x="175" y="204"/>
                </a:cxn>
                <a:cxn ang="0">
                  <a:pos x="152" y="183"/>
                </a:cxn>
                <a:cxn ang="0">
                  <a:pos x="155" y="176"/>
                </a:cxn>
                <a:cxn ang="0">
                  <a:pos x="151" y="156"/>
                </a:cxn>
                <a:cxn ang="0">
                  <a:pos x="130" y="128"/>
                </a:cxn>
                <a:cxn ang="0">
                  <a:pos x="119" y="113"/>
                </a:cxn>
                <a:cxn ang="0">
                  <a:pos x="105" y="106"/>
                </a:cxn>
                <a:cxn ang="0">
                  <a:pos x="100" y="89"/>
                </a:cxn>
                <a:cxn ang="0">
                  <a:pos x="87" y="80"/>
                </a:cxn>
                <a:cxn ang="0">
                  <a:pos x="80" y="70"/>
                </a:cxn>
                <a:cxn ang="0">
                  <a:pos x="59" y="42"/>
                </a:cxn>
                <a:cxn ang="0">
                  <a:pos x="54" y="23"/>
                </a:cxn>
                <a:cxn ang="0">
                  <a:pos x="40" y="17"/>
                </a:cxn>
                <a:cxn ang="0">
                  <a:pos x="30" y="26"/>
                </a:cxn>
                <a:cxn ang="0">
                  <a:pos x="40" y="46"/>
                </a:cxn>
                <a:cxn ang="0">
                  <a:pos x="56" y="65"/>
                </a:cxn>
                <a:cxn ang="0">
                  <a:pos x="65" y="80"/>
                </a:cxn>
                <a:cxn ang="0">
                  <a:pos x="76" y="101"/>
                </a:cxn>
                <a:cxn ang="0">
                  <a:pos x="87" y="126"/>
                </a:cxn>
                <a:cxn ang="0">
                  <a:pos x="100" y="135"/>
                </a:cxn>
                <a:cxn ang="0">
                  <a:pos x="92" y="142"/>
                </a:cxn>
                <a:cxn ang="0">
                  <a:pos x="69" y="119"/>
                </a:cxn>
                <a:cxn ang="0">
                  <a:pos x="62" y="97"/>
                </a:cxn>
                <a:cxn ang="0">
                  <a:pos x="47" y="89"/>
                </a:cxn>
                <a:cxn ang="0">
                  <a:pos x="31" y="74"/>
                </a:cxn>
                <a:cxn ang="0">
                  <a:pos x="38" y="60"/>
                </a:cxn>
                <a:cxn ang="0">
                  <a:pos x="18" y="37"/>
                </a:cxn>
                <a:cxn ang="0">
                  <a:pos x="9" y="21"/>
                </a:cxn>
                <a:cxn ang="0">
                  <a:pos x="0" y="2"/>
                </a:cxn>
                <a:cxn ang="0">
                  <a:pos x="40" y="6"/>
                </a:cxn>
                <a:cxn ang="0">
                  <a:pos x="104" y="21"/>
                </a:cxn>
                <a:cxn ang="0">
                  <a:pos x="140" y="15"/>
                </a:cxn>
                <a:cxn ang="0">
                  <a:pos x="160" y="37"/>
                </a:cxn>
                <a:cxn ang="0">
                  <a:pos x="182" y="55"/>
                </a:cxn>
                <a:cxn ang="0">
                  <a:pos x="199" y="44"/>
                </a:cxn>
                <a:cxn ang="0">
                  <a:pos x="219" y="66"/>
                </a:cxn>
                <a:cxn ang="0">
                  <a:pos x="234" y="91"/>
                </a:cxn>
                <a:cxn ang="0">
                  <a:pos x="253" y="99"/>
                </a:cxn>
              </a:cxnLst>
              <a:rect l="0" t="0" r="r" b="b"/>
              <a:pathLst>
                <a:path w="395" h="260">
                  <a:moveTo>
                    <a:pt x="260" y="102"/>
                  </a:moveTo>
                  <a:lnTo>
                    <a:pt x="258" y="108"/>
                  </a:lnTo>
                  <a:lnTo>
                    <a:pt x="255" y="113"/>
                  </a:lnTo>
                  <a:lnTo>
                    <a:pt x="254" y="118"/>
                  </a:lnTo>
                  <a:lnTo>
                    <a:pt x="253" y="125"/>
                  </a:lnTo>
                  <a:lnTo>
                    <a:pt x="253" y="137"/>
                  </a:lnTo>
                  <a:lnTo>
                    <a:pt x="252" y="145"/>
                  </a:lnTo>
                  <a:lnTo>
                    <a:pt x="252" y="152"/>
                  </a:lnTo>
                  <a:lnTo>
                    <a:pt x="255" y="163"/>
                  </a:lnTo>
                  <a:lnTo>
                    <a:pt x="257" y="168"/>
                  </a:lnTo>
                  <a:lnTo>
                    <a:pt x="261" y="174"/>
                  </a:lnTo>
                  <a:lnTo>
                    <a:pt x="265" y="180"/>
                  </a:lnTo>
                  <a:lnTo>
                    <a:pt x="266" y="183"/>
                  </a:lnTo>
                  <a:lnTo>
                    <a:pt x="269" y="186"/>
                  </a:lnTo>
                  <a:lnTo>
                    <a:pt x="272" y="192"/>
                  </a:lnTo>
                  <a:lnTo>
                    <a:pt x="276" y="200"/>
                  </a:lnTo>
                  <a:lnTo>
                    <a:pt x="279" y="201"/>
                  </a:lnTo>
                  <a:lnTo>
                    <a:pt x="282" y="202"/>
                  </a:lnTo>
                  <a:lnTo>
                    <a:pt x="285" y="202"/>
                  </a:lnTo>
                  <a:lnTo>
                    <a:pt x="288" y="203"/>
                  </a:lnTo>
                  <a:lnTo>
                    <a:pt x="292" y="206"/>
                  </a:lnTo>
                  <a:lnTo>
                    <a:pt x="295" y="209"/>
                  </a:lnTo>
                  <a:lnTo>
                    <a:pt x="300" y="209"/>
                  </a:lnTo>
                  <a:lnTo>
                    <a:pt x="306" y="208"/>
                  </a:lnTo>
                  <a:lnTo>
                    <a:pt x="315" y="205"/>
                  </a:lnTo>
                  <a:lnTo>
                    <a:pt x="323" y="203"/>
                  </a:lnTo>
                  <a:lnTo>
                    <a:pt x="327" y="202"/>
                  </a:lnTo>
                  <a:lnTo>
                    <a:pt x="327" y="206"/>
                  </a:lnTo>
                  <a:lnTo>
                    <a:pt x="332" y="207"/>
                  </a:lnTo>
                  <a:lnTo>
                    <a:pt x="334" y="205"/>
                  </a:lnTo>
                  <a:lnTo>
                    <a:pt x="336" y="204"/>
                  </a:lnTo>
                  <a:lnTo>
                    <a:pt x="335" y="202"/>
                  </a:lnTo>
                  <a:lnTo>
                    <a:pt x="333" y="201"/>
                  </a:lnTo>
                  <a:lnTo>
                    <a:pt x="339" y="197"/>
                  </a:lnTo>
                  <a:lnTo>
                    <a:pt x="343" y="194"/>
                  </a:lnTo>
                  <a:lnTo>
                    <a:pt x="343" y="188"/>
                  </a:lnTo>
                  <a:lnTo>
                    <a:pt x="346" y="186"/>
                  </a:lnTo>
                  <a:lnTo>
                    <a:pt x="346" y="183"/>
                  </a:lnTo>
                  <a:lnTo>
                    <a:pt x="346" y="176"/>
                  </a:lnTo>
                  <a:lnTo>
                    <a:pt x="348" y="171"/>
                  </a:lnTo>
                  <a:lnTo>
                    <a:pt x="351" y="169"/>
                  </a:lnTo>
                  <a:lnTo>
                    <a:pt x="352" y="169"/>
                  </a:lnTo>
                  <a:lnTo>
                    <a:pt x="357" y="167"/>
                  </a:lnTo>
                  <a:lnTo>
                    <a:pt x="361" y="167"/>
                  </a:lnTo>
                  <a:lnTo>
                    <a:pt x="367" y="165"/>
                  </a:lnTo>
                  <a:lnTo>
                    <a:pt x="373" y="163"/>
                  </a:lnTo>
                  <a:lnTo>
                    <a:pt x="377" y="163"/>
                  </a:lnTo>
                  <a:lnTo>
                    <a:pt x="379" y="163"/>
                  </a:lnTo>
                  <a:lnTo>
                    <a:pt x="386" y="164"/>
                  </a:lnTo>
                  <a:lnTo>
                    <a:pt x="389" y="163"/>
                  </a:lnTo>
                  <a:lnTo>
                    <a:pt x="391" y="164"/>
                  </a:lnTo>
                  <a:lnTo>
                    <a:pt x="395" y="167"/>
                  </a:lnTo>
                  <a:lnTo>
                    <a:pt x="395" y="168"/>
                  </a:lnTo>
                  <a:lnTo>
                    <a:pt x="395" y="171"/>
                  </a:lnTo>
                  <a:lnTo>
                    <a:pt x="393" y="174"/>
                  </a:lnTo>
                  <a:lnTo>
                    <a:pt x="390" y="177"/>
                  </a:lnTo>
                  <a:lnTo>
                    <a:pt x="387" y="179"/>
                  </a:lnTo>
                  <a:lnTo>
                    <a:pt x="385" y="182"/>
                  </a:lnTo>
                  <a:lnTo>
                    <a:pt x="385" y="186"/>
                  </a:lnTo>
                  <a:lnTo>
                    <a:pt x="384" y="188"/>
                  </a:lnTo>
                  <a:lnTo>
                    <a:pt x="383" y="191"/>
                  </a:lnTo>
                  <a:lnTo>
                    <a:pt x="384" y="192"/>
                  </a:lnTo>
                  <a:lnTo>
                    <a:pt x="386" y="191"/>
                  </a:lnTo>
                  <a:lnTo>
                    <a:pt x="385" y="195"/>
                  </a:lnTo>
                  <a:lnTo>
                    <a:pt x="384" y="202"/>
                  </a:lnTo>
                  <a:lnTo>
                    <a:pt x="383" y="206"/>
                  </a:lnTo>
                  <a:lnTo>
                    <a:pt x="382" y="207"/>
                  </a:lnTo>
                  <a:lnTo>
                    <a:pt x="381" y="204"/>
                  </a:lnTo>
                  <a:lnTo>
                    <a:pt x="380" y="201"/>
                  </a:lnTo>
                  <a:lnTo>
                    <a:pt x="379" y="200"/>
                  </a:lnTo>
                  <a:lnTo>
                    <a:pt x="377" y="202"/>
                  </a:lnTo>
                  <a:lnTo>
                    <a:pt x="377" y="206"/>
                  </a:lnTo>
                  <a:lnTo>
                    <a:pt x="374" y="206"/>
                  </a:lnTo>
                  <a:lnTo>
                    <a:pt x="373" y="209"/>
                  </a:lnTo>
                  <a:lnTo>
                    <a:pt x="370" y="214"/>
                  </a:lnTo>
                  <a:lnTo>
                    <a:pt x="367" y="212"/>
                  </a:lnTo>
                  <a:lnTo>
                    <a:pt x="366" y="213"/>
                  </a:lnTo>
                  <a:lnTo>
                    <a:pt x="366" y="215"/>
                  </a:lnTo>
                  <a:lnTo>
                    <a:pt x="352" y="215"/>
                  </a:lnTo>
                  <a:lnTo>
                    <a:pt x="342" y="215"/>
                  </a:lnTo>
                  <a:lnTo>
                    <a:pt x="342" y="222"/>
                  </a:lnTo>
                  <a:lnTo>
                    <a:pt x="336" y="222"/>
                  </a:lnTo>
                  <a:lnTo>
                    <a:pt x="338" y="224"/>
                  </a:lnTo>
                  <a:lnTo>
                    <a:pt x="341" y="227"/>
                  </a:lnTo>
                  <a:lnTo>
                    <a:pt x="345" y="229"/>
                  </a:lnTo>
                  <a:lnTo>
                    <a:pt x="346" y="233"/>
                  </a:lnTo>
                  <a:lnTo>
                    <a:pt x="350" y="234"/>
                  </a:lnTo>
                  <a:lnTo>
                    <a:pt x="348" y="239"/>
                  </a:lnTo>
                  <a:lnTo>
                    <a:pt x="338" y="239"/>
                  </a:lnTo>
                  <a:lnTo>
                    <a:pt x="332" y="239"/>
                  </a:lnTo>
                  <a:lnTo>
                    <a:pt x="325" y="249"/>
                  </a:lnTo>
                  <a:lnTo>
                    <a:pt x="327" y="252"/>
                  </a:lnTo>
                  <a:lnTo>
                    <a:pt x="326" y="254"/>
                  </a:lnTo>
                  <a:lnTo>
                    <a:pt x="327" y="257"/>
                  </a:lnTo>
                  <a:lnTo>
                    <a:pt x="327" y="260"/>
                  </a:lnTo>
                  <a:lnTo>
                    <a:pt x="322" y="256"/>
                  </a:lnTo>
                  <a:lnTo>
                    <a:pt x="317" y="251"/>
                  </a:lnTo>
                  <a:lnTo>
                    <a:pt x="311" y="246"/>
                  </a:lnTo>
                  <a:lnTo>
                    <a:pt x="305" y="241"/>
                  </a:lnTo>
                  <a:lnTo>
                    <a:pt x="302" y="239"/>
                  </a:lnTo>
                  <a:lnTo>
                    <a:pt x="301" y="238"/>
                  </a:lnTo>
                  <a:lnTo>
                    <a:pt x="298" y="237"/>
                  </a:lnTo>
                  <a:lnTo>
                    <a:pt x="292" y="236"/>
                  </a:lnTo>
                  <a:lnTo>
                    <a:pt x="288" y="236"/>
                  </a:lnTo>
                  <a:lnTo>
                    <a:pt x="283" y="238"/>
                  </a:lnTo>
                  <a:lnTo>
                    <a:pt x="277" y="242"/>
                  </a:lnTo>
                  <a:lnTo>
                    <a:pt x="272" y="243"/>
                  </a:lnTo>
                  <a:lnTo>
                    <a:pt x="267" y="243"/>
                  </a:lnTo>
                  <a:lnTo>
                    <a:pt x="262" y="242"/>
                  </a:lnTo>
                  <a:lnTo>
                    <a:pt x="259" y="240"/>
                  </a:lnTo>
                  <a:lnTo>
                    <a:pt x="252" y="239"/>
                  </a:lnTo>
                  <a:lnTo>
                    <a:pt x="249" y="237"/>
                  </a:lnTo>
                  <a:lnTo>
                    <a:pt x="245" y="235"/>
                  </a:lnTo>
                  <a:lnTo>
                    <a:pt x="239" y="232"/>
                  </a:lnTo>
                  <a:lnTo>
                    <a:pt x="235" y="230"/>
                  </a:lnTo>
                  <a:lnTo>
                    <a:pt x="225" y="228"/>
                  </a:lnTo>
                  <a:lnTo>
                    <a:pt x="219" y="225"/>
                  </a:lnTo>
                  <a:lnTo>
                    <a:pt x="214" y="223"/>
                  </a:lnTo>
                  <a:lnTo>
                    <a:pt x="208" y="221"/>
                  </a:lnTo>
                  <a:lnTo>
                    <a:pt x="205" y="218"/>
                  </a:lnTo>
                  <a:lnTo>
                    <a:pt x="198" y="212"/>
                  </a:lnTo>
                  <a:lnTo>
                    <a:pt x="197" y="212"/>
                  </a:lnTo>
                  <a:lnTo>
                    <a:pt x="193" y="212"/>
                  </a:lnTo>
                  <a:lnTo>
                    <a:pt x="189" y="211"/>
                  </a:lnTo>
                  <a:lnTo>
                    <a:pt x="178" y="208"/>
                  </a:lnTo>
                  <a:lnTo>
                    <a:pt x="175" y="204"/>
                  </a:lnTo>
                  <a:lnTo>
                    <a:pt x="172" y="200"/>
                  </a:lnTo>
                  <a:lnTo>
                    <a:pt x="169" y="198"/>
                  </a:lnTo>
                  <a:lnTo>
                    <a:pt x="163" y="194"/>
                  </a:lnTo>
                  <a:lnTo>
                    <a:pt x="160" y="193"/>
                  </a:lnTo>
                  <a:lnTo>
                    <a:pt x="157" y="189"/>
                  </a:lnTo>
                  <a:lnTo>
                    <a:pt x="152" y="183"/>
                  </a:lnTo>
                  <a:lnTo>
                    <a:pt x="150" y="180"/>
                  </a:lnTo>
                  <a:lnTo>
                    <a:pt x="150" y="179"/>
                  </a:lnTo>
                  <a:lnTo>
                    <a:pt x="151" y="178"/>
                  </a:lnTo>
                  <a:lnTo>
                    <a:pt x="154" y="178"/>
                  </a:lnTo>
                  <a:lnTo>
                    <a:pt x="155" y="177"/>
                  </a:lnTo>
                  <a:lnTo>
                    <a:pt x="155" y="176"/>
                  </a:lnTo>
                  <a:lnTo>
                    <a:pt x="153" y="173"/>
                  </a:lnTo>
                  <a:lnTo>
                    <a:pt x="156" y="169"/>
                  </a:lnTo>
                  <a:lnTo>
                    <a:pt x="156" y="167"/>
                  </a:lnTo>
                  <a:lnTo>
                    <a:pt x="155" y="164"/>
                  </a:lnTo>
                  <a:lnTo>
                    <a:pt x="151" y="158"/>
                  </a:lnTo>
                  <a:lnTo>
                    <a:pt x="151" y="156"/>
                  </a:lnTo>
                  <a:lnTo>
                    <a:pt x="152" y="155"/>
                  </a:lnTo>
                  <a:lnTo>
                    <a:pt x="152" y="153"/>
                  </a:lnTo>
                  <a:lnTo>
                    <a:pt x="148" y="149"/>
                  </a:lnTo>
                  <a:lnTo>
                    <a:pt x="139" y="138"/>
                  </a:lnTo>
                  <a:lnTo>
                    <a:pt x="136" y="134"/>
                  </a:lnTo>
                  <a:lnTo>
                    <a:pt x="130" y="128"/>
                  </a:lnTo>
                  <a:lnTo>
                    <a:pt x="127" y="124"/>
                  </a:lnTo>
                  <a:lnTo>
                    <a:pt x="123" y="120"/>
                  </a:lnTo>
                  <a:lnTo>
                    <a:pt x="121" y="119"/>
                  </a:lnTo>
                  <a:lnTo>
                    <a:pt x="120" y="117"/>
                  </a:lnTo>
                  <a:lnTo>
                    <a:pt x="120" y="114"/>
                  </a:lnTo>
                  <a:lnTo>
                    <a:pt x="119" y="113"/>
                  </a:lnTo>
                  <a:lnTo>
                    <a:pt x="117" y="112"/>
                  </a:lnTo>
                  <a:lnTo>
                    <a:pt x="113" y="111"/>
                  </a:lnTo>
                  <a:lnTo>
                    <a:pt x="111" y="108"/>
                  </a:lnTo>
                  <a:lnTo>
                    <a:pt x="109" y="105"/>
                  </a:lnTo>
                  <a:lnTo>
                    <a:pt x="107" y="105"/>
                  </a:lnTo>
                  <a:lnTo>
                    <a:pt x="105" y="106"/>
                  </a:lnTo>
                  <a:lnTo>
                    <a:pt x="103" y="105"/>
                  </a:lnTo>
                  <a:lnTo>
                    <a:pt x="102" y="102"/>
                  </a:lnTo>
                  <a:lnTo>
                    <a:pt x="102" y="100"/>
                  </a:lnTo>
                  <a:lnTo>
                    <a:pt x="105" y="95"/>
                  </a:lnTo>
                  <a:lnTo>
                    <a:pt x="104" y="93"/>
                  </a:lnTo>
                  <a:lnTo>
                    <a:pt x="100" y="89"/>
                  </a:lnTo>
                  <a:lnTo>
                    <a:pt x="97" y="91"/>
                  </a:lnTo>
                  <a:lnTo>
                    <a:pt x="95" y="87"/>
                  </a:lnTo>
                  <a:lnTo>
                    <a:pt x="94" y="84"/>
                  </a:lnTo>
                  <a:lnTo>
                    <a:pt x="92" y="83"/>
                  </a:lnTo>
                  <a:lnTo>
                    <a:pt x="88" y="82"/>
                  </a:lnTo>
                  <a:lnTo>
                    <a:pt x="87" y="80"/>
                  </a:lnTo>
                  <a:lnTo>
                    <a:pt x="86" y="78"/>
                  </a:lnTo>
                  <a:lnTo>
                    <a:pt x="86" y="76"/>
                  </a:lnTo>
                  <a:lnTo>
                    <a:pt x="87" y="74"/>
                  </a:lnTo>
                  <a:lnTo>
                    <a:pt x="86" y="72"/>
                  </a:lnTo>
                  <a:lnTo>
                    <a:pt x="82" y="71"/>
                  </a:lnTo>
                  <a:lnTo>
                    <a:pt x="80" y="70"/>
                  </a:lnTo>
                  <a:lnTo>
                    <a:pt x="77" y="69"/>
                  </a:lnTo>
                  <a:lnTo>
                    <a:pt x="72" y="63"/>
                  </a:lnTo>
                  <a:lnTo>
                    <a:pt x="69" y="58"/>
                  </a:lnTo>
                  <a:lnTo>
                    <a:pt x="67" y="54"/>
                  </a:lnTo>
                  <a:lnTo>
                    <a:pt x="63" y="49"/>
                  </a:lnTo>
                  <a:lnTo>
                    <a:pt x="59" y="42"/>
                  </a:lnTo>
                  <a:lnTo>
                    <a:pt x="58" y="39"/>
                  </a:lnTo>
                  <a:lnTo>
                    <a:pt x="55" y="34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4" y="25"/>
                  </a:lnTo>
                  <a:lnTo>
                    <a:pt x="54" y="23"/>
                  </a:lnTo>
                  <a:lnTo>
                    <a:pt x="50" y="21"/>
                  </a:lnTo>
                  <a:lnTo>
                    <a:pt x="46" y="20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2" y="15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0" y="13"/>
                  </a:lnTo>
                  <a:lnTo>
                    <a:pt x="29" y="20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30" y="26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2" y="38"/>
                  </a:lnTo>
                  <a:lnTo>
                    <a:pt x="35" y="43"/>
                  </a:lnTo>
                  <a:lnTo>
                    <a:pt x="36" y="44"/>
                  </a:lnTo>
                  <a:lnTo>
                    <a:pt x="40" y="46"/>
                  </a:lnTo>
                  <a:lnTo>
                    <a:pt x="43" y="50"/>
                  </a:lnTo>
                  <a:lnTo>
                    <a:pt x="46" y="54"/>
                  </a:lnTo>
                  <a:lnTo>
                    <a:pt x="50" y="62"/>
                  </a:lnTo>
                  <a:lnTo>
                    <a:pt x="53" y="64"/>
                  </a:lnTo>
                  <a:lnTo>
                    <a:pt x="55" y="64"/>
                  </a:lnTo>
                  <a:lnTo>
                    <a:pt x="56" y="65"/>
                  </a:lnTo>
                  <a:lnTo>
                    <a:pt x="58" y="75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3" y="77"/>
                  </a:lnTo>
                  <a:lnTo>
                    <a:pt x="64" y="78"/>
                  </a:lnTo>
                  <a:lnTo>
                    <a:pt x="65" y="80"/>
                  </a:lnTo>
                  <a:lnTo>
                    <a:pt x="66" y="85"/>
                  </a:lnTo>
                  <a:lnTo>
                    <a:pt x="69" y="90"/>
                  </a:lnTo>
                  <a:lnTo>
                    <a:pt x="72" y="89"/>
                  </a:lnTo>
                  <a:lnTo>
                    <a:pt x="73" y="89"/>
                  </a:lnTo>
                  <a:lnTo>
                    <a:pt x="74" y="92"/>
                  </a:lnTo>
                  <a:lnTo>
                    <a:pt x="76" y="101"/>
                  </a:lnTo>
                  <a:lnTo>
                    <a:pt x="79" y="108"/>
                  </a:lnTo>
                  <a:lnTo>
                    <a:pt x="83" y="116"/>
                  </a:lnTo>
                  <a:lnTo>
                    <a:pt x="84" y="120"/>
                  </a:lnTo>
                  <a:lnTo>
                    <a:pt x="84" y="123"/>
                  </a:lnTo>
                  <a:lnTo>
                    <a:pt x="85" y="125"/>
                  </a:lnTo>
                  <a:lnTo>
                    <a:pt x="87" y="126"/>
                  </a:lnTo>
                  <a:lnTo>
                    <a:pt x="90" y="125"/>
                  </a:lnTo>
                  <a:lnTo>
                    <a:pt x="91" y="124"/>
                  </a:lnTo>
                  <a:lnTo>
                    <a:pt x="94" y="129"/>
                  </a:lnTo>
                  <a:lnTo>
                    <a:pt x="96" y="133"/>
                  </a:lnTo>
                  <a:lnTo>
                    <a:pt x="99" y="134"/>
                  </a:lnTo>
                  <a:lnTo>
                    <a:pt x="100" y="135"/>
                  </a:lnTo>
                  <a:lnTo>
                    <a:pt x="101" y="137"/>
                  </a:lnTo>
                  <a:lnTo>
                    <a:pt x="100" y="140"/>
                  </a:lnTo>
                  <a:lnTo>
                    <a:pt x="99" y="141"/>
                  </a:lnTo>
                  <a:lnTo>
                    <a:pt x="95" y="144"/>
                  </a:lnTo>
                  <a:lnTo>
                    <a:pt x="93" y="144"/>
                  </a:lnTo>
                  <a:lnTo>
                    <a:pt x="92" y="142"/>
                  </a:lnTo>
                  <a:lnTo>
                    <a:pt x="91" y="137"/>
                  </a:lnTo>
                  <a:lnTo>
                    <a:pt x="87" y="133"/>
                  </a:lnTo>
                  <a:lnTo>
                    <a:pt x="83" y="131"/>
                  </a:lnTo>
                  <a:lnTo>
                    <a:pt x="80" y="128"/>
                  </a:lnTo>
                  <a:lnTo>
                    <a:pt x="75" y="125"/>
                  </a:lnTo>
                  <a:lnTo>
                    <a:pt x="69" y="119"/>
                  </a:lnTo>
                  <a:lnTo>
                    <a:pt x="66" y="116"/>
                  </a:lnTo>
                  <a:lnTo>
                    <a:pt x="65" y="114"/>
                  </a:lnTo>
                  <a:lnTo>
                    <a:pt x="67" y="108"/>
                  </a:lnTo>
                  <a:lnTo>
                    <a:pt x="66" y="106"/>
                  </a:lnTo>
                  <a:lnTo>
                    <a:pt x="63" y="99"/>
                  </a:lnTo>
                  <a:lnTo>
                    <a:pt x="62" y="97"/>
                  </a:lnTo>
                  <a:lnTo>
                    <a:pt x="60" y="95"/>
                  </a:lnTo>
                  <a:lnTo>
                    <a:pt x="58" y="94"/>
                  </a:lnTo>
                  <a:lnTo>
                    <a:pt x="55" y="92"/>
                  </a:lnTo>
                  <a:lnTo>
                    <a:pt x="51" y="88"/>
                  </a:lnTo>
                  <a:lnTo>
                    <a:pt x="49" y="89"/>
                  </a:lnTo>
                  <a:lnTo>
                    <a:pt x="47" y="89"/>
                  </a:lnTo>
                  <a:lnTo>
                    <a:pt x="39" y="83"/>
                  </a:lnTo>
                  <a:lnTo>
                    <a:pt x="35" y="81"/>
                  </a:lnTo>
                  <a:lnTo>
                    <a:pt x="30" y="75"/>
                  </a:lnTo>
                  <a:lnTo>
                    <a:pt x="29" y="74"/>
                  </a:lnTo>
                  <a:lnTo>
                    <a:pt x="27" y="72"/>
                  </a:lnTo>
                  <a:lnTo>
                    <a:pt x="31" y="74"/>
                  </a:lnTo>
                  <a:lnTo>
                    <a:pt x="35" y="74"/>
                  </a:lnTo>
                  <a:lnTo>
                    <a:pt x="39" y="72"/>
                  </a:lnTo>
                  <a:lnTo>
                    <a:pt x="40" y="69"/>
                  </a:lnTo>
                  <a:lnTo>
                    <a:pt x="40" y="65"/>
                  </a:lnTo>
                  <a:lnTo>
                    <a:pt x="40" y="64"/>
                  </a:lnTo>
                  <a:lnTo>
                    <a:pt x="38" y="60"/>
                  </a:lnTo>
                  <a:lnTo>
                    <a:pt x="35" y="57"/>
                  </a:lnTo>
                  <a:lnTo>
                    <a:pt x="28" y="51"/>
                  </a:lnTo>
                  <a:lnTo>
                    <a:pt x="23" y="47"/>
                  </a:lnTo>
                  <a:lnTo>
                    <a:pt x="20" y="45"/>
                  </a:lnTo>
                  <a:lnTo>
                    <a:pt x="19" y="42"/>
                  </a:lnTo>
                  <a:lnTo>
                    <a:pt x="18" y="37"/>
                  </a:lnTo>
                  <a:lnTo>
                    <a:pt x="17" y="36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13" y="29"/>
                  </a:lnTo>
                  <a:lnTo>
                    <a:pt x="12" y="26"/>
                  </a:lnTo>
                  <a:lnTo>
                    <a:pt x="9" y="21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7" y="12"/>
                  </a:lnTo>
                  <a:lnTo>
                    <a:pt x="3" y="8"/>
                  </a:lnTo>
                  <a:lnTo>
                    <a:pt x="1" y="5"/>
                  </a:lnTo>
                  <a:lnTo>
                    <a:pt x="0" y="2"/>
                  </a:lnTo>
                  <a:lnTo>
                    <a:pt x="2" y="2"/>
                  </a:lnTo>
                  <a:lnTo>
                    <a:pt x="16" y="1"/>
                  </a:lnTo>
                  <a:lnTo>
                    <a:pt x="30" y="0"/>
                  </a:lnTo>
                  <a:lnTo>
                    <a:pt x="31" y="2"/>
                  </a:lnTo>
                  <a:lnTo>
                    <a:pt x="33" y="3"/>
                  </a:lnTo>
                  <a:lnTo>
                    <a:pt x="40" y="6"/>
                  </a:lnTo>
                  <a:lnTo>
                    <a:pt x="57" y="12"/>
                  </a:lnTo>
                  <a:lnTo>
                    <a:pt x="77" y="20"/>
                  </a:lnTo>
                  <a:lnTo>
                    <a:pt x="79" y="21"/>
                  </a:lnTo>
                  <a:lnTo>
                    <a:pt x="89" y="21"/>
                  </a:lnTo>
                  <a:lnTo>
                    <a:pt x="98" y="21"/>
                  </a:lnTo>
                  <a:lnTo>
                    <a:pt x="104" y="21"/>
                  </a:lnTo>
                  <a:lnTo>
                    <a:pt x="115" y="21"/>
                  </a:lnTo>
                  <a:lnTo>
                    <a:pt x="116" y="20"/>
                  </a:lnTo>
                  <a:lnTo>
                    <a:pt x="117" y="14"/>
                  </a:lnTo>
                  <a:lnTo>
                    <a:pt x="127" y="14"/>
                  </a:lnTo>
                  <a:lnTo>
                    <a:pt x="139" y="15"/>
                  </a:lnTo>
                  <a:lnTo>
                    <a:pt x="140" y="15"/>
                  </a:lnTo>
                  <a:lnTo>
                    <a:pt x="144" y="20"/>
                  </a:lnTo>
                  <a:lnTo>
                    <a:pt x="148" y="24"/>
                  </a:lnTo>
                  <a:lnTo>
                    <a:pt x="153" y="28"/>
                  </a:lnTo>
                  <a:lnTo>
                    <a:pt x="157" y="31"/>
                  </a:lnTo>
                  <a:lnTo>
                    <a:pt x="158" y="33"/>
                  </a:lnTo>
                  <a:lnTo>
                    <a:pt x="160" y="37"/>
                  </a:lnTo>
                  <a:lnTo>
                    <a:pt x="162" y="43"/>
                  </a:lnTo>
                  <a:lnTo>
                    <a:pt x="165" y="47"/>
                  </a:lnTo>
                  <a:lnTo>
                    <a:pt x="171" y="51"/>
                  </a:lnTo>
                  <a:lnTo>
                    <a:pt x="177" y="54"/>
                  </a:lnTo>
                  <a:lnTo>
                    <a:pt x="179" y="55"/>
                  </a:lnTo>
                  <a:lnTo>
                    <a:pt x="182" y="55"/>
                  </a:lnTo>
                  <a:lnTo>
                    <a:pt x="185" y="54"/>
                  </a:lnTo>
                  <a:lnTo>
                    <a:pt x="186" y="51"/>
                  </a:lnTo>
                  <a:lnTo>
                    <a:pt x="189" y="49"/>
                  </a:lnTo>
                  <a:lnTo>
                    <a:pt x="192" y="45"/>
                  </a:lnTo>
                  <a:lnTo>
                    <a:pt x="195" y="44"/>
                  </a:lnTo>
                  <a:lnTo>
                    <a:pt x="199" y="44"/>
                  </a:lnTo>
                  <a:lnTo>
                    <a:pt x="202" y="44"/>
                  </a:lnTo>
                  <a:lnTo>
                    <a:pt x="206" y="46"/>
                  </a:lnTo>
                  <a:lnTo>
                    <a:pt x="208" y="48"/>
                  </a:lnTo>
                  <a:lnTo>
                    <a:pt x="211" y="51"/>
                  </a:lnTo>
                  <a:lnTo>
                    <a:pt x="214" y="57"/>
                  </a:lnTo>
                  <a:lnTo>
                    <a:pt x="219" y="66"/>
                  </a:lnTo>
                  <a:lnTo>
                    <a:pt x="224" y="73"/>
                  </a:lnTo>
                  <a:lnTo>
                    <a:pt x="228" y="77"/>
                  </a:lnTo>
                  <a:lnTo>
                    <a:pt x="229" y="78"/>
                  </a:lnTo>
                  <a:lnTo>
                    <a:pt x="230" y="81"/>
                  </a:lnTo>
                  <a:lnTo>
                    <a:pt x="232" y="87"/>
                  </a:lnTo>
                  <a:lnTo>
                    <a:pt x="234" y="91"/>
                  </a:lnTo>
                  <a:lnTo>
                    <a:pt x="236" y="94"/>
                  </a:lnTo>
                  <a:lnTo>
                    <a:pt x="241" y="96"/>
                  </a:lnTo>
                  <a:lnTo>
                    <a:pt x="247" y="99"/>
                  </a:lnTo>
                  <a:lnTo>
                    <a:pt x="249" y="100"/>
                  </a:lnTo>
                  <a:lnTo>
                    <a:pt x="252" y="99"/>
                  </a:lnTo>
                  <a:lnTo>
                    <a:pt x="253" y="99"/>
                  </a:lnTo>
                  <a:lnTo>
                    <a:pt x="258" y="102"/>
                  </a:lnTo>
                  <a:lnTo>
                    <a:pt x="260" y="102"/>
                  </a:lnTo>
                  <a:close/>
                </a:path>
              </a:pathLst>
            </a:custGeom>
            <a:solidFill>
              <a:srgbClr val="063553">
                <a:alpha val="84706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1">
              <a:extLst>
                <a:ext uri="{FF2B5EF4-FFF2-40B4-BE49-F238E27FC236}">
                  <a16:creationId xmlns:a16="http://schemas.microsoft.com/office/drawing/2014/main" id="{E24C6048-3A48-8F06-B970-6BF5CB3E2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771" y="3631154"/>
              <a:ext cx="215092" cy="69589"/>
            </a:xfrm>
            <a:custGeom>
              <a:avLst/>
              <a:gdLst/>
              <a:ahLst/>
              <a:cxnLst>
                <a:cxn ang="0">
                  <a:pos x="35" y="11"/>
                </a:cxn>
                <a:cxn ang="0">
                  <a:pos x="39" y="7"/>
                </a:cxn>
                <a:cxn ang="0">
                  <a:pos x="35" y="6"/>
                </a:cxn>
                <a:cxn ang="0">
                  <a:pos x="28" y="6"/>
                </a:cxn>
                <a:cxn ang="0">
                  <a:pos x="17" y="13"/>
                </a:cxn>
                <a:cxn ang="0">
                  <a:pos x="11" y="13"/>
                </a:cxn>
                <a:cxn ang="0">
                  <a:pos x="9" y="17"/>
                </a:cxn>
                <a:cxn ang="0">
                  <a:pos x="5" y="18"/>
                </a:cxn>
                <a:cxn ang="0">
                  <a:pos x="2" y="17"/>
                </a:cxn>
                <a:cxn ang="0">
                  <a:pos x="3" y="11"/>
                </a:cxn>
                <a:cxn ang="0">
                  <a:pos x="6" y="8"/>
                </a:cxn>
                <a:cxn ang="0">
                  <a:pos x="23" y="1"/>
                </a:cxn>
                <a:cxn ang="0">
                  <a:pos x="35" y="0"/>
                </a:cxn>
                <a:cxn ang="0">
                  <a:pos x="43" y="0"/>
                </a:cxn>
                <a:cxn ang="0">
                  <a:pos x="52" y="2"/>
                </a:cxn>
                <a:cxn ang="0">
                  <a:pos x="59" y="3"/>
                </a:cxn>
                <a:cxn ang="0">
                  <a:pos x="65" y="5"/>
                </a:cxn>
                <a:cxn ang="0">
                  <a:pos x="70" y="10"/>
                </a:cxn>
                <a:cxn ang="0">
                  <a:pos x="78" y="12"/>
                </a:cxn>
                <a:cxn ang="0">
                  <a:pos x="92" y="17"/>
                </a:cxn>
                <a:cxn ang="0">
                  <a:pos x="96" y="23"/>
                </a:cxn>
                <a:cxn ang="0">
                  <a:pos x="101" y="24"/>
                </a:cxn>
                <a:cxn ang="0">
                  <a:pos x="117" y="28"/>
                </a:cxn>
                <a:cxn ang="0">
                  <a:pos x="117" y="33"/>
                </a:cxn>
                <a:cxn ang="0">
                  <a:pos x="122" y="35"/>
                </a:cxn>
                <a:cxn ang="0">
                  <a:pos x="129" y="35"/>
                </a:cxn>
                <a:cxn ang="0">
                  <a:pos x="135" y="39"/>
                </a:cxn>
                <a:cxn ang="0">
                  <a:pos x="136" y="42"/>
                </a:cxn>
                <a:cxn ang="0">
                  <a:pos x="124" y="45"/>
                </a:cxn>
                <a:cxn ang="0">
                  <a:pos x="114" y="44"/>
                </a:cxn>
                <a:cxn ang="0">
                  <a:pos x="103" y="45"/>
                </a:cxn>
                <a:cxn ang="0">
                  <a:pos x="95" y="46"/>
                </a:cxn>
                <a:cxn ang="0">
                  <a:pos x="94" y="43"/>
                </a:cxn>
                <a:cxn ang="0">
                  <a:pos x="99" y="36"/>
                </a:cxn>
                <a:cxn ang="0">
                  <a:pos x="97" y="34"/>
                </a:cxn>
                <a:cxn ang="0">
                  <a:pos x="89" y="33"/>
                </a:cxn>
                <a:cxn ang="0">
                  <a:pos x="82" y="30"/>
                </a:cxn>
                <a:cxn ang="0">
                  <a:pos x="80" y="22"/>
                </a:cxn>
                <a:cxn ang="0">
                  <a:pos x="76" y="21"/>
                </a:cxn>
                <a:cxn ang="0">
                  <a:pos x="65" y="20"/>
                </a:cxn>
                <a:cxn ang="0">
                  <a:pos x="56" y="16"/>
                </a:cxn>
                <a:cxn ang="0">
                  <a:pos x="48" y="14"/>
                </a:cxn>
                <a:cxn ang="0">
                  <a:pos x="38" y="13"/>
                </a:cxn>
              </a:cxnLst>
              <a:rect l="0" t="0" r="r" b="b"/>
              <a:pathLst>
                <a:path w="138" h="46">
                  <a:moveTo>
                    <a:pt x="33" y="11"/>
                  </a:moveTo>
                  <a:lnTo>
                    <a:pt x="35" y="11"/>
                  </a:lnTo>
                  <a:lnTo>
                    <a:pt x="40" y="9"/>
                  </a:lnTo>
                  <a:lnTo>
                    <a:pt x="39" y="7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4" y="7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9" y="17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5" y="9"/>
                  </a:lnTo>
                  <a:lnTo>
                    <a:pt x="6" y="8"/>
                  </a:lnTo>
                  <a:lnTo>
                    <a:pt x="13" y="4"/>
                  </a:lnTo>
                  <a:lnTo>
                    <a:pt x="23" y="1"/>
                  </a:lnTo>
                  <a:lnTo>
                    <a:pt x="30" y="1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59" y="3"/>
                  </a:lnTo>
                  <a:lnTo>
                    <a:pt x="62" y="3"/>
                  </a:lnTo>
                  <a:lnTo>
                    <a:pt x="65" y="5"/>
                  </a:lnTo>
                  <a:lnTo>
                    <a:pt x="68" y="9"/>
                  </a:lnTo>
                  <a:lnTo>
                    <a:pt x="70" y="10"/>
                  </a:lnTo>
                  <a:lnTo>
                    <a:pt x="74" y="11"/>
                  </a:lnTo>
                  <a:lnTo>
                    <a:pt x="78" y="12"/>
                  </a:lnTo>
                  <a:lnTo>
                    <a:pt x="86" y="14"/>
                  </a:lnTo>
                  <a:lnTo>
                    <a:pt x="92" y="17"/>
                  </a:lnTo>
                  <a:lnTo>
                    <a:pt x="94" y="19"/>
                  </a:lnTo>
                  <a:lnTo>
                    <a:pt x="96" y="23"/>
                  </a:lnTo>
                  <a:lnTo>
                    <a:pt x="98" y="24"/>
                  </a:lnTo>
                  <a:lnTo>
                    <a:pt x="101" y="24"/>
                  </a:lnTo>
                  <a:lnTo>
                    <a:pt x="111" y="27"/>
                  </a:lnTo>
                  <a:lnTo>
                    <a:pt x="117" y="28"/>
                  </a:lnTo>
                  <a:lnTo>
                    <a:pt x="119" y="30"/>
                  </a:lnTo>
                  <a:lnTo>
                    <a:pt x="117" y="33"/>
                  </a:lnTo>
                  <a:lnTo>
                    <a:pt x="118" y="34"/>
                  </a:lnTo>
                  <a:lnTo>
                    <a:pt x="122" y="35"/>
                  </a:lnTo>
                  <a:lnTo>
                    <a:pt x="126" y="34"/>
                  </a:lnTo>
                  <a:lnTo>
                    <a:pt x="129" y="35"/>
                  </a:lnTo>
                  <a:lnTo>
                    <a:pt x="132" y="38"/>
                  </a:lnTo>
                  <a:lnTo>
                    <a:pt x="135" y="39"/>
                  </a:lnTo>
                  <a:lnTo>
                    <a:pt x="138" y="41"/>
                  </a:lnTo>
                  <a:lnTo>
                    <a:pt x="136" y="42"/>
                  </a:lnTo>
                  <a:lnTo>
                    <a:pt x="131" y="42"/>
                  </a:lnTo>
                  <a:lnTo>
                    <a:pt x="124" y="45"/>
                  </a:lnTo>
                  <a:lnTo>
                    <a:pt x="120" y="45"/>
                  </a:lnTo>
                  <a:lnTo>
                    <a:pt x="114" y="44"/>
                  </a:lnTo>
                  <a:lnTo>
                    <a:pt x="108" y="44"/>
                  </a:lnTo>
                  <a:lnTo>
                    <a:pt x="103" y="45"/>
                  </a:lnTo>
                  <a:lnTo>
                    <a:pt x="98" y="45"/>
                  </a:lnTo>
                  <a:lnTo>
                    <a:pt x="95" y="46"/>
                  </a:lnTo>
                  <a:lnTo>
                    <a:pt x="92" y="45"/>
                  </a:lnTo>
                  <a:lnTo>
                    <a:pt x="94" y="43"/>
                  </a:lnTo>
                  <a:lnTo>
                    <a:pt x="98" y="39"/>
                  </a:lnTo>
                  <a:lnTo>
                    <a:pt x="99" y="36"/>
                  </a:lnTo>
                  <a:lnTo>
                    <a:pt x="98" y="35"/>
                  </a:lnTo>
                  <a:lnTo>
                    <a:pt x="97" y="34"/>
                  </a:lnTo>
                  <a:lnTo>
                    <a:pt x="93" y="33"/>
                  </a:lnTo>
                  <a:lnTo>
                    <a:pt x="89" y="33"/>
                  </a:lnTo>
                  <a:lnTo>
                    <a:pt x="86" y="32"/>
                  </a:lnTo>
                  <a:lnTo>
                    <a:pt x="82" y="30"/>
                  </a:lnTo>
                  <a:lnTo>
                    <a:pt x="81" y="26"/>
                  </a:lnTo>
                  <a:lnTo>
                    <a:pt x="80" y="22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0" y="21"/>
                  </a:lnTo>
                  <a:lnTo>
                    <a:pt x="65" y="20"/>
                  </a:lnTo>
                  <a:lnTo>
                    <a:pt x="61" y="19"/>
                  </a:lnTo>
                  <a:lnTo>
                    <a:pt x="56" y="16"/>
                  </a:lnTo>
                  <a:lnTo>
                    <a:pt x="51" y="14"/>
                  </a:lnTo>
                  <a:lnTo>
                    <a:pt x="48" y="14"/>
                  </a:lnTo>
                  <a:lnTo>
                    <a:pt x="41" y="14"/>
                  </a:lnTo>
                  <a:lnTo>
                    <a:pt x="38" y="13"/>
                  </a:lnTo>
                  <a:lnTo>
                    <a:pt x="33" y="1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2">
              <a:extLst>
                <a:ext uri="{FF2B5EF4-FFF2-40B4-BE49-F238E27FC236}">
                  <a16:creationId xmlns:a16="http://schemas.microsoft.com/office/drawing/2014/main" id="{07D20584-253F-9D82-AA3C-E8A0ADCB4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811" y="3729485"/>
              <a:ext cx="21821" cy="5294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1" y="2"/>
                </a:cxn>
                <a:cxn ang="0">
                  <a:pos x="14" y="1"/>
                </a:cxn>
                <a:cxn ang="0">
                  <a:pos x="14" y="4"/>
                </a:cxn>
                <a:cxn ang="0">
                  <a:pos x="12" y="12"/>
                </a:cxn>
                <a:cxn ang="0">
                  <a:pos x="13" y="13"/>
                </a:cxn>
                <a:cxn ang="0">
                  <a:pos x="12" y="18"/>
                </a:cxn>
                <a:cxn ang="0">
                  <a:pos x="13" y="20"/>
                </a:cxn>
                <a:cxn ang="0">
                  <a:pos x="12" y="22"/>
                </a:cxn>
                <a:cxn ang="0">
                  <a:pos x="10" y="28"/>
                </a:cxn>
                <a:cxn ang="0">
                  <a:pos x="8" y="30"/>
                </a:cxn>
                <a:cxn ang="0">
                  <a:pos x="6" y="30"/>
                </a:cxn>
                <a:cxn ang="0">
                  <a:pos x="6" y="32"/>
                </a:cxn>
                <a:cxn ang="0">
                  <a:pos x="4" y="33"/>
                </a:cxn>
                <a:cxn ang="0">
                  <a:pos x="4" y="35"/>
                </a:cxn>
                <a:cxn ang="0">
                  <a:pos x="0" y="35"/>
                </a:cxn>
                <a:cxn ang="0">
                  <a:pos x="1" y="9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5" y="8"/>
                </a:cxn>
                <a:cxn ang="0">
                  <a:pos x="8" y="3"/>
                </a:cxn>
                <a:cxn ang="0">
                  <a:pos x="9" y="0"/>
                </a:cxn>
                <a:cxn ang="0">
                  <a:pos x="12" y="0"/>
                </a:cxn>
              </a:cxnLst>
              <a:rect l="0" t="0" r="r" b="b"/>
              <a:pathLst>
                <a:path w="14" h="35">
                  <a:moveTo>
                    <a:pt x="12" y="0"/>
                  </a:moveTo>
                  <a:lnTo>
                    <a:pt x="11" y="2"/>
                  </a:lnTo>
                  <a:lnTo>
                    <a:pt x="14" y="1"/>
                  </a:lnTo>
                  <a:lnTo>
                    <a:pt x="14" y="4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2" y="18"/>
                  </a:lnTo>
                  <a:lnTo>
                    <a:pt x="13" y="20"/>
                  </a:lnTo>
                  <a:lnTo>
                    <a:pt x="12" y="22"/>
                  </a:lnTo>
                  <a:lnTo>
                    <a:pt x="10" y="28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0" y="35"/>
                  </a:lnTo>
                  <a:lnTo>
                    <a:pt x="1" y="9"/>
                  </a:lnTo>
                  <a:lnTo>
                    <a:pt x="1" y="7"/>
                  </a:lnTo>
                  <a:lnTo>
                    <a:pt x="2" y="6"/>
                  </a:lnTo>
                  <a:lnTo>
                    <a:pt x="5" y="8"/>
                  </a:lnTo>
                  <a:lnTo>
                    <a:pt x="8" y="3"/>
                  </a:lnTo>
                  <a:lnTo>
                    <a:pt x="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3">
              <a:extLst>
                <a:ext uri="{FF2B5EF4-FFF2-40B4-BE49-F238E27FC236}">
                  <a16:creationId xmlns:a16="http://schemas.microsoft.com/office/drawing/2014/main" id="{029E078B-C2E7-EA11-818B-F6F530AB3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465" y="3743101"/>
              <a:ext cx="82608" cy="83204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27" y="55"/>
                </a:cxn>
                <a:cxn ang="0">
                  <a:pos x="22" y="52"/>
                </a:cxn>
                <a:cxn ang="0">
                  <a:pos x="18" y="53"/>
                </a:cxn>
                <a:cxn ang="0">
                  <a:pos x="14" y="52"/>
                </a:cxn>
                <a:cxn ang="0">
                  <a:pos x="10" y="51"/>
                </a:cxn>
                <a:cxn ang="0">
                  <a:pos x="5" y="47"/>
                </a:cxn>
                <a:cxn ang="0">
                  <a:pos x="2" y="45"/>
                </a:cxn>
                <a:cxn ang="0">
                  <a:pos x="2" y="42"/>
                </a:cxn>
                <a:cxn ang="0">
                  <a:pos x="1" y="39"/>
                </a:cxn>
                <a:cxn ang="0">
                  <a:pos x="2" y="37"/>
                </a:cxn>
                <a:cxn ang="0">
                  <a:pos x="0" y="34"/>
                </a:cxn>
                <a:cxn ang="0">
                  <a:pos x="7" y="24"/>
                </a:cxn>
                <a:cxn ang="0">
                  <a:pos x="13" y="24"/>
                </a:cxn>
                <a:cxn ang="0">
                  <a:pos x="23" y="24"/>
                </a:cxn>
                <a:cxn ang="0">
                  <a:pos x="25" y="19"/>
                </a:cxn>
                <a:cxn ang="0">
                  <a:pos x="21" y="18"/>
                </a:cxn>
                <a:cxn ang="0">
                  <a:pos x="20" y="14"/>
                </a:cxn>
                <a:cxn ang="0">
                  <a:pos x="16" y="12"/>
                </a:cxn>
                <a:cxn ang="0">
                  <a:pos x="13" y="9"/>
                </a:cxn>
                <a:cxn ang="0">
                  <a:pos x="11" y="7"/>
                </a:cxn>
                <a:cxn ang="0">
                  <a:pos x="17" y="7"/>
                </a:cxn>
                <a:cxn ang="0">
                  <a:pos x="17" y="0"/>
                </a:cxn>
                <a:cxn ang="0">
                  <a:pos x="27" y="0"/>
                </a:cxn>
                <a:cxn ang="0">
                  <a:pos x="41" y="0"/>
                </a:cxn>
                <a:cxn ang="0">
                  <a:pos x="40" y="26"/>
                </a:cxn>
                <a:cxn ang="0">
                  <a:pos x="44" y="26"/>
                </a:cxn>
                <a:cxn ang="0">
                  <a:pos x="45" y="27"/>
                </a:cxn>
                <a:cxn ang="0">
                  <a:pos x="47" y="28"/>
                </a:cxn>
                <a:cxn ang="0">
                  <a:pos x="48" y="27"/>
                </a:cxn>
                <a:cxn ang="0">
                  <a:pos x="48" y="25"/>
                </a:cxn>
                <a:cxn ang="0">
                  <a:pos x="50" y="26"/>
                </a:cxn>
                <a:cxn ang="0">
                  <a:pos x="53" y="28"/>
                </a:cxn>
                <a:cxn ang="0">
                  <a:pos x="44" y="36"/>
                </a:cxn>
                <a:cxn ang="0">
                  <a:pos x="41" y="37"/>
                </a:cxn>
                <a:cxn ang="0">
                  <a:pos x="39" y="40"/>
                </a:cxn>
                <a:cxn ang="0">
                  <a:pos x="41" y="44"/>
                </a:cxn>
                <a:cxn ang="0">
                  <a:pos x="38" y="46"/>
                </a:cxn>
                <a:cxn ang="0">
                  <a:pos x="35" y="46"/>
                </a:cxn>
                <a:cxn ang="0">
                  <a:pos x="35" y="48"/>
                </a:cxn>
                <a:cxn ang="0">
                  <a:pos x="36" y="48"/>
                </a:cxn>
                <a:cxn ang="0">
                  <a:pos x="34" y="49"/>
                </a:cxn>
                <a:cxn ang="0">
                  <a:pos x="33" y="51"/>
                </a:cxn>
                <a:cxn ang="0">
                  <a:pos x="32" y="51"/>
                </a:cxn>
                <a:cxn ang="0">
                  <a:pos x="28" y="54"/>
                </a:cxn>
                <a:cxn ang="0">
                  <a:pos x="28" y="55"/>
                </a:cxn>
              </a:cxnLst>
              <a:rect l="0" t="0" r="r" b="b"/>
              <a:pathLst>
                <a:path w="53" h="55">
                  <a:moveTo>
                    <a:pt x="28" y="55"/>
                  </a:moveTo>
                  <a:lnTo>
                    <a:pt x="27" y="55"/>
                  </a:lnTo>
                  <a:lnTo>
                    <a:pt x="22" y="52"/>
                  </a:lnTo>
                  <a:lnTo>
                    <a:pt x="18" y="53"/>
                  </a:lnTo>
                  <a:lnTo>
                    <a:pt x="14" y="52"/>
                  </a:lnTo>
                  <a:lnTo>
                    <a:pt x="10" y="51"/>
                  </a:lnTo>
                  <a:lnTo>
                    <a:pt x="5" y="47"/>
                  </a:lnTo>
                  <a:lnTo>
                    <a:pt x="2" y="45"/>
                  </a:lnTo>
                  <a:lnTo>
                    <a:pt x="2" y="42"/>
                  </a:lnTo>
                  <a:lnTo>
                    <a:pt x="1" y="39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7" y="24"/>
                  </a:lnTo>
                  <a:lnTo>
                    <a:pt x="13" y="24"/>
                  </a:lnTo>
                  <a:lnTo>
                    <a:pt x="23" y="24"/>
                  </a:lnTo>
                  <a:lnTo>
                    <a:pt x="25" y="19"/>
                  </a:lnTo>
                  <a:lnTo>
                    <a:pt x="21" y="18"/>
                  </a:lnTo>
                  <a:lnTo>
                    <a:pt x="20" y="14"/>
                  </a:lnTo>
                  <a:lnTo>
                    <a:pt x="16" y="12"/>
                  </a:lnTo>
                  <a:lnTo>
                    <a:pt x="13" y="9"/>
                  </a:lnTo>
                  <a:lnTo>
                    <a:pt x="11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0" y="26"/>
                  </a:lnTo>
                  <a:lnTo>
                    <a:pt x="44" y="26"/>
                  </a:lnTo>
                  <a:lnTo>
                    <a:pt x="45" y="27"/>
                  </a:lnTo>
                  <a:lnTo>
                    <a:pt x="47" y="28"/>
                  </a:lnTo>
                  <a:lnTo>
                    <a:pt x="48" y="27"/>
                  </a:lnTo>
                  <a:lnTo>
                    <a:pt x="48" y="25"/>
                  </a:lnTo>
                  <a:lnTo>
                    <a:pt x="50" y="26"/>
                  </a:lnTo>
                  <a:lnTo>
                    <a:pt x="53" y="28"/>
                  </a:lnTo>
                  <a:lnTo>
                    <a:pt x="44" y="36"/>
                  </a:lnTo>
                  <a:lnTo>
                    <a:pt x="41" y="37"/>
                  </a:lnTo>
                  <a:lnTo>
                    <a:pt x="39" y="40"/>
                  </a:lnTo>
                  <a:lnTo>
                    <a:pt x="41" y="44"/>
                  </a:lnTo>
                  <a:lnTo>
                    <a:pt x="38" y="46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6" y="48"/>
                  </a:lnTo>
                  <a:lnTo>
                    <a:pt x="34" y="49"/>
                  </a:lnTo>
                  <a:lnTo>
                    <a:pt x="33" y="51"/>
                  </a:lnTo>
                  <a:lnTo>
                    <a:pt x="32" y="51"/>
                  </a:lnTo>
                  <a:lnTo>
                    <a:pt x="28" y="54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4">
              <a:extLst>
                <a:ext uri="{FF2B5EF4-FFF2-40B4-BE49-F238E27FC236}">
                  <a16:creationId xmlns:a16="http://schemas.microsoft.com/office/drawing/2014/main" id="{E98CF19A-CD69-C9CE-7A8D-57C93FA53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652" y="2324100"/>
              <a:ext cx="216651" cy="146742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8" y="25"/>
                </a:cxn>
                <a:cxn ang="0">
                  <a:pos x="10" y="21"/>
                </a:cxn>
                <a:cxn ang="0">
                  <a:pos x="9" y="11"/>
                </a:cxn>
                <a:cxn ang="0">
                  <a:pos x="16" y="17"/>
                </a:cxn>
                <a:cxn ang="0">
                  <a:pos x="22" y="15"/>
                </a:cxn>
                <a:cxn ang="0">
                  <a:pos x="18" y="6"/>
                </a:cxn>
                <a:cxn ang="0">
                  <a:pos x="26" y="6"/>
                </a:cxn>
                <a:cxn ang="0">
                  <a:pos x="36" y="11"/>
                </a:cxn>
                <a:cxn ang="0">
                  <a:pos x="37" y="25"/>
                </a:cxn>
                <a:cxn ang="0">
                  <a:pos x="40" y="40"/>
                </a:cxn>
                <a:cxn ang="0">
                  <a:pos x="46" y="33"/>
                </a:cxn>
                <a:cxn ang="0">
                  <a:pos x="52" y="29"/>
                </a:cxn>
                <a:cxn ang="0">
                  <a:pos x="52" y="15"/>
                </a:cxn>
                <a:cxn ang="0">
                  <a:pos x="58" y="18"/>
                </a:cxn>
                <a:cxn ang="0">
                  <a:pos x="63" y="26"/>
                </a:cxn>
                <a:cxn ang="0">
                  <a:pos x="66" y="24"/>
                </a:cxn>
                <a:cxn ang="0">
                  <a:pos x="66" y="15"/>
                </a:cxn>
                <a:cxn ang="0">
                  <a:pos x="72" y="12"/>
                </a:cxn>
                <a:cxn ang="0">
                  <a:pos x="79" y="22"/>
                </a:cxn>
                <a:cxn ang="0">
                  <a:pos x="82" y="20"/>
                </a:cxn>
                <a:cxn ang="0">
                  <a:pos x="86" y="15"/>
                </a:cxn>
                <a:cxn ang="0">
                  <a:pos x="99" y="14"/>
                </a:cxn>
                <a:cxn ang="0">
                  <a:pos x="102" y="0"/>
                </a:cxn>
                <a:cxn ang="0">
                  <a:pos x="112" y="8"/>
                </a:cxn>
                <a:cxn ang="0">
                  <a:pos x="123" y="13"/>
                </a:cxn>
                <a:cxn ang="0">
                  <a:pos x="123" y="25"/>
                </a:cxn>
                <a:cxn ang="0">
                  <a:pos x="138" y="31"/>
                </a:cxn>
                <a:cxn ang="0">
                  <a:pos x="139" y="41"/>
                </a:cxn>
                <a:cxn ang="0">
                  <a:pos x="138" y="50"/>
                </a:cxn>
                <a:cxn ang="0">
                  <a:pos x="134" y="55"/>
                </a:cxn>
                <a:cxn ang="0">
                  <a:pos x="128" y="57"/>
                </a:cxn>
                <a:cxn ang="0">
                  <a:pos x="125" y="69"/>
                </a:cxn>
                <a:cxn ang="0">
                  <a:pos x="119" y="71"/>
                </a:cxn>
                <a:cxn ang="0">
                  <a:pos x="112" y="75"/>
                </a:cxn>
                <a:cxn ang="0">
                  <a:pos x="100" y="83"/>
                </a:cxn>
                <a:cxn ang="0">
                  <a:pos x="91" y="85"/>
                </a:cxn>
                <a:cxn ang="0">
                  <a:pos x="81" y="94"/>
                </a:cxn>
                <a:cxn ang="0">
                  <a:pos x="72" y="97"/>
                </a:cxn>
                <a:cxn ang="0">
                  <a:pos x="60" y="94"/>
                </a:cxn>
                <a:cxn ang="0">
                  <a:pos x="49" y="86"/>
                </a:cxn>
                <a:cxn ang="0">
                  <a:pos x="40" y="86"/>
                </a:cxn>
                <a:cxn ang="0">
                  <a:pos x="24" y="84"/>
                </a:cxn>
                <a:cxn ang="0">
                  <a:pos x="24" y="78"/>
                </a:cxn>
                <a:cxn ang="0">
                  <a:pos x="35" y="66"/>
                </a:cxn>
                <a:cxn ang="0">
                  <a:pos x="27" y="64"/>
                </a:cxn>
                <a:cxn ang="0">
                  <a:pos x="23" y="57"/>
                </a:cxn>
                <a:cxn ang="0">
                  <a:pos x="12" y="60"/>
                </a:cxn>
                <a:cxn ang="0">
                  <a:pos x="7" y="57"/>
                </a:cxn>
                <a:cxn ang="0">
                  <a:pos x="10" y="53"/>
                </a:cxn>
                <a:cxn ang="0">
                  <a:pos x="18" y="51"/>
                </a:cxn>
                <a:cxn ang="0">
                  <a:pos x="29" y="48"/>
                </a:cxn>
                <a:cxn ang="0">
                  <a:pos x="32" y="41"/>
                </a:cxn>
                <a:cxn ang="0">
                  <a:pos x="29" y="35"/>
                </a:cxn>
                <a:cxn ang="0">
                  <a:pos x="24" y="33"/>
                </a:cxn>
                <a:cxn ang="0">
                  <a:pos x="13" y="33"/>
                </a:cxn>
                <a:cxn ang="0">
                  <a:pos x="6" y="37"/>
                </a:cxn>
                <a:cxn ang="0">
                  <a:pos x="0" y="30"/>
                </a:cxn>
              </a:cxnLst>
              <a:rect l="0" t="0" r="r" b="b"/>
              <a:pathLst>
                <a:path w="139" h="97">
                  <a:moveTo>
                    <a:pt x="0" y="30"/>
                  </a:moveTo>
                  <a:lnTo>
                    <a:pt x="0" y="27"/>
                  </a:lnTo>
                  <a:lnTo>
                    <a:pt x="3" y="25"/>
                  </a:lnTo>
                  <a:lnTo>
                    <a:pt x="8" y="25"/>
                  </a:lnTo>
                  <a:lnTo>
                    <a:pt x="12" y="24"/>
                  </a:lnTo>
                  <a:lnTo>
                    <a:pt x="10" y="21"/>
                  </a:lnTo>
                  <a:lnTo>
                    <a:pt x="7" y="16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6" y="17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1" y="11"/>
                  </a:lnTo>
                  <a:lnTo>
                    <a:pt x="18" y="6"/>
                  </a:lnTo>
                  <a:lnTo>
                    <a:pt x="19" y="2"/>
                  </a:lnTo>
                  <a:lnTo>
                    <a:pt x="26" y="6"/>
                  </a:lnTo>
                  <a:lnTo>
                    <a:pt x="31" y="7"/>
                  </a:lnTo>
                  <a:lnTo>
                    <a:pt x="36" y="11"/>
                  </a:lnTo>
                  <a:lnTo>
                    <a:pt x="38" y="19"/>
                  </a:lnTo>
                  <a:lnTo>
                    <a:pt x="37" y="25"/>
                  </a:lnTo>
                  <a:lnTo>
                    <a:pt x="35" y="29"/>
                  </a:lnTo>
                  <a:lnTo>
                    <a:pt x="40" y="40"/>
                  </a:lnTo>
                  <a:lnTo>
                    <a:pt x="44" y="35"/>
                  </a:lnTo>
                  <a:lnTo>
                    <a:pt x="46" y="33"/>
                  </a:lnTo>
                  <a:lnTo>
                    <a:pt x="49" y="32"/>
                  </a:lnTo>
                  <a:lnTo>
                    <a:pt x="52" y="29"/>
                  </a:lnTo>
                  <a:lnTo>
                    <a:pt x="53" y="26"/>
                  </a:lnTo>
                  <a:lnTo>
                    <a:pt x="52" y="15"/>
                  </a:lnTo>
                  <a:lnTo>
                    <a:pt x="55" y="11"/>
                  </a:lnTo>
                  <a:lnTo>
                    <a:pt x="58" y="18"/>
                  </a:lnTo>
                  <a:lnTo>
                    <a:pt x="60" y="23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6" y="24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7" y="14"/>
                  </a:lnTo>
                  <a:lnTo>
                    <a:pt x="72" y="12"/>
                  </a:lnTo>
                  <a:lnTo>
                    <a:pt x="76" y="18"/>
                  </a:lnTo>
                  <a:lnTo>
                    <a:pt x="79" y="22"/>
                  </a:lnTo>
                  <a:lnTo>
                    <a:pt x="82" y="23"/>
                  </a:lnTo>
                  <a:lnTo>
                    <a:pt x="82" y="20"/>
                  </a:lnTo>
                  <a:lnTo>
                    <a:pt x="80" y="12"/>
                  </a:lnTo>
                  <a:lnTo>
                    <a:pt x="86" y="15"/>
                  </a:lnTo>
                  <a:lnTo>
                    <a:pt x="95" y="16"/>
                  </a:lnTo>
                  <a:lnTo>
                    <a:pt x="99" y="14"/>
                  </a:lnTo>
                  <a:lnTo>
                    <a:pt x="102" y="11"/>
                  </a:lnTo>
                  <a:lnTo>
                    <a:pt x="102" y="0"/>
                  </a:lnTo>
                  <a:lnTo>
                    <a:pt x="109" y="2"/>
                  </a:lnTo>
                  <a:lnTo>
                    <a:pt x="112" y="8"/>
                  </a:lnTo>
                  <a:lnTo>
                    <a:pt x="119" y="13"/>
                  </a:lnTo>
                  <a:lnTo>
                    <a:pt x="123" y="13"/>
                  </a:lnTo>
                  <a:lnTo>
                    <a:pt x="124" y="17"/>
                  </a:lnTo>
                  <a:lnTo>
                    <a:pt x="123" y="25"/>
                  </a:lnTo>
                  <a:lnTo>
                    <a:pt x="128" y="29"/>
                  </a:lnTo>
                  <a:lnTo>
                    <a:pt x="138" y="31"/>
                  </a:lnTo>
                  <a:lnTo>
                    <a:pt x="138" y="33"/>
                  </a:lnTo>
                  <a:lnTo>
                    <a:pt x="139" y="41"/>
                  </a:lnTo>
                  <a:lnTo>
                    <a:pt x="139" y="46"/>
                  </a:lnTo>
                  <a:lnTo>
                    <a:pt x="138" y="50"/>
                  </a:lnTo>
                  <a:lnTo>
                    <a:pt x="137" y="53"/>
                  </a:lnTo>
                  <a:lnTo>
                    <a:pt x="134" y="55"/>
                  </a:lnTo>
                  <a:lnTo>
                    <a:pt x="130" y="56"/>
                  </a:lnTo>
                  <a:lnTo>
                    <a:pt x="128" y="57"/>
                  </a:lnTo>
                  <a:lnTo>
                    <a:pt x="128" y="63"/>
                  </a:lnTo>
                  <a:lnTo>
                    <a:pt x="125" y="69"/>
                  </a:lnTo>
                  <a:lnTo>
                    <a:pt x="122" y="71"/>
                  </a:lnTo>
                  <a:lnTo>
                    <a:pt x="119" y="71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77"/>
                  </a:lnTo>
                  <a:lnTo>
                    <a:pt x="100" y="83"/>
                  </a:lnTo>
                  <a:lnTo>
                    <a:pt x="95" y="85"/>
                  </a:lnTo>
                  <a:lnTo>
                    <a:pt x="91" y="85"/>
                  </a:lnTo>
                  <a:lnTo>
                    <a:pt x="86" y="86"/>
                  </a:lnTo>
                  <a:lnTo>
                    <a:pt x="81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8" y="96"/>
                  </a:lnTo>
                  <a:lnTo>
                    <a:pt x="60" y="94"/>
                  </a:lnTo>
                  <a:lnTo>
                    <a:pt x="57" y="92"/>
                  </a:lnTo>
                  <a:lnTo>
                    <a:pt x="49" y="86"/>
                  </a:lnTo>
                  <a:lnTo>
                    <a:pt x="43" y="85"/>
                  </a:lnTo>
                  <a:lnTo>
                    <a:pt x="40" y="86"/>
                  </a:lnTo>
                  <a:lnTo>
                    <a:pt x="34" y="85"/>
                  </a:lnTo>
                  <a:lnTo>
                    <a:pt x="24" y="84"/>
                  </a:lnTo>
                  <a:lnTo>
                    <a:pt x="22" y="81"/>
                  </a:lnTo>
                  <a:lnTo>
                    <a:pt x="24" y="78"/>
                  </a:lnTo>
                  <a:lnTo>
                    <a:pt x="31" y="74"/>
                  </a:lnTo>
                  <a:lnTo>
                    <a:pt x="35" y="66"/>
                  </a:lnTo>
                  <a:lnTo>
                    <a:pt x="30" y="65"/>
                  </a:lnTo>
                  <a:lnTo>
                    <a:pt x="27" y="64"/>
                  </a:lnTo>
                  <a:lnTo>
                    <a:pt x="25" y="58"/>
                  </a:lnTo>
                  <a:lnTo>
                    <a:pt x="23" y="57"/>
                  </a:lnTo>
                  <a:lnTo>
                    <a:pt x="21" y="58"/>
                  </a:lnTo>
                  <a:lnTo>
                    <a:pt x="12" y="60"/>
                  </a:lnTo>
                  <a:lnTo>
                    <a:pt x="9" y="60"/>
                  </a:lnTo>
                  <a:lnTo>
                    <a:pt x="7" y="57"/>
                  </a:lnTo>
                  <a:lnTo>
                    <a:pt x="7" y="54"/>
                  </a:lnTo>
                  <a:lnTo>
                    <a:pt x="10" y="53"/>
                  </a:lnTo>
                  <a:lnTo>
                    <a:pt x="13" y="51"/>
                  </a:lnTo>
                  <a:lnTo>
                    <a:pt x="18" y="51"/>
                  </a:lnTo>
                  <a:lnTo>
                    <a:pt x="22" y="50"/>
                  </a:lnTo>
                  <a:lnTo>
                    <a:pt x="29" y="48"/>
                  </a:lnTo>
                  <a:lnTo>
                    <a:pt x="31" y="45"/>
                  </a:lnTo>
                  <a:lnTo>
                    <a:pt x="32" y="41"/>
                  </a:lnTo>
                  <a:lnTo>
                    <a:pt x="31" y="37"/>
                  </a:lnTo>
                  <a:lnTo>
                    <a:pt x="29" y="35"/>
                  </a:lnTo>
                  <a:lnTo>
                    <a:pt x="27" y="35"/>
                  </a:lnTo>
                  <a:lnTo>
                    <a:pt x="24" y="33"/>
                  </a:lnTo>
                  <a:lnTo>
                    <a:pt x="18" y="32"/>
                  </a:lnTo>
                  <a:lnTo>
                    <a:pt x="13" y="33"/>
                  </a:lnTo>
                  <a:lnTo>
                    <a:pt x="10" y="36"/>
                  </a:lnTo>
                  <a:lnTo>
                    <a:pt x="6" y="37"/>
                  </a:lnTo>
                  <a:lnTo>
                    <a:pt x="0" y="33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5">
              <a:extLst>
                <a:ext uri="{FF2B5EF4-FFF2-40B4-BE49-F238E27FC236}">
                  <a16:creationId xmlns:a16="http://schemas.microsoft.com/office/drawing/2014/main" id="{A1F7200A-13A4-4021-4084-E3044A276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107" y="3812689"/>
              <a:ext cx="49876" cy="25718"/>
            </a:xfrm>
            <a:custGeom>
              <a:avLst/>
              <a:gdLst/>
              <a:ahLst/>
              <a:cxnLst>
                <a:cxn ang="0">
                  <a:pos x="31" y="12"/>
                </a:cxn>
                <a:cxn ang="0">
                  <a:pos x="31" y="13"/>
                </a:cxn>
                <a:cxn ang="0">
                  <a:pos x="30" y="14"/>
                </a:cxn>
                <a:cxn ang="0">
                  <a:pos x="30" y="15"/>
                </a:cxn>
                <a:cxn ang="0">
                  <a:pos x="29" y="17"/>
                </a:cxn>
                <a:cxn ang="0">
                  <a:pos x="25" y="17"/>
                </a:cxn>
                <a:cxn ang="0">
                  <a:pos x="20" y="16"/>
                </a:cxn>
                <a:cxn ang="0">
                  <a:pos x="10" y="13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4" y="5"/>
                </a:cxn>
                <a:cxn ang="0">
                  <a:pos x="5" y="5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4" y="1"/>
                </a:cxn>
                <a:cxn ang="0">
                  <a:pos x="15" y="3"/>
                </a:cxn>
                <a:cxn ang="0">
                  <a:pos x="17" y="4"/>
                </a:cxn>
                <a:cxn ang="0">
                  <a:pos x="21" y="6"/>
                </a:cxn>
                <a:cxn ang="0">
                  <a:pos x="21" y="8"/>
                </a:cxn>
                <a:cxn ang="0">
                  <a:pos x="23" y="8"/>
                </a:cxn>
                <a:cxn ang="0">
                  <a:pos x="26" y="5"/>
                </a:cxn>
                <a:cxn ang="0">
                  <a:pos x="29" y="7"/>
                </a:cxn>
                <a:cxn ang="0">
                  <a:pos x="31" y="7"/>
                </a:cxn>
                <a:cxn ang="0">
                  <a:pos x="32" y="8"/>
                </a:cxn>
                <a:cxn ang="0">
                  <a:pos x="31" y="12"/>
                </a:cxn>
              </a:cxnLst>
              <a:rect l="0" t="0" r="r" b="b"/>
              <a:pathLst>
                <a:path w="32" h="17">
                  <a:moveTo>
                    <a:pt x="31" y="12"/>
                  </a:moveTo>
                  <a:lnTo>
                    <a:pt x="31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29" y="17"/>
                  </a:lnTo>
                  <a:lnTo>
                    <a:pt x="25" y="17"/>
                  </a:lnTo>
                  <a:lnTo>
                    <a:pt x="20" y="16"/>
                  </a:lnTo>
                  <a:lnTo>
                    <a:pt x="10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6" y="5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6">
              <a:extLst>
                <a:ext uri="{FF2B5EF4-FFF2-40B4-BE49-F238E27FC236}">
                  <a16:creationId xmlns:a16="http://schemas.microsoft.com/office/drawing/2014/main" id="{D935A96E-95A5-D4C8-6975-79E00C67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693" y="3780920"/>
              <a:ext cx="121574" cy="60512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16" y="3"/>
                </a:cxn>
                <a:cxn ang="0">
                  <a:pos x="20" y="2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1" y="2"/>
                </a:cxn>
                <a:cxn ang="0">
                  <a:pos x="39" y="3"/>
                </a:cxn>
                <a:cxn ang="0">
                  <a:pos x="43" y="1"/>
                </a:cxn>
                <a:cxn ang="0">
                  <a:pos x="46" y="0"/>
                </a:cxn>
                <a:cxn ang="0">
                  <a:pos x="49" y="2"/>
                </a:cxn>
                <a:cxn ang="0">
                  <a:pos x="54" y="1"/>
                </a:cxn>
                <a:cxn ang="0">
                  <a:pos x="58" y="1"/>
                </a:cxn>
                <a:cxn ang="0">
                  <a:pos x="62" y="1"/>
                </a:cxn>
                <a:cxn ang="0">
                  <a:pos x="65" y="2"/>
                </a:cxn>
                <a:cxn ang="0">
                  <a:pos x="68" y="3"/>
                </a:cxn>
                <a:cxn ang="0">
                  <a:pos x="68" y="5"/>
                </a:cxn>
                <a:cxn ang="0">
                  <a:pos x="67" y="6"/>
                </a:cxn>
                <a:cxn ang="0">
                  <a:pos x="69" y="8"/>
                </a:cxn>
                <a:cxn ang="0">
                  <a:pos x="73" y="10"/>
                </a:cxn>
                <a:cxn ang="0">
                  <a:pos x="76" y="10"/>
                </a:cxn>
                <a:cxn ang="0">
                  <a:pos x="78" y="14"/>
                </a:cxn>
                <a:cxn ang="0">
                  <a:pos x="70" y="16"/>
                </a:cxn>
                <a:cxn ang="0">
                  <a:pos x="67" y="18"/>
                </a:cxn>
                <a:cxn ang="0">
                  <a:pos x="66" y="18"/>
                </a:cxn>
                <a:cxn ang="0">
                  <a:pos x="63" y="18"/>
                </a:cxn>
                <a:cxn ang="0">
                  <a:pos x="61" y="17"/>
                </a:cxn>
                <a:cxn ang="0">
                  <a:pos x="59" y="17"/>
                </a:cxn>
                <a:cxn ang="0">
                  <a:pos x="58" y="18"/>
                </a:cxn>
                <a:cxn ang="0">
                  <a:pos x="55" y="23"/>
                </a:cxn>
                <a:cxn ang="0">
                  <a:pos x="48" y="29"/>
                </a:cxn>
                <a:cxn ang="0">
                  <a:pos x="43" y="26"/>
                </a:cxn>
                <a:cxn ang="0">
                  <a:pos x="40" y="30"/>
                </a:cxn>
                <a:cxn ang="0">
                  <a:pos x="35" y="30"/>
                </a:cxn>
                <a:cxn ang="0">
                  <a:pos x="35" y="36"/>
                </a:cxn>
                <a:cxn ang="0">
                  <a:pos x="33" y="38"/>
                </a:cxn>
                <a:cxn ang="0">
                  <a:pos x="32" y="39"/>
                </a:cxn>
                <a:cxn ang="0">
                  <a:pos x="26" y="40"/>
                </a:cxn>
                <a:cxn ang="0">
                  <a:pos x="24" y="36"/>
                </a:cxn>
                <a:cxn ang="0">
                  <a:pos x="24" y="35"/>
                </a:cxn>
                <a:cxn ang="0">
                  <a:pos x="21" y="33"/>
                </a:cxn>
                <a:cxn ang="0">
                  <a:pos x="22" y="29"/>
                </a:cxn>
                <a:cxn ang="0">
                  <a:pos x="21" y="28"/>
                </a:cxn>
                <a:cxn ang="0">
                  <a:pos x="19" y="28"/>
                </a:cxn>
                <a:cxn ang="0">
                  <a:pos x="16" y="26"/>
                </a:cxn>
                <a:cxn ang="0">
                  <a:pos x="13" y="29"/>
                </a:cxn>
                <a:cxn ang="0">
                  <a:pos x="11" y="29"/>
                </a:cxn>
                <a:cxn ang="0">
                  <a:pos x="11" y="27"/>
                </a:cxn>
                <a:cxn ang="0">
                  <a:pos x="7" y="25"/>
                </a:cxn>
                <a:cxn ang="0">
                  <a:pos x="5" y="24"/>
                </a:cxn>
                <a:cxn ang="0">
                  <a:pos x="4" y="22"/>
                </a:cxn>
                <a:cxn ang="0">
                  <a:pos x="0" y="21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3" y="12"/>
                </a:cxn>
                <a:cxn ang="0">
                  <a:pos x="6" y="11"/>
                </a:cxn>
                <a:cxn ang="0">
                  <a:pos x="15" y="3"/>
                </a:cxn>
              </a:cxnLst>
              <a:rect l="0" t="0" r="r" b="b"/>
              <a:pathLst>
                <a:path w="78" h="40">
                  <a:moveTo>
                    <a:pt x="15" y="3"/>
                  </a:moveTo>
                  <a:lnTo>
                    <a:pt x="16" y="3"/>
                  </a:lnTo>
                  <a:lnTo>
                    <a:pt x="20" y="2"/>
                  </a:lnTo>
                  <a:lnTo>
                    <a:pt x="24" y="1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39" y="3"/>
                  </a:lnTo>
                  <a:lnTo>
                    <a:pt x="43" y="1"/>
                  </a:lnTo>
                  <a:lnTo>
                    <a:pt x="46" y="0"/>
                  </a:lnTo>
                  <a:lnTo>
                    <a:pt x="49" y="2"/>
                  </a:lnTo>
                  <a:lnTo>
                    <a:pt x="54" y="1"/>
                  </a:lnTo>
                  <a:lnTo>
                    <a:pt x="58" y="1"/>
                  </a:lnTo>
                  <a:lnTo>
                    <a:pt x="62" y="1"/>
                  </a:lnTo>
                  <a:lnTo>
                    <a:pt x="65" y="2"/>
                  </a:lnTo>
                  <a:lnTo>
                    <a:pt x="68" y="3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73" y="10"/>
                  </a:lnTo>
                  <a:lnTo>
                    <a:pt x="76" y="10"/>
                  </a:lnTo>
                  <a:lnTo>
                    <a:pt x="78" y="14"/>
                  </a:lnTo>
                  <a:lnTo>
                    <a:pt x="70" y="16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3" y="18"/>
                  </a:lnTo>
                  <a:lnTo>
                    <a:pt x="61" y="17"/>
                  </a:lnTo>
                  <a:lnTo>
                    <a:pt x="59" y="17"/>
                  </a:lnTo>
                  <a:lnTo>
                    <a:pt x="58" y="18"/>
                  </a:lnTo>
                  <a:lnTo>
                    <a:pt x="55" y="23"/>
                  </a:lnTo>
                  <a:lnTo>
                    <a:pt x="48" y="29"/>
                  </a:lnTo>
                  <a:lnTo>
                    <a:pt x="43" y="26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5" y="36"/>
                  </a:lnTo>
                  <a:lnTo>
                    <a:pt x="33" y="38"/>
                  </a:lnTo>
                  <a:lnTo>
                    <a:pt x="32" y="39"/>
                  </a:lnTo>
                  <a:lnTo>
                    <a:pt x="26" y="40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1" y="33"/>
                  </a:lnTo>
                  <a:lnTo>
                    <a:pt x="22" y="29"/>
                  </a:lnTo>
                  <a:lnTo>
                    <a:pt x="21" y="28"/>
                  </a:lnTo>
                  <a:lnTo>
                    <a:pt x="19" y="28"/>
                  </a:lnTo>
                  <a:lnTo>
                    <a:pt x="16" y="26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27"/>
                  </a:lnTo>
                  <a:lnTo>
                    <a:pt x="7" y="25"/>
                  </a:lnTo>
                  <a:lnTo>
                    <a:pt x="5" y="24"/>
                  </a:lnTo>
                  <a:lnTo>
                    <a:pt x="4" y="22"/>
                  </a:lnTo>
                  <a:lnTo>
                    <a:pt x="0" y="21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3" y="12"/>
                  </a:lnTo>
                  <a:lnTo>
                    <a:pt x="6" y="11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7">
              <a:extLst>
                <a:ext uri="{FF2B5EF4-FFF2-40B4-BE49-F238E27FC236}">
                  <a16:creationId xmlns:a16="http://schemas.microsoft.com/office/drawing/2014/main" id="{B2DACC2F-E972-CFD8-7E8F-E04B82313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137" y="3729485"/>
              <a:ext cx="42084" cy="13616"/>
            </a:xfrm>
            <a:custGeom>
              <a:avLst/>
              <a:gdLst/>
              <a:ahLst/>
              <a:cxnLst>
                <a:cxn ang="0">
                  <a:pos x="14" y="9"/>
                </a:cxn>
                <a:cxn ang="0">
                  <a:pos x="12" y="9"/>
                </a:cxn>
                <a:cxn ang="0">
                  <a:pos x="8" y="7"/>
                </a:cxn>
                <a:cxn ang="0">
                  <a:pos x="7" y="6"/>
                </a:cxn>
                <a:cxn ang="0">
                  <a:pos x="4" y="4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6" y="1"/>
                </a:cxn>
                <a:cxn ang="0">
                  <a:pos x="21" y="3"/>
                </a:cxn>
                <a:cxn ang="0">
                  <a:pos x="25" y="5"/>
                </a:cxn>
                <a:cxn ang="0">
                  <a:pos x="27" y="7"/>
                </a:cxn>
                <a:cxn ang="0">
                  <a:pos x="27" y="8"/>
                </a:cxn>
                <a:cxn ang="0">
                  <a:pos x="25" y="8"/>
                </a:cxn>
                <a:cxn ang="0">
                  <a:pos x="20" y="6"/>
                </a:cxn>
                <a:cxn ang="0">
                  <a:pos x="17" y="7"/>
                </a:cxn>
                <a:cxn ang="0">
                  <a:pos x="16" y="9"/>
                </a:cxn>
                <a:cxn ang="0">
                  <a:pos x="14" y="9"/>
                </a:cxn>
              </a:cxnLst>
              <a:rect l="0" t="0" r="r" b="b"/>
              <a:pathLst>
                <a:path w="27" h="9">
                  <a:moveTo>
                    <a:pt x="14" y="9"/>
                  </a:moveTo>
                  <a:lnTo>
                    <a:pt x="12" y="9"/>
                  </a:lnTo>
                  <a:lnTo>
                    <a:pt x="8" y="7"/>
                  </a:lnTo>
                  <a:lnTo>
                    <a:pt x="7" y="6"/>
                  </a:lnTo>
                  <a:lnTo>
                    <a:pt x="4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0" y="6"/>
                  </a:lnTo>
                  <a:lnTo>
                    <a:pt x="17" y="7"/>
                  </a:lnTo>
                  <a:lnTo>
                    <a:pt x="16" y="9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8">
              <a:extLst>
                <a:ext uri="{FF2B5EF4-FFF2-40B4-BE49-F238E27FC236}">
                  <a16:creationId xmlns:a16="http://schemas.microsoft.com/office/drawing/2014/main" id="{2AECD0DC-4828-4DEA-1A4F-2507DE53C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83" y="3802099"/>
              <a:ext cx="88843" cy="84716"/>
            </a:xfrm>
            <a:custGeom>
              <a:avLst/>
              <a:gdLst/>
              <a:ahLst/>
              <a:cxnLst>
                <a:cxn ang="0">
                  <a:pos x="24" y="52"/>
                </a:cxn>
                <a:cxn ang="0">
                  <a:pos x="22" y="48"/>
                </a:cxn>
                <a:cxn ang="0">
                  <a:pos x="17" y="43"/>
                </a:cxn>
                <a:cxn ang="0">
                  <a:pos x="11" y="36"/>
                </a:cxn>
                <a:cxn ang="0">
                  <a:pos x="6" y="31"/>
                </a:cxn>
                <a:cxn ang="0">
                  <a:pos x="2" y="28"/>
                </a:cxn>
                <a:cxn ang="0">
                  <a:pos x="0" y="27"/>
                </a:cxn>
                <a:cxn ang="0">
                  <a:pos x="0" y="26"/>
                </a:cxn>
                <a:cxn ang="0">
                  <a:pos x="4" y="26"/>
                </a:cxn>
                <a:cxn ang="0">
                  <a:pos x="10" y="25"/>
                </a:cxn>
                <a:cxn ang="0">
                  <a:pos x="11" y="24"/>
                </a:cxn>
                <a:cxn ang="0">
                  <a:pos x="13" y="22"/>
                </a:cxn>
                <a:cxn ang="0">
                  <a:pos x="13" y="16"/>
                </a:cxn>
                <a:cxn ang="0">
                  <a:pos x="18" y="16"/>
                </a:cxn>
                <a:cxn ang="0">
                  <a:pos x="21" y="12"/>
                </a:cxn>
                <a:cxn ang="0">
                  <a:pos x="26" y="15"/>
                </a:cxn>
                <a:cxn ang="0">
                  <a:pos x="33" y="9"/>
                </a:cxn>
                <a:cxn ang="0">
                  <a:pos x="36" y="4"/>
                </a:cxn>
                <a:cxn ang="0">
                  <a:pos x="37" y="3"/>
                </a:cxn>
                <a:cxn ang="0">
                  <a:pos x="39" y="3"/>
                </a:cxn>
                <a:cxn ang="0">
                  <a:pos x="41" y="4"/>
                </a:cxn>
                <a:cxn ang="0">
                  <a:pos x="44" y="4"/>
                </a:cxn>
                <a:cxn ang="0">
                  <a:pos x="45" y="4"/>
                </a:cxn>
                <a:cxn ang="0">
                  <a:pos x="48" y="2"/>
                </a:cxn>
                <a:cxn ang="0">
                  <a:pos x="56" y="0"/>
                </a:cxn>
                <a:cxn ang="0">
                  <a:pos x="57" y="3"/>
                </a:cxn>
                <a:cxn ang="0">
                  <a:pos x="57" y="4"/>
                </a:cxn>
                <a:cxn ang="0">
                  <a:pos x="57" y="8"/>
                </a:cxn>
                <a:cxn ang="0">
                  <a:pos x="56" y="12"/>
                </a:cxn>
                <a:cxn ang="0">
                  <a:pos x="53" y="17"/>
                </a:cxn>
                <a:cxn ang="0">
                  <a:pos x="52" y="21"/>
                </a:cxn>
                <a:cxn ang="0">
                  <a:pos x="52" y="27"/>
                </a:cxn>
                <a:cxn ang="0">
                  <a:pos x="51" y="34"/>
                </a:cxn>
                <a:cxn ang="0">
                  <a:pos x="50" y="38"/>
                </a:cxn>
                <a:cxn ang="0">
                  <a:pos x="49" y="46"/>
                </a:cxn>
                <a:cxn ang="0">
                  <a:pos x="50" y="50"/>
                </a:cxn>
                <a:cxn ang="0">
                  <a:pos x="50" y="52"/>
                </a:cxn>
                <a:cxn ang="0">
                  <a:pos x="51" y="55"/>
                </a:cxn>
                <a:cxn ang="0">
                  <a:pos x="50" y="56"/>
                </a:cxn>
                <a:cxn ang="0">
                  <a:pos x="45" y="55"/>
                </a:cxn>
                <a:cxn ang="0">
                  <a:pos x="44" y="53"/>
                </a:cxn>
                <a:cxn ang="0">
                  <a:pos x="42" y="53"/>
                </a:cxn>
                <a:cxn ang="0">
                  <a:pos x="40" y="52"/>
                </a:cxn>
                <a:cxn ang="0">
                  <a:pos x="36" y="54"/>
                </a:cxn>
                <a:cxn ang="0">
                  <a:pos x="27" y="51"/>
                </a:cxn>
                <a:cxn ang="0">
                  <a:pos x="24" y="52"/>
                </a:cxn>
              </a:cxnLst>
              <a:rect l="0" t="0" r="r" b="b"/>
              <a:pathLst>
                <a:path w="57" h="56">
                  <a:moveTo>
                    <a:pt x="24" y="52"/>
                  </a:moveTo>
                  <a:lnTo>
                    <a:pt x="22" y="48"/>
                  </a:lnTo>
                  <a:lnTo>
                    <a:pt x="17" y="43"/>
                  </a:lnTo>
                  <a:lnTo>
                    <a:pt x="11" y="36"/>
                  </a:lnTo>
                  <a:lnTo>
                    <a:pt x="6" y="31"/>
                  </a:lnTo>
                  <a:lnTo>
                    <a:pt x="2" y="28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21" y="12"/>
                  </a:lnTo>
                  <a:lnTo>
                    <a:pt x="26" y="15"/>
                  </a:lnTo>
                  <a:lnTo>
                    <a:pt x="33" y="9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3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8" y="2"/>
                  </a:lnTo>
                  <a:lnTo>
                    <a:pt x="56" y="0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8"/>
                  </a:lnTo>
                  <a:lnTo>
                    <a:pt x="56" y="12"/>
                  </a:lnTo>
                  <a:lnTo>
                    <a:pt x="53" y="17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1" y="34"/>
                  </a:lnTo>
                  <a:lnTo>
                    <a:pt x="50" y="38"/>
                  </a:lnTo>
                  <a:lnTo>
                    <a:pt x="49" y="46"/>
                  </a:lnTo>
                  <a:lnTo>
                    <a:pt x="50" y="50"/>
                  </a:lnTo>
                  <a:lnTo>
                    <a:pt x="50" y="52"/>
                  </a:lnTo>
                  <a:lnTo>
                    <a:pt x="51" y="55"/>
                  </a:lnTo>
                  <a:lnTo>
                    <a:pt x="50" y="56"/>
                  </a:lnTo>
                  <a:lnTo>
                    <a:pt x="45" y="55"/>
                  </a:lnTo>
                  <a:lnTo>
                    <a:pt x="44" y="53"/>
                  </a:lnTo>
                  <a:lnTo>
                    <a:pt x="42" y="53"/>
                  </a:lnTo>
                  <a:lnTo>
                    <a:pt x="40" y="52"/>
                  </a:lnTo>
                  <a:lnTo>
                    <a:pt x="36" y="54"/>
                  </a:lnTo>
                  <a:lnTo>
                    <a:pt x="27" y="51"/>
                  </a:lnTo>
                  <a:lnTo>
                    <a:pt x="24" y="5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9">
              <a:extLst>
                <a:ext uri="{FF2B5EF4-FFF2-40B4-BE49-F238E27FC236}">
                  <a16:creationId xmlns:a16="http://schemas.microsoft.com/office/drawing/2014/main" id="{E3003B77-CE0F-1C20-036D-C932546EF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628" y="3699229"/>
              <a:ext cx="56111" cy="39333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35" y="5"/>
                </a:cxn>
                <a:cxn ang="0">
                  <a:pos x="36" y="13"/>
                </a:cxn>
                <a:cxn ang="0">
                  <a:pos x="36" y="14"/>
                </a:cxn>
                <a:cxn ang="0">
                  <a:pos x="33" y="17"/>
                </a:cxn>
                <a:cxn ang="0">
                  <a:pos x="33" y="18"/>
                </a:cxn>
                <a:cxn ang="0">
                  <a:pos x="36" y="26"/>
                </a:cxn>
                <a:cxn ang="0">
                  <a:pos x="32" y="23"/>
                </a:cxn>
                <a:cxn ang="0">
                  <a:pos x="30" y="23"/>
                </a:cxn>
                <a:cxn ang="0">
                  <a:pos x="25" y="23"/>
                </a:cxn>
                <a:cxn ang="0">
                  <a:pos x="20" y="23"/>
                </a:cxn>
                <a:cxn ang="0">
                  <a:pos x="16" y="23"/>
                </a:cxn>
                <a:cxn ang="0">
                  <a:pos x="13" y="22"/>
                </a:cxn>
                <a:cxn ang="0">
                  <a:pos x="10" y="23"/>
                </a:cxn>
                <a:cxn ang="0">
                  <a:pos x="8" y="25"/>
                </a:cxn>
                <a:cxn ang="0">
                  <a:pos x="7" y="25"/>
                </a:cxn>
                <a:cxn ang="0">
                  <a:pos x="1" y="21"/>
                </a:cxn>
                <a:cxn ang="0">
                  <a:pos x="0" y="19"/>
                </a:cxn>
                <a:cxn ang="0">
                  <a:pos x="0" y="18"/>
                </a:cxn>
                <a:cxn ang="0">
                  <a:pos x="2" y="17"/>
                </a:cxn>
                <a:cxn ang="0">
                  <a:pos x="8" y="18"/>
                </a:cxn>
                <a:cxn ang="0">
                  <a:pos x="12" y="18"/>
                </a:cxn>
                <a:cxn ang="0">
                  <a:pos x="18" y="19"/>
                </a:cxn>
                <a:cxn ang="0">
                  <a:pos x="22" y="20"/>
                </a:cxn>
                <a:cxn ang="0">
                  <a:pos x="26" y="18"/>
                </a:cxn>
                <a:cxn ang="0">
                  <a:pos x="28" y="17"/>
                </a:cxn>
                <a:cxn ang="0">
                  <a:pos x="27" y="17"/>
                </a:cxn>
                <a:cxn ang="0">
                  <a:pos x="23" y="14"/>
                </a:cxn>
                <a:cxn ang="0">
                  <a:pos x="22" y="12"/>
                </a:cxn>
                <a:cxn ang="0">
                  <a:pos x="23" y="7"/>
                </a:cxn>
                <a:cxn ang="0">
                  <a:pos x="22" y="5"/>
                </a:cxn>
                <a:cxn ang="0">
                  <a:pos x="20" y="5"/>
                </a:cxn>
                <a:cxn ang="0">
                  <a:pos x="14" y="4"/>
                </a:cxn>
                <a:cxn ang="0">
                  <a:pos x="13" y="2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1" y="2"/>
                </a:cxn>
                <a:cxn ang="0">
                  <a:pos x="34" y="3"/>
                </a:cxn>
                <a:cxn ang="0">
                  <a:pos x="35" y="2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lnTo>
                    <a:pt x="35" y="5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6" y="26"/>
                  </a:lnTo>
                  <a:lnTo>
                    <a:pt x="32" y="23"/>
                  </a:lnTo>
                  <a:lnTo>
                    <a:pt x="30" y="23"/>
                  </a:lnTo>
                  <a:lnTo>
                    <a:pt x="25" y="23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3" y="22"/>
                  </a:lnTo>
                  <a:lnTo>
                    <a:pt x="10" y="23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1" y="2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2" y="17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8" y="19"/>
                  </a:lnTo>
                  <a:lnTo>
                    <a:pt x="22" y="20"/>
                  </a:lnTo>
                  <a:lnTo>
                    <a:pt x="26" y="18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3" y="14"/>
                  </a:lnTo>
                  <a:lnTo>
                    <a:pt x="22" y="12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1" y="2"/>
                  </a:lnTo>
                  <a:lnTo>
                    <a:pt x="34" y="3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0">
              <a:extLst>
                <a:ext uri="{FF2B5EF4-FFF2-40B4-BE49-F238E27FC236}">
                  <a16:creationId xmlns:a16="http://schemas.microsoft.com/office/drawing/2014/main" id="{320951E7-22E9-6177-F429-55A9277A0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062" y="3699229"/>
              <a:ext cx="71697" cy="45384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3" y="14"/>
                </a:cxn>
                <a:cxn ang="0">
                  <a:pos x="3" y="13"/>
                </a:cxn>
                <a:cxn ang="0">
                  <a:pos x="2" y="5"/>
                </a:cxn>
                <a:cxn ang="0">
                  <a:pos x="2" y="2"/>
                </a:cxn>
                <a:cxn ang="0">
                  <a:pos x="5" y="0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2"/>
                </a:cxn>
                <a:cxn ang="0">
                  <a:pos x="21" y="4"/>
                </a:cxn>
                <a:cxn ang="0">
                  <a:pos x="25" y="3"/>
                </a:cxn>
                <a:cxn ang="0">
                  <a:pos x="27" y="6"/>
                </a:cxn>
                <a:cxn ang="0">
                  <a:pos x="28" y="8"/>
                </a:cxn>
                <a:cxn ang="0">
                  <a:pos x="31" y="10"/>
                </a:cxn>
                <a:cxn ang="0">
                  <a:pos x="34" y="11"/>
                </a:cxn>
                <a:cxn ang="0">
                  <a:pos x="37" y="12"/>
                </a:cxn>
                <a:cxn ang="0">
                  <a:pos x="43" y="14"/>
                </a:cxn>
                <a:cxn ang="0">
                  <a:pos x="45" y="17"/>
                </a:cxn>
                <a:cxn ang="0">
                  <a:pos x="46" y="18"/>
                </a:cxn>
                <a:cxn ang="0">
                  <a:pos x="45" y="20"/>
                </a:cxn>
                <a:cxn ang="0">
                  <a:pos x="45" y="21"/>
                </a:cxn>
                <a:cxn ang="0">
                  <a:pos x="43" y="24"/>
                </a:cxn>
                <a:cxn ang="0">
                  <a:pos x="41" y="23"/>
                </a:cxn>
                <a:cxn ang="0">
                  <a:pos x="39" y="20"/>
                </a:cxn>
                <a:cxn ang="0">
                  <a:pos x="36" y="19"/>
                </a:cxn>
                <a:cxn ang="0">
                  <a:pos x="31" y="20"/>
                </a:cxn>
                <a:cxn ang="0">
                  <a:pos x="30" y="19"/>
                </a:cxn>
                <a:cxn ang="0">
                  <a:pos x="28" y="19"/>
                </a:cxn>
                <a:cxn ang="0">
                  <a:pos x="26" y="20"/>
                </a:cxn>
                <a:cxn ang="0">
                  <a:pos x="21" y="23"/>
                </a:cxn>
                <a:cxn ang="0">
                  <a:pos x="19" y="23"/>
                </a:cxn>
                <a:cxn ang="0">
                  <a:pos x="17" y="20"/>
                </a:cxn>
                <a:cxn ang="0">
                  <a:pos x="16" y="19"/>
                </a:cxn>
                <a:cxn ang="0">
                  <a:pos x="15" y="20"/>
                </a:cxn>
                <a:cxn ang="0">
                  <a:pos x="11" y="22"/>
                </a:cxn>
                <a:cxn ang="0">
                  <a:pos x="9" y="27"/>
                </a:cxn>
                <a:cxn ang="0">
                  <a:pos x="7" y="30"/>
                </a:cxn>
                <a:cxn ang="0">
                  <a:pos x="5" y="30"/>
                </a:cxn>
                <a:cxn ang="0">
                  <a:pos x="3" y="26"/>
                </a:cxn>
              </a:cxnLst>
              <a:rect l="0" t="0" r="r" b="b"/>
              <a:pathLst>
                <a:path w="46" h="30">
                  <a:moveTo>
                    <a:pt x="3" y="26"/>
                  </a:moveTo>
                  <a:lnTo>
                    <a:pt x="0" y="18"/>
                  </a:lnTo>
                  <a:lnTo>
                    <a:pt x="0" y="17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1" y="10"/>
                  </a:lnTo>
                  <a:lnTo>
                    <a:pt x="34" y="11"/>
                  </a:lnTo>
                  <a:lnTo>
                    <a:pt x="37" y="12"/>
                  </a:lnTo>
                  <a:lnTo>
                    <a:pt x="43" y="14"/>
                  </a:lnTo>
                  <a:lnTo>
                    <a:pt x="45" y="17"/>
                  </a:lnTo>
                  <a:lnTo>
                    <a:pt x="46" y="18"/>
                  </a:lnTo>
                  <a:lnTo>
                    <a:pt x="45" y="20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1" y="23"/>
                  </a:lnTo>
                  <a:lnTo>
                    <a:pt x="39" y="20"/>
                  </a:lnTo>
                  <a:lnTo>
                    <a:pt x="36" y="19"/>
                  </a:lnTo>
                  <a:lnTo>
                    <a:pt x="31" y="20"/>
                  </a:lnTo>
                  <a:lnTo>
                    <a:pt x="30" y="19"/>
                  </a:lnTo>
                  <a:lnTo>
                    <a:pt x="28" y="19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7" y="20"/>
                  </a:lnTo>
                  <a:lnTo>
                    <a:pt x="16" y="19"/>
                  </a:lnTo>
                  <a:lnTo>
                    <a:pt x="15" y="20"/>
                  </a:lnTo>
                  <a:lnTo>
                    <a:pt x="11" y="22"/>
                  </a:lnTo>
                  <a:lnTo>
                    <a:pt x="9" y="27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3" y="2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1">
              <a:extLst>
                <a:ext uri="{FF2B5EF4-FFF2-40B4-BE49-F238E27FC236}">
                  <a16:creationId xmlns:a16="http://schemas.microsoft.com/office/drawing/2014/main" id="{0EF3871C-C925-9ADA-8487-D0B562E35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391" y="3879252"/>
              <a:ext cx="67022" cy="62025"/>
            </a:xfrm>
            <a:custGeom>
              <a:avLst/>
              <a:gdLst/>
              <a:ahLst/>
              <a:cxnLst>
                <a:cxn ang="0">
                  <a:pos x="32" y="9"/>
                </a:cxn>
                <a:cxn ang="0">
                  <a:pos x="36" y="15"/>
                </a:cxn>
                <a:cxn ang="0">
                  <a:pos x="41" y="19"/>
                </a:cxn>
                <a:cxn ang="0">
                  <a:pos x="43" y="21"/>
                </a:cxn>
                <a:cxn ang="0">
                  <a:pos x="40" y="21"/>
                </a:cxn>
                <a:cxn ang="0">
                  <a:pos x="38" y="24"/>
                </a:cxn>
                <a:cxn ang="0">
                  <a:pos x="41" y="29"/>
                </a:cxn>
                <a:cxn ang="0">
                  <a:pos x="40" y="34"/>
                </a:cxn>
                <a:cxn ang="0">
                  <a:pos x="39" y="37"/>
                </a:cxn>
                <a:cxn ang="0">
                  <a:pos x="38" y="39"/>
                </a:cxn>
                <a:cxn ang="0">
                  <a:pos x="36" y="33"/>
                </a:cxn>
                <a:cxn ang="0">
                  <a:pos x="33" y="32"/>
                </a:cxn>
                <a:cxn ang="0">
                  <a:pos x="34" y="35"/>
                </a:cxn>
                <a:cxn ang="0">
                  <a:pos x="34" y="36"/>
                </a:cxn>
                <a:cxn ang="0">
                  <a:pos x="29" y="33"/>
                </a:cxn>
                <a:cxn ang="0">
                  <a:pos x="30" y="28"/>
                </a:cxn>
                <a:cxn ang="0">
                  <a:pos x="26" y="25"/>
                </a:cxn>
                <a:cxn ang="0">
                  <a:pos x="22" y="22"/>
                </a:cxn>
                <a:cxn ang="0">
                  <a:pos x="16" y="19"/>
                </a:cxn>
                <a:cxn ang="0">
                  <a:pos x="15" y="16"/>
                </a:cxn>
                <a:cxn ang="0">
                  <a:pos x="10" y="13"/>
                </a:cxn>
                <a:cxn ang="0">
                  <a:pos x="9" y="14"/>
                </a:cxn>
                <a:cxn ang="0">
                  <a:pos x="12" y="16"/>
                </a:cxn>
                <a:cxn ang="0">
                  <a:pos x="10" y="21"/>
                </a:cxn>
                <a:cxn ang="0">
                  <a:pos x="7" y="18"/>
                </a:cxn>
                <a:cxn ang="0">
                  <a:pos x="2" y="15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16" y="1"/>
                </a:cxn>
                <a:cxn ang="0">
                  <a:pos x="20" y="2"/>
                </a:cxn>
                <a:cxn ang="0">
                  <a:pos x="26" y="5"/>
                </a:cxn>
              </a:cxnLst>
              <a:rect l="0" t="0" r="r" b="b"/>
              <a:pathLst>
                <a:path w="43" h="41">
                  <a:moveTo>
                    <a:pt x="27" y="4"/>
                  </a:moveTo>
                  <a:lnTo>
                    <a:pt x="32" y="9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41" y="19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0" y="21"/>
                  </a:lnTo>
                  <a:lnTo>
                    <a:pt x="39" y="22"/>
                  </a:lnTo>
                  <a:lnTo>
                    <a:pt x="38" y="24"/>
                  </a:lnTo>
                  <a:lnTo>
                    <a:pt x="38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9" y="37"/>
                  </a:lnTo>
                  <a:lnTo>
                    <a:pt x="38" y="41"/>
                  </a:lnTo>
                  <a:lnTo>
                    <a:pt x="38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4" y="35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1"/>
                  </a:lnTo>
                  <a:lnTo>
                    <a:pt x="30" y="28"/>
                  </a:lnTo>
                  <a:lnTo>
                    <a:pt x="29" y="27"/>
                  </a:lnTo>
                  <a:lnTo>
                    <a:pt x="26" y="25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18" y="21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5" y="16"/>
                  </a:lnTo>
                  <a:lnTo>
                    <a:pt x="14" y="15"/>
                  </a:lnTo>
                  <a:lnTo>
                    <a:pt x="10" y="13"/>
                  </a:lnTo>
                  <a:lnTo>
                    <a:pt x="8" y="11"/>
                  </a:lnTo>
                  <a:lnTo>
                    <a:pt x="9" y="14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9" y="19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8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12" y="3"/>
                  </a:lnTo>
                  <a:lnTo>
                    <a:pt x="16" y="1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6" y="5"/>
                  </a:lnTo>
                  <a:lnTo>
                    <a:pt x="27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2">
              <a:extLst>
                <a:ext uri="{FF2B5EF4-FFF2-40B4-BE49-F238E27FC236}">
                  <a16:creationId xmlns:a16="http://schemas.microsoft.com/office/drawing/2014/main" id="{C425A328-4611-3219-31EB-8DC850F4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698" y="3727973"/>
              <a:ext cx="29615" cy="12102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1" y="8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16" y="1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8" y="5"/>
                </a:cxn>
                <a:cxn ang="0">
                  <a:pos x="17" y="6"/>
                </a:cxn>
                <a:cxn ang="0">
                  <a:pos x="16" y="7"/>
                </a:cxn>
                <a:cxn ang="0">
                  <a:pos x="14" y="7"/>
                </a:cxn>
                <a:cxn ang="0">
                  <a:pos x="10" y="7"/>
                </a:cxn>
                <a:cxn ang="0">
                  <a:pos x="6" y="7"/>
                </a:cxn>
                <a:cxn ang="0">
                  <a:pos x="4" y="8"/>
                </a:cxn>
              </a:cxnLst>
              <a:rect l="0" t="0" r="r" b="b"/>
              <a:pathLst>
                <a:path w="19" h="8">
                  <a:moveTo>
                    <a:pt x="4" y="8"/>
                  </a:moveTo>
                  <a:lnTo>
                    <a:pt x="1" y="8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1"/>
                  </a:lnTo>
                  <a:lnTo>
                    <a:pt x="7" y="0"/>
                  </a:lnTo>
                  <a:lnTo>
                    <a:pt x="16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6" y="7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3">
              <a:extLst>
                <a:ext uri="{FF2B5EF4-FFF2-40B4-BE49-F238E27FC236}">
                  <a16:creationId xmlns:a16="http://schemas.microsoft.com/office/drawing/2014/main" id="{B4ACD997-5875-25EF-2377-CC8A2D5D1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619" y="3909508"/>
              <a:ext cx="118456" cy="49923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9" y="8"/>
                </a:cxn>
                <a:cxn ang="0">
                  <a:pos x="15" y="9"/>
                </a:cxn>
                <a:cxn ang="0">
                  <a:pos x="19" y="10"/>
                </a:cxn>
                <a:cxn ang="0">
                  <a:pos x="26" y="10"/>
                </a:cxn>
                <a:cxn ang="0">
                  <a:pos x="37" y="6"/>
                </a:cxn>
                <a:cxn ang="0">
                  <a:pos x="47" y="1"/>
                </a:cxn>
                <a:cxn ang="0">
                  <a:pos x="52" y="2"/>
                </a:cxn>
                <a:cxn ang="0">
                  <a:pos x="61" y="4"/>
                </a:cxn>
                <a:cxn ang="0">
                  <a:pos x="69" y="9"/>
                </a:cxn>
                <a:cxn ang="0">
                  <a:pos x="72" y="15"/>
                </a:cxn>
                <a:cxn ang="0">
                  <a:pos x="76" y="22"/>
                </a:cxn>
                <a:cxn ang="0">
                  <a:pos x="74" y="25"/>
                </a:cxn>
                <a:cxn ang="0">
                  <a:pos x="70" y="26"/>
                </a:cxn>
                <a:cxn ang="0">
                  <a:pos x="69" y="28"/>
                </a:cxn>
                <a:cxn ang="0">
                  <a:pos x="66" y="33"/>
                </a:cxn>
                <a:cxn ang="0">
                  <a:pos x="61" y="23"/>
                </a:cxn>
                <a:cxn ang="0">
                  <a:pos x="61" y="19"/>
                </a:cxn>
                <a:cxn ang="0">
                  <a:pos x="67" y="19"/>
                </a:cxn>
                <a:cxn ang="0">
                  <a:pos x="65" y="17"/>
                </a:cxn>
                <a:cxn ang="0">
                  <a:pos x="62" y="16"/>
                </a:cxn>
                <a:cxn ang="0">
                  <a:pos x="58" y="14"/>
                </a:cxn>
                <a:cxn ang="0">
                  <a:pos x="57" y="11"/>
                </a:cxn>
                <a:cxn ang="0">
                  <a:pos x="55" y="10"/>
                </a:cxn>
                <a:cxn ang="0">
                  <a:pos x="54" y="9"/>
                </a:cxn>
                <a:cxn ang="0">
                  <a:pos x="48" y="8"/>
                </a:cxn>
                <a:cxn ang="0">
                  <a:pos x="42" y="10"/>
                </a:cxn>
                <a:cxn ang="0">
                  <a:pos x="42" y="14"/>
                </a:cxn>
                <a:cxn ang="0">
                  <a:pos x="37" y="17"/>
                </a:cxn>
                <a:cxn ang="0">
                  <a:pos x="33" y="19"/>
                </a:cxn>
                <a:cxn ang="0">
                  <a:pos x="35" y="23"/>
                </a:cxn>
                <a:cxn ang="0">
                  <a:pos x="39" y="28"/>
                </a:cxn>
                <a:cxn ang="0">
                  <a:pos x="37" y="29"/>
                </a:cxn>
                <a:cxn ang="0">
                  <a:pos x="33" y="31"/>
                </a:cxn>
                <a:cxn ang="0">
                  <a:pos x="28" y="31"/>
                </a:cxn>
                <a:cxn ang="0">
                  <a:pos x="27" y="29"/>
                </a:cxn>
                <a:cxn ang="0">
                  <a:pos x="24" y="23"/>
                </a:cxn>
                <a:cxn ang="0">
                  <a:pos x="18" y="24"/>
                </a:cxn>
                <a:cxn ang="0">
                  <a:pos x="16" y="20"/>
                </a:cxn>
                <a:cxn ang="0">
                  <a:pos x="7" y="17"/>
                </a:cxn>
                <a:cxn ang="0">
                  <a:pos x="2" y="18"/>
                </a:cxn>
                <a:cxn ang="0">
                  <a:pos x="1" y="17"/>
                </a:cxn>
                <a:cxn ang="0">
                  <a:pos x="2" y="14"/>
                </a:cxn>
                <a:cxn ang="0">
                  <a:pos x="3" y="9"/>
                </a:cxn>
                <a:cxn ang="0">
                  <a:pos x="0" y="4"/>
                </a:cxn>
                <a:cxn ang="0">
                  <a:pos x="2" y="1"/>
                </a:cxn>
                <a:cxn ang="0">
                  <a:pos x="5" y="1"/>
                </a:cxn>
              </a:cxnLst>
              <a:rect l="0" t="0" r="r" b="b"/>
              <a:pathLst>
                <a:path w="76" h="33">
                  <a:moveTo>
                    <a:pt x="5" y="1"/>
                  </a:move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7" y="8"/>
                  </a:lnTo>
                  <a:lnTo>
                    <a:pt x="19" y="10"/>
                  </a:lnTo>
                  <a:lnTo>
                    <a:pt x="23" y="11"/>
                  </a:lnTo>
                  <a:lnTo>
                    <a:pt x="26" y="10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7" y="2"/>
                  </a:lnTo>
                  <a:lnTo>
                    <a:pt x="61" y="4"/>
                  </a:lnTo>
                  <a:lnTo>
                    <a:pt x="65" y="6"/>
                  </a:lnTo>
                  <a:lnTo>
                    <a:pt x="69" y="9"/>
                  </a:lnTo>
                  <a:lnTo>
                    <a:pt x="71" y="13"/>
                  </a:lnTo>
                  <a:lnTo>
                    <a:pt x="72" y="15"/>
                  </a:lnTo>
                  <a:lnTo>
                    <a:pt x="73" y="16"/>
                  </a:lnTo>
                  <a:lnTo>
                    <a:pt x="76" y="22"/>
                  </a:lnTo>
                  <a:lnTo>
                    <a:pt x="74" y="22"/>
                  </a:lnTo>
                  <a:lnTo>
                    <a:pt x="74" y="25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67" y="28"/>
                  </a:lnTo>
                  <a:lnTo>
                    <a:pt x="66" y="33"/>
                  </a:lnTo>
                  <a:lnTo>
                    <a:pt x="64" y="28"/>
                  </a:lnTo>
                  <a:lnTo>
                    <a:pt x="61" y="23"/>
                  </a:lnTo>
                  <a:lnTo>
                    <a:pt x="60" y="21"/>
                  </a:lnTo>
                  <a:lnTo>
                    <a:pt x="61" y="19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6" y="18"/>
                  </a:lnTo>
                  <a:lnTo>
                    <a:pt x="65" y="17"/>
                  </a:lnTo>
                  <a:lnTo>
                    <a:pt x="64" y="14"/>
                  </a:lnTo>
                  <a:lnTo>
                    <a:pt x="62" y="16"/>
                  </a:lnTo>
                  <a:lnTo>
                    <a:pt x="60" y="17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7" y="11"/>
                  </a:lnTo>
                  <a:lnTo>
                    <a:pt x="56" y="12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4" y="9"/>
                  </a:lnTo>
                  <a:lnTo>
                    <a:pt x="51" y="8"/>
                  </a:lnTo>
                  <a:lnTo>
                    <a:pt x="48" y="8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39" y="16"/>
                  </a:lnTo>
                  <a:lnTo>
                    <a:pt x="37" y="17"/>
                  </a:lnTo>
                  <a:lnTo>
                    <a:pt x="35" y="17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5" y="23"/>
                  </a:lnTo>
                  <a:lnTo>
                    <a:pt x="38" y="25"/>
                  </a:lnTo>
                  <a:lnTo>
                    <a:pt x="39" y="28"/>
                  </a:lnTo>
                  <a:lnTo>
                    <a:pt x="39" y="29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33" y="31"/>
                  </a:lnTo>
                  <a:lnTo>
                    <a:pt x="30" y="32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5" y="25"/>
                  </a:lnTo>
                  <a:lnTo>
                    <a:pt x="24" y="23"/>
                  </a:lnTo>
                  <a:lnTo>
                    <a:pt x="23" y="26"/>
                  </a:lnTo>
                  <a:lnTo>
                    <a:pt x="18" y="24"/>
                  </a:lnTo>
                  <a:lnTo>
                    <a:pt x="17" y="20"/>
                  </a:lnTo>
                  <a:lnTo>
                    <a:pt x="16" y="20"/>
                  </a:lnTo>
                  <a:lnTo>
                    <a:pt x="10" y="19"/>
                  </a:lnTo>
                  <a:lnTo>
                    <a:pt x="7" y="17"/>
                  </a:lnTo>
                  <a:lnTo>
                    <a:pt x="4" y="17"/>
                  </a:lnTo>
                  <a:lnTo>
                    <a:pt x="2" y="18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4">
              <a:extLst>
                <a:ext uri="{FF2B5EF4-FFF2-40B4-BE49-F238E27FC236}">
                  <a16:creationId xmlns:a16="http://schemas.microsoft.com/office/drawing/2014/main" id="{E76F85DF-279D-2F4A-A8E5-7137BB998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127" y="3885303"/>
              <a:ext cx="18704" cy="1664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11" y="3"/>
                </a:cxn>
                <a:cxn ang="0">
                  <a:pos x="11" y="5"/>
                </a:cxn>
                <a:cxn ang="0">
                  <a:pos x="10" y="5"/>
                </a:cxn>
                <a:cxn ang="0">
                  <a:pos x="11" y="7"/>
                </a:cxn>
                <a:cxn ang="0">
                  <a:pos x="11" y="10"/>
                </a:cxn>
                <a:cxn ang="0">
                  <a:pos x="9" y="11"/>
                </a:cxn>
                <a:cxn ang="0">
                  <a:pos x="8" y="11"/>
                </a:cxn>
                <a:cxn ang="0">
                  <a:pos x="7" y="11"/>
                </a:cxn>
                <a:cxn ang="0">
                  <a:pos x="4" y="11"/>
                </a:cxn>
                <a:cxn ang="0">
                  <a:pos x="3" y="11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4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2" y="0"/>
                </a:cxn>
              </a:cxnLst>
              <a:rect l="0" t="0" r="r" b="b"/>
              <a:pathLst>
                <a:path w="12" h="11">
                  <a:moveTo>
                    <a:pt x="12" y="0"/>
                  </a:move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1" y="7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5">
              <a:extLst>
                <a:ext uri="{FF2B5EF4-FFF2-40B4-BE49-F238E27FC236}">
                  <a16:creationId xmlns:a16="http://schemas.microsoft.com/office/drawing/2014/main" id="{5550853A-1B6B-38A9-F90B-65AD885C0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007" y="3858073"/>
              <a:ext cx="275879" cy="231458"/>
            </a:xfrm>
            <a:custGeom>
              <a:avLst/>
              <a:gdLst/>
              <a:ahLst/>
              <a:cxnLst>
                <a:cxn ang="0">
                  <a:pos x="163" y="100"/>
                </a:cxn>
                <a:cxn ang="0">
                  <a:pos x="142" y="107"/>
                </a:cxn>
                <a:cxn ang="0">
                  <a:pos x="133" y="111"/>
                </a:cxn>
                <a:cxn ang="0">
                  <a:pos x="117" y="107"/>
                </a:cxn>
                <a:cxn ang="0">
                  <a:pos x="117" y="112"/>
                </a:cxn>
                <a:cxn ang="0">
                  <a:pos x="123" y="130"/>
                </a:cxn>
                <a:cxn ang="0">
                  <a:pos x="130" y="134"/>
                </a:cxn>
                <a:cxn ang="0">
                  <a:pos x="121" y="141"/>
                </a:cxn>
                <a:cxn ang="0">
                  <a:pos x="108" y="149"/>
                </a:cxn>
                <a:cxn ang="0">
                  <a:pos x="101" y="148"/>
                </a:cxn>
                <a:cxn ang="0">
                  <a:pos x="87" y="148"/>
                </a:cxn>
                <a:cxn ang="0">
                  <a:pos x="82" y="137"/>
                </a:cxn>
                <a:cxn ang="0">
                  <a:pos x="72" y="124"/>
                </a:cxn>
                <a:cxn ang="0">
                  <a:pos x="76" y="111"/>
                </a:cxn>
                <a:cxn ang="0">
                  <a:pos x="70" y="98"/>
                </a:cxn>
                <a:cxn ang="0">
                  <a:pos x="73" y="89"/>
                </a:cxn>
                <a:cxn ang="0">
                  <a:pos x="61" y="80"/>
                </a:cxn>
                <a:cxn ang="0">
                  <a:pos x="49" y="79"/>
                </a:cxn>
                <a:cxn ang="0">
                  <a:pos x="36" y="68"/>
                </a:cxn>
                <a:cxn ang="0">
                  <a:pos x="17" y="68"/>
                </a:cxn>
                <a:cxn ang="0">
                  <a:pos x="13" y="54"/>
                </a:cxn>
                <a:cxn ang="0">
                  <a:pos x="3" y="39"/>
                </a:cxn>
                <a:cxn ang="0">
                  <a:pos x="5" y="29"/>
                </a:cxn>
                <a:cxn ang="0">
                  <a:pos x="16" y="14"/>
                </a:cxn>
                <a:cxn ang="0">
                  <a:pos x="19" y="5"/>
                </a:cxn>
                <a:cxn ang="0">
                  <a:pos x="22" y="5"/>
                </a:cxn>
                <a:cxn ang="0">
                  <a:pos x="19" y="14"/>
                </a:cxn>
                <a:cxn ang="0">
                  <a:pos x="20" y="21"/>
                </a:cxn>
                <a:cxn ang="0">
                  <a:pos x="17" y="33"/>
                </a:cxn>
                <a:cxn ang="0">
                  <a:pos x="25" y="41"/>
                </a:cxn>
                <a:cxn ang="0">
                  <a:pos x="30" y="34"/>
                </a:cxn>
                <a:cxn ang="0">
                  <a:pos x="24" y="23"/>
                </a:cxn>
                <a:cxn ang="0">
                  <a:pos x="24" y="18"/>
                </a:cxn>
                <a:cxn ang="0">
                  <a:pos x="41" y="11"/>
                </a:cxn>
                <a:cxn ang="0">
                  <a:pos x="46" y="8"/>
                </a:cxn>
                <a:cxn ang="0">
                  <a:pos x="44" y="6"/>
                </a:cxn>
                <a:cxn ang="0">
                  <a:pos x="39" y="3"/>
                </a:cxn>
                <a:cxn ang="0">
                  <a:pos x="44" y="0"/>
                </a:cxn>
                <a:cxn ang="0">
                  <a:pos x="46" y="6"/>
                </a:cxn>
                <a:cxn ang="0">
                  <a:pos x="50" y="9"/>
                </a:cxn>
                <a:cxn ang="0">
                  <a:pos x="62" y="12"/>
                </a:cxn>
                <a:cxn ang="0">
                  <a:pos x="70" y="22"/>
                </a:cxn>
                <a:cxn ang="0">
                  <a:pos x="89" y="20"/>
                </a:cxn>
                <a:cxn ang="0">
                  <a:pos x="101" y="26"/>
                </a:cxn>
                <a:cxn ang="0">
                  <a:pos x="115" y="26"/>
                </a:cxn>
                <a:cxn ang="0">
                  <a:pos x="132" y="20"/>
                </a:cxn>
                <a:cxn ang="0">
                  <a:pos x="145" y="21"/>
                </a:cxn>
                <a:cxn ang="0">
                  <a:pos x="135" y="23"/>
                </a:cxn>
                <a:cxn ang="0">
                  <a:pos x="144" y="33"/>
                </a:cxn>
                <a:cxn ang="0">
                  <a:pos x="152" y="31"/>
                </a:cxn>
                <a:cxn ang="0">
                  <a:pos x="163" y="38"/>
                </a:cxn>
                <a:cxn ang="0">
                  <a:pos x="151" y="48"/>
                </a:cxn>
                <a:cxn ang="0">
                  <a:pos x="161" y="48"/>
                </a:cxn>
                <a:cxn ang="0">
                  <a:pos x="177" y="52"/>
                </a:cxn>
                <a:cxn ang="0">
                  <a:pos x="166" y="64"/>
                </a:cxn>
                <a:cxn ang="0">
                  <a:pos x="166" y="72"/>
                </a:cxn>
                <a:cxn ang="0">
                  <a:pos x="158" y="83"/>
                </a:cxn>
                <a:cxn ang="0">
                  <a:pos x="167" y="95"/>
                </a:cxn>
              </a:cxnLst>
              <a:rect l="0" t="0" r="r" b="b"/>
              <a:pathLst>
                <a:path w="177" h="153">
                  <a:moveTo>
                    <a:pt x="167" y="95"/>
                  </a:moveTo>
                  <a:lnTo>
                    <a:pt x="167" y="96"/>
                  </a:lnTo>
                  <a:lnTo>
                    <a:pt x="166" y="98"/>
                  </a:lnTo>
                  <a:lnTo>
                    <a:pt x="163" y="100"/>
                  </a:lnTo>
                  <a:lnTo>
                    <a:pt x="153" y="106"/>
                  </a:lnTo>
                  <a:lnTo>
                    <a:pt x="148" y="107"/>
                  </a:lnTo>
                  <a:lnTo>
                    <a:pt x="145" y="107"/>
                  </a:lnTo>
                  <a:lnTo>
                    <a:pt x="142" y="107"/>
                  </a:lnTo>
                  <a:lnTo>
                    <a:pt x="140" y="108"/>
                  </a:lnTo>
                  <a:lnTo>
                    <a:pt x="139" y="114"/>
                  </a:lnTo>
                  <a:lnTo>
                    <a:pt x="137" y="115"/>
                  </a:lnTo>
                  <a:lnTo>
                    <a:pt x="133" y="111"/>
                  </a:lnTo>
                  <a:lnTo>
                    <a:pt x="131" y="110"/>
                  </a:lnTo>
                  <a:lnTo>
                    <a:pt x="124" y="110"/>
                  </a:lnTo>
                  <a:lnTo>
                    <a:pt x="122" y="110"/>
                  </a:lnTo>
                  <a:lnTo>
                    <a:pt x="117" y="107"/>
                  </a:lnTo>
                  <a:lnTo>
                    <a:pt x="115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7" y="112"/>
                  </a:lnTo>
                  <a:lnTo>
                    <a:pt x="120" y="116"/>
                  </a:lnTo>
                  <a:lnTo>
                    <a:pt x="121" y="125"/>
                  </a:lnTo>
                  <a:lnTo>
                    <a:pt x="122" y="128"/>
                  </a:lnTo>
                  <a:lnTo>
                    <a:pt x="123" y="130"/>
                  </a:lnTo>
                  <a:lnTo>
                    <a:pt x="129" y="130"/>
                  </a:lnTo>
                  <a:lnTo>
                    <a:pt x="131" y="131"/>
                  </a:lnTo>
                  <a:lnTo>
                    <a:pt x="132" y="132"/>
                  </a:lnTo>
                  <a:lnTo>
                    <a:pt x="130" y="134"/>
                  </a:lnTo>
                  <a:lnTo>
                    <a:pt x="127" y="135"/>
                  </a:lnTo>
                  <a:lnTo>
                    <a:pt x="123" y="136"/>
                  </a:lnTo>
                  <a:lnTo>
                    <a:pt x="122" y="137"/>
                  </a:lnTo>
                  <a:lnTo>
                    <a:pt x="121" y="141"/>
                  </a:lnTo>
                  <a:lnTo>
                    <a:pt x="119" y="143"/>
                  </a:lnTo>
                  <a:lnTo>
                    <a:pt x="115" y="143"/>
                  </a:lnTo>
                  <a:lnTo>
                    <a:pt x="112" y="145"/>
                  </a:lnTo>
                  <a:lnTo>
                    <a:pt x="108" y="149"/>
                  </a:lnTo>
                  <a:lnTo>
                    <a:pt x="104" y="153"/>
                  </a:lnTo>
                  <a:lnTo>
                    <a:pt x="102" y="153"/>
                  </a:lnTo>
                  <a:lnTo>
                    <a:pt x="101" y="149"/>
                  </a:lnTo>
                  <a:lnTo>
                    <a:pt x="101" y="148"/>
                  </a:lnTo>
                  <a:lnTo>
                    <a:pt x="96" y="152"/>
                  </a:lnTo>
                  <a:lnTo>
                    <a:pt x="94" y="152"/>
                  </a:lnTo>
                  <a:lnTo>
                    <a:pt x="91" y="151"/>
                  </a:lnTo>
                  <a:lnTo>
                    <a:pt x="87" y="148"/>
                  </a:lnTo>
                  <a:lnTo>
                    <a:pt x="84" y="147"/>
                  </a:lnTo>
                  <a:lnTo>
                    <a:pt x="83" y="145"/>
                  </a:lnTo>
                  <a:lnTo>
                    <a:pt x="83" y="142"/>
                  </a:lnTo>
                  <a:lnTo>
                    <a:pt x="82" y="137"/>
                  </a:lnTo>
                  <a:lnTo>
                    <a:pt x="81" y="135"/>
                  </a:lnTo>
                  <a:lnTo>
                    <a:pt x="80" y="134"/>
                  </a:lnTo>
                  <a:lnTo>
                    <a:pt x="75" y="127"/>
                  </a:lnTo>
                  <a:lnTo>
                    <a:pt x="72" y="124"/>
                  </a:lnTo>
                  <a:lnTo>
                    <a:pt x="75" y="121"/>
                  </a:lnTo>
                  <a:lnTo>
                    <a:pt x="79" y="117"/>
                  </a:lnTo>
                  <a:lnTo>
                    <a:pt x="79" y="116"/>
                  </a:lnTo>
                  <a:lnTo>
                    <a:pt x="76" y="111"/>
                  </a:lnTo>
                  <a:lnTo>
                    <a:pt x="75" y="109"/>
                  </a:lnTo>
                  <a:lnTo>
                    <a:pt x="72" y="104"/>
                  </a:lnTo>
                  <a:lnTo>
                    <a:pt x="71" y="100"/>
                  </a:lnTo>
                  <a:lnTo>
                    <a:pt x="70" y="98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92"/>
                  </a:lnTo>
                  <a:lnTo>
                    <a:pt x="73" y="89"/>
                  </a:lnTo>
                  <a:lnTo>
                    <a:pt x="74" y="83"/>
                  </a:lnTo>
                  <a:lnTo>
                    <a:pt x="76" y="80"/>
                  </a:lnTo>
                  <a:lnTo>
                    <a:pt x="72" y="79"/>
                  </a:lnTo>
                  <a:lnTo>
                    <a:pt x="61" y="80"/>
                  </a:lnTo>
                  <a:lnTo>
                    <a:pt x="56" y="81"/>
                  </a:lnTo>
                  <a:lnTo>
                    <a:pt x="53" y="82"/>
                  </a:lnTo>
                  <a:lnTo>
                    <a:pt x="52" y="82"/>
                  </a:lnTo>
                  <a:lnTo>
                    <a:pt x="49" y="79"/>
                  </a:lnTo>
                  <a:lnTo>
                    <a:pt x="44" y="73"/>
                  </a:lnTo>
                  <a:lnTo>
                    <a:pt x="43" y="71"/>
                  </a:lnTo>
                  <a:lnTo>
                    <a:pt x="39" y="69"/>
                  </a:lnTo>
                  <a:lnTo>
                    <a:pt x="36" y="68"/>
                  </a:lnTo>
                  <a:lnTo>
                    <a:pt x="29" y="69"/>
                  </a:lnTo>
                  <a:lnTo>
                    <a:pt x="22" y="69"/>
                  </a:lnTo>
                  <a:lnTo>
                    <a:pt x="19" y="69"/>
                  </a:lnTo>
                  <a:lnTo>
                    <a:pt x="17" y="68"/>
                  </a:lnTo>
                  <a:lnTo>
                    <a:pt x="15" y="65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54"/>
                  </a:lnTo>
                  <a:lnTo>
                    <a:pt x="12" y="52"/>
                  </a:lnTo>
                  <a:lnTo>
                    <a:pt x="7" y="43"/>
                  </a:lnTo>
                  <a:lnTo>
                    <a:pt x="6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4" y="33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12" y="14"/>
                  </a:lnTo>
                  <a:lnTo>
                    <a:pt x="14" y="13"/>
                  </a:lnTo>
                  <a:lnTo>
                    <a:pt x="16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2" y="4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22" y="5"/>
                  </a:lnTo>
                  <a:lnTo>
                    <a:pt x="18" y="7"/>
                  </a:lnTo>
                  <a:lnTo>
                    <a:pt x="17" y="8"/>
                  </a:lnTo>
                  <a:lnTo>
                    <a:pt x="18" y="12"/>
                  </a:lnTo>
                  <a:lnTo>
                    <a:pt x="19" y="14"/>
                  </a:lnTo>
                  <a:lnTo>
                    <a:pt x="21" y="15"/>
                  </a:lnTo>
                  <a:lnTo>
                    <a:pt x="20" y="16"/>
                  </a:lnTo>
                  <a:lnTo>
                    <a:pt x="21" y="19"/>
                  </a:lnTo>
                  <a:lnTo>
                    <a:pt x="20" y="21"/>
                  </a:lnTo>
                  <a:lnTo>
                    <a:pt x="18" y="24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7" y="33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2" y="41"/>
                  </a:lnTo>
                  <a:lnTo>
                    <a:pt x="25" y="41"/>
                  </a:lnTo>
                  <a:lnTo>
                    <a:pt x="27" y="40"/>
                  </a:lnTo>
                  <a:lnTo>
                    <a:pt x="29" y="38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29" y="30"/>
                  </a:lnTo>
                  <a:lnTo>
                    <a:pt x="28" y="29"/>
                  </a:lnTo>
                  <a:lnTo>
                    <a:pt x="25" y="24"/>
                  </a:lnTo>
                  <a:lnTo>
                    <a:pt x="24" y="23"/>
                  </a:lnTo>
                  <a:lnTo>
                    <a:pt x="24" y="21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3" y="17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7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7" y="10"/>
                  </a:lnTo>
                  <a:lnTo>
                    <a:pt x="60" y="11"/>
                  </a:lnTo>
                  <a:lnTo>
                    <a:pt x="62" y="12"/>
                  </a:lnTo>
                  <a:lnTo>
                    <a:pt x="64" y="16"/>
                  </a:lnTo>
                  <a:lnTo>
                    <a:pt x="66" y="20"/>
                  </a:lnTo>
                  <a:lnTo>
                    <a:pt x="67" y="22"/>
                  </a:lnTo>
                  <a:lnTo>
                    <a:pt x="70" y="22"/>
                  </a:lnTo>
                  <a:lnTo>
                    <a:pt x="76" y="21"/>
                  </a:lnTo>
                  <a:lnTo>
                    <a:pt x="81" y="21"/>
                  </a:lnTo>
                  <a:lnTo>
                    <a:pt x="85" y="21"/>
                  </a:lnTo>
                  <a:lnTo>
                    <a:pt x="89" y="20"/>
                  </a:lnTo>
                  <a:lnTo>
                    <a:pt x="93" y="21"/>
                  </a:lnTo>
                  <a:lnTo>
                    <a:pt x="96" y="24"/>
                  </a:lnTo>
                  <a:lnTo>
                    <a:pt x="97" y="25"/>
                  </a:lnTo>
                  <a:lnTo>
                    <a:pt x="101" y="26"/>
                  </a:lnTo>
                  <a:lnTo>
                    <a:pt x="103" y="27"/>
                  </a:lnTo>
                  <a:lnTo>
                    <a:pt x="110" y="27"/>
                  </a:lnTo>
                  <a:lnTo>
                    <a:pt x="112" y="27"/>
                  </a:lnTo>
                  <a:lnTo>
                    <a:pt x="115" y="26"/>
                  </a:lnTo>
                  <a:lnTo>
                    <a:pt x="121" y="21"/>
                  </a:lnTo>
                  <a:lnTo>
                    <a:pt x="123" y="20"/>
                  </a:lnTo>
                  <a:lnTo>
                    <a:pt x="126" y="20"/>
                  </a:lnTo>
                  <a:lnTo>
                    <a:pt x="132" y="20"/>
                  </a:lnTo>
                  <a:lnTo>
                    <a:pt x="139" y="19"/>
                  </a:lnTo>
                  <a:lnTo>
                    <a:pt x="144" y="20"/>
                  </a:lnTo>
                  <a:lnTo>
                    <a:pt x="145" y="20"/>
                  </a:lnTo>
                  <a:lnTo>
                    <a:pt x="145" y="21"/>
                  </a:lnTo>
                  <a:lnTo>
                    <a:pt x="143" y="22"/>
                  </a:lnTo>
                  <a:lnTo>
                    <a:pt x="138" y="22"/>
                  </a:lnTo>
                  <a:lnTo>
                    <a:pt x="136" y="22"/>
                  </a:lnTo>
                  <a:lnTo>
                    <a:pt x="135" y="23"/>
                  </a:lnTo>
                  <a:lnTo>
                    <a:pt x="136" y="24"/>
                  </a:lnTo>
                  <a:lnTo>
                    <a:pt x="139" y="26"/>
                  </a:lnTo>
                  <a:lnTo>
                    <a:pt x="143" y="29"/>
                  </a:lnTo>
                  <a:lnTo>
                    <a:pt x="144" y="33"/>
                  </a:lnTo>
                  <a:lnTo>
                    <a:pt x="145" y="30"/>
                  </a:lnTo>
                  <a:lnTo>
                    <a:pt x="147" y="29"/>
                  </a:lnTo>
                  <a:lnTo>
                    <a:pt x="149" y="30"/>
                  </a:lnTo>
                  <a:lnTo>
                    <a:pt x="152" y="31"/>
                  </a:lnTo>
                  <a:lnTo>
                    <a:pt x="154" y="31"/>
                  </a:lnTo>
                  <a:lnTo>
                    <a:pt x="156" y="33"/>
                  </a:lnTo>
                  <a:lnTo>
                    <a:pt x="161" y="36"/>
                  </a:lnTo>
                  <a:lnTo>
                    <a:pt x="163" y="38"/>
                  </a:lnTo>
                  <a:lnTo>
                    <a:pt x="159" y="41"/>
                  </a:lnTo>
                  <a:lnTo>
                    <a:pt x="158" y="44"/>
                  </a:lnTo>
                  <a:lnTo>
                    <a:pt x="157" y="46"/>
                  </a:lnTo>
                  <a:lnTo>
                    <a:pt x="151" y="48"/>
                  </a:lnTo>
                  <a:lnTo>
                    <a:pt x="154" y="48"/>
                  </a:lnTo>
                  <a:lnTo>
                    <a:pt x="157" y="49"/>
                  </a:lnTo>
                  <a:lnTo>
                    <a:pt x="159" y="49"/>
                  </a:lnTo>
                  <a:lnTo>
                    <a:pt x="161" y="48"/>
                  </a:lnTo>
                  <a:lnTo>
                    <a:pt x="167" y="48"/>
                  </a:lnTo>
                  <a:lnTo>
                    <a:pt x="171" y="48"/>
                  </a:lnTo>
                  <a:lnTo>
                    <a:pt x="176" y="50"/>
                  </a:lnTo>
                  <a:lnTo>
                    <a:pt x="177" y="52"/>
                  </a:lnTo>
                  <a:lnTo>
                    <a:pt x="176" y="54"/>
                  </a:lnTo>
                  <a:lnTo>
                    <a:pt x="166" y="62"/>
                  </a:lnTo>
                  <a:lnTo>
                    <a:pt x="166" y="63"/>
                  </a:lnTo>
                  <a:lnTo>
                    <a:pt x="166" y="64"/>
                  </a:lnTo>
                  <a:lnTo>
                    <a:pt x="170" y="68"/>
                  </a:lnTo>
                  <a:lnTo>
                    <a:pt x="171" y="69"/>
                  </a:lnTo>
                  <a:lnTo>
                    <a:pt x="169" y="71"/>
                  </a:lnTo>
                  <a:lnTo>
                    <a:pt x="166" y="72"/>
                  </a:lnTo>
                  <a:lnTo>
                    <a:pt x="160" y="73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58" y="83"/>
                  </a:lnTo>
                  <a:lnTo>
                    <a:pt x="157" y="84"/>
                  </a:lnTo>
                  <a:lnTo>
                    <a:pt x="159" y="87"/>
                  </a:lnTo>
                  <a:lnTo>
                    <a:pt x="164" y="91"/>
                  </a:lnTo>
                  <a:lnTo>
                    <a:pt x="167" y="9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6">
              <a:extLst>
                <a:ext uri="{FF2B5EF4-FFF2-40B4-BE49-F238E27FC236}">
                  <a16:creationId xmlns:a16="http://schemas.microsoft.com/office/drawing/2014/main" id="{CCE99CCA-F47A-F965-5FDD-A8119806B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143" y="4074402"/>
              <a:ext cx="116898" cy="127075"/>
            </a:xfrm>
            <a:custGeom>
              <a:avLst/>
              <a:gdLst/>
              <a:ahLst/>
              <a:cxnLst>
                <a:cxn ang="0">
                  <a:pos x="11" y="62"/>
                </a:cxn>
                <a:cxn ang="0">
                  <a:pos x="16" y="54"/>
                </a:cxn>
                <a:cxn ang="0">
                  <a:pos x="15" y="48"/>
                </a:cxn>
                <a:cxn ang="0">
                  <a:pos x="12" y="50"/>
                </a:cxn>
                <a:cxn ang="0">
                  <a:pos x="6" y="53"/>
                </a:cxn>
                <a:cxn ang="0">
                  <a:pos x="0" y="48"/>
                </a:cxn>
                <a:cxn ang="0">
                  <a:pos x="3" y="45"/>
                </a:cxn>
                <a:cxn ang="0">
                  <a:pos x="2" y="39"/>
                </a:cxn>
                <a:cxn ang="0">
                  <a:pos x="2" y="35"/>
                </a:cxn>
                <a:cxn ang="0">
                  <a:pos x="1" y="30"/>
                </a:cxn>
                <a:cxn ang="0">
                  <a:pos x="8" y="26"/>
                </a:cxn>
                <a:cxn ang="0">
                  <a:pos x="6" y="23"/>
                </a:cxn>
                <a:cxn ang="0">
                  <a:pos x="10" y="18"/>
                </a:cxn>
                <a:cxn ang="0">
                  <a:pos x="12" y="12"/>
                </a:cxn>
                <a:cxn ang="0">
                  <a:pos x="11" y="8"/>
                </a:cxn>
                <a:cxn ang="0">
                  <a:pos x="16" y="6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44" y="8"/>
                </a:cxn>
                <a:cxn ang="0">
                  <a:pos x="46" y="12"/>
                </a:cxn>
                <a:cxn ang="0">
                  <a:pos x="54" y="16"/>
                </a:cxn>
                <a:cxn ang="0">
                  <a:pos x="63" y="13"/>
                </a:cxn>
                <a:cxn ang="0">
                  <a:pos x="68" y="17"/>
                </a:cxn>
                <a:cxn ang="0">
                  <a:pos x="71" y="19"/>
                </a:cxn>
                <a:cxn ang="0">
                  <a:pos x="73" y="24"/>
                </a:cxn>
                <a:cxn ang="0">
                  <a:pos x="75" y="30"/>
                </a:cxn>
                <a:cxn ang="0">
                  <a:pos x="70" y="39"/>
                </a:cxn>
                <a:cxn ang="0">
                  <a:pos x="62" y="48"/>
                </a:cxn>
                <a:cxn ang="0">
                  <a:pos x="54" y="53"/>
                </a:cxn>
                <a:cxn ang="0">
                  <a:pos x="43" y="57"/>
                </a:cxn>
                <a:cxn ang="0">
                  <a:pos x="35" y="64"/>
                </a:cxn>
                <a:cxn ang="0">
                  <a:pos x="27" y="81"/>
                </a:cxn>
                <a:cxn ang="0">
                  <a:pos x="24" y="84"/>
                </a:cxn>
                <a:cxn ang="0">
                  <a:pos x="20" y="80"/>
                </a:cxn>
                <a:cxn ang="0">
                  <a:pos x="17" y="76"/>
                </a:cxn>
                <a:cxn ang="0">
                  <a:pos x="9" y="75"/>
                </a:cxn>
                <a:cxn ang="0">
                  <a:pos x="8" y="71"/>
                </a:cxn>
                <a:cxn ang="0">
                  <a:pos x="10" y="66"/>
                </a:cxn>
              </a:cxnLst>
              <a:rect l="0" t="0" r="r" b="b"/>
              <a:pathLst>
                <a:path w="75" h="84">
                  <a:moveTo>
                    <a:pt x="10" y="63"/>
                  </a:moveTo>
                  <a:lnTo>
                    <a:pt x="11" y="62"/>
                  </a:lnTo>
                  <a:lnTo>
                    <a:pt x="12" y="60"/>
                  </a:lnTo>
                  <a:lnTo>
                    <a:pt x="16" y="54"/>
                  </a:lnTo>
                  <a:lnTo>
                    <a:pt x="16" y="53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2" y="50"/>
                  </a:lnTo>
                  <a:lnTo>
                    <a:pt x="8" y="53"/>
                  </a:lnTo>
                  <a:lnTo>
                    <a:pt x="6" y="53"/>
                  </a:lnTo>
                  <a:lnTo>
                    <a:pt x="2" y="51"/>
                  </a:lnTo>
                  <a:lnTo>
                    <a:pt x="0" y="48"/>
                  </a:lnTo>
                  <a:lnTo>
                    <a:pt x="2" y="47"/>
                  </a:lnTo>
                  <a:lnTo>
                    <a:pt x="3" y="45"/>
                  </a:lnTo>
                  <a:lnTo>
                    <a:pt x="2" y="42"/>
                  </a:lnTo>
                  <a:lnTo>
                    <a:pt x="2" y="39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4" y="29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7" y="21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2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35" y="4"/>
                  </a:lnTo>
                  <a:lnTo>
                    <a:pt x="44" y="8"/>
                  </a:lnTo>
                  <a:lnTo>
                    <a:pt x="45" y="10"/>
                  </a:lnTo>
                  <a:lnTo>
                    <a:pt x="46" y="12"/>
                  </a:lnTo>
                  <a:lnTo>
                    <a:pt x="48" y="14"/>
                  </a:lnTo>
                  <a:lnTo>
                    <a:pt x="54" y="16"/>
                  </a:lnTo>
                  <a:lnTo>
                    <a:pt x="58" y="16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8" y="17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3" y="24"/>
                  </a:lnTo>
                  <a:lnTo>
                    <a:pt x="75" y="29"/>
                  </a:lnTo>
                  <a:lnTo>
                    <a:pt x="75" y="30"/>
                  </a:lnTo>
                  <a:lnTo>
                    <a:pt x="73" y="33"/>
                  </a:lnTo>
                  <a:lnTo>
                    <a:pt x="70" y="39"/>
                  </a:lnTo>
                  <a:lnTo>
                    <a:pt x="66" y="44"/>
                  </a:lnTo>
                  <a:lnTo>
                    <a:pt x="62" y="48"/>
                  </a:lnTo>
                  <a:lnTo>
                    <a:pt x="56" y="52"/>
                  </a:lnTo>
                  <a:lnTo>
                    <a:pt x="54" y="53"/>
                  </a:lnTo>
                  <a:lnTo>
                    <a:pt x="48" y="55"/>
                  </a:lnTo>
                  <a:lnTo>
                    <a:pt x="43" y="57"/>
                  </a:lnTo>
                  <a:lnTo>
                    <a:pt x="38" y="60"/>
                  </a:lnTo>
                  <a:lnTo>
                    <a:pt x="35" y="64"/>
                  </a:lnTo>
                  <a:lnTo>
                    <a:pt x="33" y="67"/>
                  </a:lnTo>
                  <a:lnTo>
                    <a:pt x="27" y="81"/>
                  </a:lnTo>
                  <a:lnTo>
                    <a:pt x="26" y="83"/>
                  </a:lnTo>
                  <a:lnTo>
                    <a:pt x="24" y="84"/>
                  </a:lnTo>
                  <a:lnTo>
                    <a:pt x="22" y="83"/>
                  </a:lnTo>
                  <a:lnTo>
                    <a:pt x="20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2" y="76"/>
                  </a:lnTo>
                  <a:lnTo>
                    <a:pt x="9" y="75"/>
                  </a:lnTo>
                  <a:lnTo>
                    <a:pt x="8" y="74"/>
                  </a:lnTo>
                  <a:lnTo>
                    <a:pt x="8" y="71"/>
                  </a:lnTo>
                  <a:lnTo>
                    <a:pt x="9" y="69"/>
                  </a:lnTo>
                  <a:lnTo>
                    <a:pt x="10" y="66"/>
                  </a:lnTo>
                  <a:lnTo>
                    <a:pt x="10" y="6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7">
              <a:extLst>
                <a:ext uri="{FF2B5EF4-FFF2-40B4-BE49-F238E27FC236}">
                  <a16:creationId xmlns:a16="http://schemas.microsoft.com/office/drawing/2014/main" id="{61223AEA-91BA-8F91-48FF-4CD7EAF7A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110" y="3853534"/>
              <a:ext cx="241589" cy="329789"/>
            </a:xfrm>
            <a:custGeom>
              <a:avLst/>
              <a:gdLst/>
              <a:ahLst/>
              <a:cxnLst>
                <a:cxn ang="0">
                  <a:pos x="94" y="8"/>
                </a:cxn>
                <a:cxn ang="0">
                  <a:pos x="91" y="17"/>
                </a:cxn>
                <a:cxn ang="0">
                  <a:pos x="80" y="32"/>
                </a:cxn>
                <a:cxn ang="0">
                  <a:pos x="78" y="42"/>
                </a:cxn>
                <a:cxn ang="0">
                  <a:pos x="88" y="57"/>
                </a:cxn>
                <a:cxn ang="0">
                  <a:pos x="92" y="71"/>
                </a:cxn>
                <a:cxn ang="0">
                  <a:pos x="111" y="71"/>
                </a:cxn>
                <a:cxn ang="0">
                  <a:pos x="124" y="82"/>
                </a:cxn>
                <a:cxn ang="0">
                  <a:pos x="136" y="83"/>
                </a:cxn>
                <a:cxn ang="0">
                  <a:pos x="148" y="92"/>
                </a:cxn>
                <a:cxn ang="0">
                  <a:pos x="145" y="101"/>
                </a:cxn>
                <a:cxn ang="0">
                  <a:pos x="151" y="114"/>
                </a:cxn>
                <a:cxn ang="0">
                  <a:pos x="147" y="127"/>
                </a:cxn>
                <a:cxn ang="0">
                  <a:pos x="147" y="142"/>
                </a:cxn>
                <a:cxn ang="0">
                  <a:pos x="122" y="142"/>
                </a:cxn>
                <a:cxn ang="0">
                  <a:pos x="128" y="152"/>
                </a:cxn>
                <a:cxn ang="0">
                  <a:pos x="129" y="156"/>
                </a:cxn>
                <a:cxn ang="0">
                  <a:pos x="118" y="158"/>
                </a:cxn>
                <a:cxn ang="0">
                  <a:pos x="124" y="170"/>
                </a:cxn>
                <a:cxn ang="0">
                  <a:pos x="127" y="181"/>
                </a:cxn>
                <a:cxn ang="0">
                  <a:pos x="120" y="218"/>
                </a:cxn>
                <a:cxn ang="0">
                  <a:pos x="113" y="213"/>
                </a:cxn>
                <a:cxn ang="0">
                  <a:pos x="117" y="200"/>
                </a:cxn>
                <a:cxn ang="0">
                  <a:pos x="100" y="195"/>
                </a:cxn>
                <a:cxn ang="0">
                  <a:pos x="89" y="197"/>
                </a:cxn>
                <a:cxn ang="0">
                  <a:pos x="79" y="192"/>
                </a:cxn>
                <a:cxn ang="0">
                  <a:pos x="73" y="187"/>
                </a:cxn>
                <a:cxn ang="0">
                  <a:pos x="61" y="173"/>
                </a:cxn>
                <a:cxn ang="0">
                  <a:pos x="46" y="165"/>
                </a:cxn>
                <a:cxn ang="0">
                  <a:pos x="39" y="159"/>
                </a:cxn>
                <a:cxn ang="0">
                  <a:pos x="23" y="160"/>
                </a:cxn>
                <a:cxn ang="0">
                  <a:pos x="10" y="150"/>
                </a:cxn>
                <a:cxn ang="0">
                  <a:pos x="0" y="142"/>
                </a:cxn>
                <a:cxn ang="0">
                  <a:pos x="7" y="138"/>
                </a:cxn>
                <a:cxn ang="0">
                  <a:pos x="13" y="131"/>
                </a:cxn>
                <a:cxn ang="0">
                  <a:pos x="22" y="120"/>
                </a:cxn>
                <a:cxn ang="0">
                  <a:pos x="21" y="109"/>
                </a:cxn>
                <a:cxn ang="0">
                  <a:pos x="20" y="92"/>
                </a:cxn>
                <a:cxn ang="0">
                  <a:pos x="24" y="87"/>
                </a:cxn>
                <a:cxn ang="0">
                  <a:pos x="22" y="80"/>
                </a:cxn>
                <a:cxn ang="0">
                  <a:pos x="15" y="70"/>
                </a:cxn>
                <a:cxn ang="0">
                  <a:pos x="19" y="63"/>
                </a:cxn>
                <a:cxn ang="0">
                  <a:pos x="25" y="59"/>
                </a:cxn>
                <a:cxn ang="0">
                  <a:pos x="21" y="51"/>
                </a:cxn>
                <a:cxn ang="0">
                  <a:pos x="28" y="60"/>
                </a:cxn>
                <a:cxn ang="0">
                  <a:pos x="29" y="51"/>
                </a:cxn>
                <a:cxn ang="0">
                  <a:pos x="38" y="41"/>
                </a:cxn>
                <a:cxn ang="0">
                  <a:pos x="44" y="35"/>
                </a:cxn>
                <a:cxn ang="0">
                  <a:pos x="50" y="21"/>
                </a:cxn>
                <a:cxn ang="0">
                  <a:pos x="59" y="20"/>
                </a:cxn>
                <a:cxn ang="0">
                  <a:pos x="63" y="14"/>
                </a:cxn>
                <a:cxn ang="0">
                  <a:pos x="74" y="15"/>
                </a:cxn>
                <a:cxn ang="0">
                  <a:pos x="87" y="8"/>
                </a:cxn>
                <a:cxn ang="0">
                  <a:pos x="96" y="0"/>
                </a:cxn>
                <a:cxn ang="0">
                  <a:pos x="104" y="5"/>
                </a:cxn>
              </a:cxnLst>
              <a:rect l="0" t="0" r="r" b="b"/>
              <a:pathLst>
                <a:path w="155" h="218">
                  <a:moveTo>
                    <a:pt x="103" y="7"/>
                  </a:moveTo>
                  <a:lnTo>
                    <a:pt x="102" y="6"/>
                  </a:lnTo>
                  <a:lnTo>
                    <a:pt x="97" y="7"/>
                  </a:lnTo>
                  <a:lnTo>
                    <a:pt x="94" y="8"/>
                  </a:lnTo>
                  <a:lnTo>
                    <a:pt x="91" y="9"/>
                  </a:lnTo>
                  <a:lnTo>
                    <a:pt x="91" y="11"/>
                  </a:lnTo>
                  <a:lnTo>
                    <a:pt x="91" y="14"/>
                  </a:lnTo>
                  <a:lnTo>
                    <a:pt x="91" y="17"/>
                  </a:lnTo>
                  <a:lnTo>
                    <a:pt x="89" y="16"/>
                  </a:lnTo>
                  <a:lnTo>
                    <a:pt x="87" y="17"/>
                  </a:lnTo>
                  <a:lnTo>
                    <a:pt x="81" y="27"/>
                  </a:lnTo>
                  <a:lnTo>
                    <a:pt x="80" y="32"/>
                  </a:lnTo>
                  <a:lnTo>
                    <a:pt x="79" y="36"/>
                  </a:lnTo>
                  <a:lnTo>
                    <a:pt x="75" y="43"/>
                  </a:lnTo>
                  <a:lnTo>
                    <a:pt x="77" y="43"/>
                  </a:lnTo>
                  <a:lnTo>
                    <a:pt x="78" y="42"/>
                  </a:lnTo>
                  <a:lnTo>
                    <a:pt x="81" y="42"/>
                  </a:lnTo>
                  <a:lnTo>
                    <a:pt x="82" y="46"/>
                  </a:lnTo>
                  <a:lnTo>
                    <a:pt x="87" y="55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7" y="66"/>
                  </a:lnTo>
                  <a:lnTo>
                    <a:pt x="90" y="68"/>
                  </a:lnTo>
                  <a:lnTo>
                    <a:pt x="92" y="71"/>
                  </a:lnTo>
                  <a:lnTo>
                    <a:pt x="94" y="72"/>
                  </a:lnTo>
                  <a:lnTo>
                    <a:pt x="97" y="72"/>
                  </a:lnTo>
                  <a:lnTo>
                    <a:pt x="104" y="72"/>
                  </a:lnTo>
                  <a:lnTo>
                    <a:pt x="111" y="71"/>
                  </a:lnTo>
                  <a:lnTo>
                    <a:pt x="114" y="72"/>
                  </a:lnTo>
                  <a:lnTo>
                    <a:pt x="118" y="74"/>
                  </a:lnTo>
                  <a:lnTo>
                    <a:pt x="119" y="76"/>
                  </a:lnTo>
                  <a:lnTo>
                    <a:pt x="124" y="82"/>
                  </a:lnTo>
                  <a:lnTo>
                    <a:pt x="127" y="85"/>
                  </a:lnTo>
                  <a:lnTo>
                    <a:pt x="128" y="85"/>
                  </a:lnTo>
                  <a:lnTo>
                    <a:pt x="131" y="84"/>
                  </a:lnTo>
                  <a:lnTo>
                    <a:pt x="136" y="83"/>
                  </a:lnTo>
                  <a:lnTo>
                    <a:pt x="147" y="82"/>
                  </a:lnTo>
                  <a:lnTo>
                    <a:pt x="151" y="83"/>
                  </a:lnTo>
                  <a:lnTo>
                    <a:pt x="149" y="86"/>
                  </a:lnTo>
                  <a:lnTo>
                    <a:pt x="148" y="92"/>
                  </a:lnTo>
                  <a:lnTo>
                    <a:pt x="146" y="95"/>
                  </a:lnTo>
                  <a:lnTo>
                    <a:pt x="145" y="96"/>
                  </a:lnTo>
                  <a:lnTo>
                    <a:pt x="145" y="98"/>
                  </a:lnTo>
                  <a:lnTo>
                    <a:pt x="145" y="101"/>
                  </a:lnTo>
                  <a:lnTo>
                    <a:pt x="146" y="103"/>
                  </a:lnTo>
                  <a:lnTo>
                    <a:pt x="147" y="107"/>
                  </a:lnTo>
                  <a:lnTo>
                    <a:pt x="150" y="112"/>
                  </a:lnTo>
                  <a:lnTo>
                    <a:pt x="151" y="114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50" y="124"/>
                  </a:lnTo>
                  <a:lnTo>
                    <a:pt x="147" y="127"/>
                  </a:lnTo>
                  <a:lnTo>
                    <a:pt x="150" y="130"/>
                  </a:lnTo>
                  <a:lnTo>
                    <a:pt x="155" y="137"/>
                  </a:lnTo>
                  <a:lnTo>
                    <a:pt x="152" y="138"/>
                  </a:lnTo>
                  <a:lnTo>
                    <a:pt x="147" y="142"/>
                  </a:lnTo>
                  <a:lnTo>
                    <a:pt x="145" y="143"/>
                  </a:lnTo>
                  <a:lnTo>
                    <a:pt x="142" y="143"/>
                  </a:lnTo>
                  <a:lnTo>
                    <a:pt x="126" y="142"/>
                  </a:lnTo>
                  <a:lnTo>
                    <a:pt x="122" y="142"/>
                  </a:lnTo>
                  <a:lnTo>
                    <a:pt x="121" y="144"/>
                  </a:lnTo>
                  <a:lnTo>
                    <a:pt x="121" y="150"/>
                  </a:lnTo>
                  <a:lnTo>
                    <a:pt x="122" y="151"/>
                  </a:lnTo>
                  <a:lnTo>
                    <a:pt x="128" y="152"/>
                  </a:lnTo>
                  <a:lnTo>
                    <a:pt x="129" y="152"/>
                  </a:lnTo>
                  <a:lnTo>
                    <a:pt x="130" y="155"/>
                  </a:lnTo>
                  <a:lnTo>
                    <a:pt x="131" y="157"/>
                  </a:lnTo>
                  <a:lnTo>
                    <a:pt x="129" y="156"/>
                  </a:lnTo>
                  <a:lnTo>
                    <a:pt x="126" y="156"/>
                  </a:lnTo>
                  <a:lnTo>
                    <a:pt x="122" y="156"/>
                  </a:lnTo>
                  <a:lnTo>
                    <a:pt x="119" y="157"/>
                  </a:lnTo>
                  <a:lnTo>
                    <a:pt x="118" y="158"/>
                  </a:lnTo>
                  <a:lnTo>
                    <a:pt x="118" y="164"/>
                  </a:lnTo>
                  <a:lnTo>
                    <a:pt x="118" y="167"/>
                  </a:lnTo>
                  <a:lnTo>
                    <a:pt x="120" y="168"/>
                  </a:lnTo>
                  <a:lnTo>
                    <a:pt x="124" y="170"/>
                  </a:lnTo>
                  <a:lnTo>
                    <a:pt x="125" y="171"/>
                  </a:lnTo>
                  <a:lnTo>
                    <a:pt x="124" y="176"/>
                  </a:lnTo>
                  <a:lnTo>
                    <a:pt x="127" y="179"/>
                  </a:lnTo>
                  <a:lnTo>
                    <a:pt x="127" y="181"/>
                  </a:lnTo>
                  <a:lnTo>
                    <a:pt x="125" y="189"/>
                  </a:lnTo>
                  <a:lnTo>
                    <a:pt x="121" y="215"/>
                  </a:lnTo>
                  <a:lnTo>
                    <a:pt x="121" y="217"/>
                  </a:lnTo>
                  <a:lnTo>
                    <a:pt x="120" y="218"/>
                  </a:lnTo>
                  <a:lnTo>
                    <a:pt x="119" y="218"/>
                  </a:lnTo>
                  <a:lnTo>
                    <a:pt x="115" y="213"/>
                  </a:lnTo>
                  <a:lnTo>
                    <a:pt x="114" y="213"/>
                  </a:lnTo>
                  <a:lnTo>
                    <a:pt x="113" y="213"/>
                  </a:lnTo>
                  <a:lnTo>
                    <a:pt x="111" y="213"/>
                  </a:lnTo>
                  <a:lnTo>
                    <a:pt x="117" y="202"/>
                  </a:lnTo>
                  <a:lnTo>
                    <a:pt x="118" y="201"/>
                  </a:lnTo>
                  <a:lnTo>
                    <a:pt x="117" y="200"/>
                  </a:lnTo>
                  <a:lnTo>
                    <a:pt x="109" y="195"/>
                  </a:lnTo>
                  <a:lnTo>
                    <a:pt x="106" y="194"/>
                  </a:lnTo>
                  <a:lnTo>
                    <a:pt x="102" y="197"/>
                  </a:lnTo>
                  <a:lnTo>
                    <a:pt x="100" y="195"/>
                  </a:lnTo>
                  <a:lnTo>
                    <a:pt x="97" y="193"/>
                  </a:lnTo>
                  <a:lnTo>
                    <a:pt x="94" y="195"/>
                  </a:lnTo>
                  <a:lnTo>
                    <a:pt x="92" y="197"/>
                  </a:lnTo>
                  <a:lnTo>
                    <a:pt x="89" y="197"/>
                  </a:lnTo>
                  <a:lnTo>
                    <a:pt x="83" y="197"/>
                  </a:lnTo>
                  <a:lnTo>
                    <a:pt x="79" y="196"/>
                  </a:lnTo>
                  <a:lnTo>
                    <a:pt x="79" y="194"/>
                  </a:lnTo>
                  <a:lnTo>
                    <a:pt x="79" y="192"/>
                  </a:lnTo>
                  <a:lnTo>
                    <a:pt x="78" y="190"/>
                  </a:lnTo>
                  <a:lnTo>
                    <a:pt x="75" y="190"/>
                  </a:lnTo>
                  <a:lnTo>
                    <a:pt x="73" y="189"/>
                  </a:lnTo>
                  <a:lnTo>
                    <a:pt x="73" y="187"/>
                  </a:lnTo>
                  <a:lnTo>
                    <a:pt x="71" y="183"/>
                  </a:lnTo>
                  <a:lnTo>
                    <a:pt x="65" y="179"/>
                  </a:lnTo>
                  <a:lnTo>
                    <a:pt x="62" y="177"/>
                  </a:lnTo>
                  <a:lnTo>
                    <a:pt x="61" y="173"/>
                  </a:lnTo>
                  <a:lnTo>
                    <a:pt x="60" y="171"/>
                  </a:lnTo>
                  <a:lnTo>
                    <a:pt x="57" y="168"/>
                  </a:lnTo>
                  <a:lnTo>
                    <a:pt x="51" y="166"/>
                  </a:lnTo>
                  <a:lnTo>
                    <a:pt x="46" y="165"/>
                  </a:lnTo>
                  <a:lnTo>
                    <a:pt x="46" y="165"/>
                  </a:lnTo>
                  <a:lnTo>
                    <a:pt x="44" y="164"/>
                  </a:lnTo>
                  <a:lnTo>
                    <a:pt x="43" y="163"/>
                  </a:lnTo>
                  <a:lnTo>
                    <a:pt x="39" y="159"/>
                  </a:lnTo>
                  <a:lnTo>
                    <a:pt x="38" y="159"/>
                  </a:lnTo>
                  <a:lnTo>
                    <a:pt x="33" y="162"/>
                  </a:lnTo>
                  <a:lnTo>
                    <a:pt x="29" y="162"/>
                  </a:lnTo>
                  <a:lnTo>
                    <a:pt x="23" y="160"/>
                  </a:lnTo>
                  <a:lnTo>
                    <a:pt x="21" y="158"/>
                  </a:lnTo>
                  <a:lnTo>
                    <a:pt x="20" y="156"/>
                  </a:lnTo>
                  <a:lnTo>
                    <a:pt x="19" y="154"/>
                  </a:lnTo>
                  <a:lnTo>
                    <a:pt x="10" y="150"/>
                  </a:lnTo>
                  <a:lnTo>
                    <a:pt x="1" y="146"/>
                  </a:lnTo>
                  <a:lnTo>
                    <a:pt x="1" y="145"/>
                  </a:lnTo>
                  <a:lnTo>
                    <a:pt x="1" y="143"/>
                  </a:lnTo>
                  <a:lnTo>
                    <a:pt x="0" y="142"/>
                  </a:lnTo>
                  <a:lnTo>
                    <a:pt x="0" y="141"/>
                  </a:lnTo>
                  <a:lnTo>
                    <a:pt x="3" y="140"/>
                  </a:lnTo>
                  <a:lnTo>
                    <a:pt x="6" y="140"/>
                  </a:lnTo>
                  <a:lnTo>
                    <a:pt x="7" y="138"/>
                  </a:lnTo>
                  <a:lnTo>
                    <a:pt x="5" y="135"/>
                  </a:lnTo>
                  <a:lnTo>
                    <a:pt x="6" y="133"/>
                  </a:lnTo>
                  <a:lnTo>
                    <a:pt x="7" y="131"/>
                  </a:lnTo>
                  <a:lnTo>
                    <a:pt x="13" y="131"/>
                  </a:lnTo>
                  <a:lnTo>
                    <a:pt x="14" y="131"/>
                  </a:lnTo>
                  <a:lnTo>
                    <a:pt x="16" y="130"/>
                  </a:lnTo>
                  <a:lnTo>
                    <a:pt x="19" y="126"/>
                  </a:lnTo>
                  <a:lnTo>
                    <a:pt x="22" y="120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3" y="105"/>
                  </a:lnTo>
                  <a:lnTo>
                    <a:pt x="23" y="102"/>
                  </a:lnTo>
                  <a:lnTo>
                    <a:pt x="22" y="96"/>
                  </a:lnTo>
                  <a:lnTo>
                    <a:pt x="20" y="92"/>
                  </a:lnTo>
                  <a:lnTo>
                    <a:pt x="21" y="90"/>
                  </a:lnTo>
                  <a:lnTo>
                    <a:pt x="24" y="89"/>
                  </a:lnTo>
                  <a:lnTo>
                    <a:pt x="24" y="88"/>
                  </a:lnTo>
                  <a:lnTo>
                    <a:pt x="24" y="87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1" y="81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6"/>
                  </a:lnTo>
                  <a:lnTo>
                    <a:pt x="17" y="72"/>
                  </a:lnTo>
                  <a:lnTo>
                    <a:pt x="15" y="70"/>
                  </a:lnTo>
                  <a:lnTo>
                    <a:pt x="16" y="65"/>
                  </a:lnTo>
                  <a:lnTo>
                    <a:pt x="18" y="65"/>
                  </a:lnTo>
                  <a:lnTo>
                    <a:pt x="18" y="62"/>
                  </a:lnTo>
                  <a:lnTo>
                    <a:pt x="19" y="63"/>
                  </a:lnTo>
                  <a:lnTo>
                    <a:pt x="19" y="65"/>
                  </a:lnTo>
                  <a:lnTo>
                    <a:pt x="23" y="62"/>
                  </a:lnTo>
                  <a:lnTo>
                    <a:pt x="23" y="59"/>
                  </a:lnTo>
                  <a:lnTo>
                    <a:pt x="25" y="59"/>
                  </a:lnTo>
                  <a:lnTo>
                    <a:pt x="22" y="53"/>
                  </a:lnTo>
                  <a:lnTo>
                    <a:pt x="21" y="52"/>
                  </a:lnTo>
                  <a:lnTo>
                    <a:pt x="20" y="50"/>
                  </a:lnTo>
                  <a:lnTo>
                    <a:pt x="21" y="51"/>
                  </a:lnTo>
                  <a:lnTo>
                    <a:pt x="24" y="53"/>
                  </a:lnTo>
                  <a:lnTo>
                    <a:pt x="26" y="56"/>
                  </a:lnTo>
                  <a:lnTo>
                    <a:pt x="27" y="59"/>
                  </a:lnTo>
                  <a:lnTo>
                    <a:pt x="28" y="60"/>
                  </a:lnTo>
                  <a:lnTo>
                    <a:pt x="30" y="59"/>
                  </a:lnTo>
                  <a:lnTo>
                    <a:pt x="31" y="57"/>
                  </a:lnTo>
                  <a:lnTo>
                    <a:pt x="29" y="53"/>
                  </a:lnTo>
                  <a:lnTo>
                    <a:pt x="29" y="51"/>
                  </a:lnTo>
                  <a:lnTo>
                    <a:pt x="30" y="50"/>
                  </a:lnTo>
                  <a:lnTo>
                    <a:pt x="33" y="48"/>
                  </a:lnTo>
                  <a:lnTo>
                    <a:pt x="35" y="46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4" y="40"/>
                  </a:lnTo>
                  <a:lnTo>
                    <a:pt x="45" y="38"/>
                  </a:lnTo>
                  <a:lnTo>
                    <a:pt x="44" y="35"/>
                  </a:lnTo>
                  <a:lnTo>
                    <a:pt x="45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50" y="21"/>
                  </a:lnTo>
                  <a:lnTo>
                    <a:pt x="52" y="20"/>
                  </a:lnTo>
                  <a:lnTo>
                    <a:pt x="56" y="18"/>
                  </a:lnTo>
                  <a:lnTo>
                    <a:pt x="57" y="18"/>
                  </a:lnTo>
                  <a:lnTo>
                    <a:pt x="59" y="20"/>
                  </a:lnTo>
                  <a:lnTo>
                    <a:pt x="60" y="22"/>
                  </a:lnTo>
                  <a:lnTo>
                    <a:pt x="62" y="20"/>
                  </a:lnTo>
                  <a:lnTo>
                    <a:pt x="62" y="17"/>
                  </a:lnTo>
                  <a:lnTo>
                    <a:pt x="63" y="14"/>
                  </a:lnTo>
                  <a:lnTo>
                    <a:pt x="64" y="14"/>
                  </a:lnTo>
                  <a:lnTo>
                    <a:pt x="66" y="14"/>
                  </a:lnTo>
                  <a:lnTo>
                    <a:pt x="71" y="15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79" y="12"/>
                  </a:lnTo>
                  <a:lnTo>
                    <a:pt x="82" y="10"/>
                  </a:lnTo>
                  <a:lnTo>
                    <a:pt x="87" y="8"/>
                  </a:lnTo>
                  <a:lnTo>
                    <a:pt x="90" y="6"/>
                  </a:lnTo>
                  <a:lnTo>
                    <a:pt x="91" y="3"/>
                  </a:lnTo>
                  <a:lnTo>
                    <a:pt x="93" y="1"/>
                  </a:lnTo>
                  <a:lnTo>
                    <a:pt x="96" y="0"/>
                  </a:lnTo>
                  <a:lnTo>
                    <a:pt x="99" y="0"/>
                  </a:lnTo>
                  <a:lnTo>
                    <a:pt x="103" y="2"/>
                  </a:lnTo>
                  <a:lnTo>
                    <a:pt x="103" y="3"/>
                  </a:lnTo>
                  <a:lnTo>
                    <a:pt x="104" y="5"/>
                  </a:lnTo>
                  <a:lnTo>
                    <a:pt x="103" y="7"/>
                  </a:lnTo>
                  <a:close/>
                </a:path>
              </a:pathLst>
            </a:custGeom>
            <a:solidFill>
              <a:srgbClr val="2C546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8">
              <a:extLst>
                <a:ext uri="{FF2B5EF4-FFF2-40B4-BE49-F238E27FC236}">
                  <a16:creationId xmlns:a16="http://schemas.microsoft.com/office/drawing/2014/main" id="{43226207-A108-D49A-C887-A3C5C88B7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648" y="2785501"/>
              <a:ext cx="90401" cy="125562"/>
            </a:xfrm>
            <a:custGeom>
              <a:avLst/>
              <a:gdLst/>
              <a:ahLst/>
              <a:cxnLst>
                <a:cxn ang="0">
                  <a:pos x="54" y="29"/>
                </a:cxn>
                <a:cxn ang="0">
                  <a:pos x="54" y="33"/>
                </a:cxn>
                <a:cxn ang="0">
                  <a:pos x="58" y="52"/>
                </a:cxn>
                <a:cxn ang="0">
                  <a:pos x="55" y="58"/>
                </a:cxn>
                <a:cxn ang="0">
                  <a:pos x="53" y="67"/>
                </a:cxn>
                <a:cxn ang="0">
                  <a:pos x="50" y="67"/>
                </a:cxn>
                <a:cxn ang="0">
                  <a:pos x="46" y="69"/>
                </a:cxn>
                <a:cxn ang="0">
                  <a:pos x="35" y="71"/>
                </a:cxn>
                <a:cxn ang="0">
                  <a:pos x="30" y="75"/>
                </a:cxn>
                <a:cxn ang="0">
                  <a:pos x="21" y="80"/>
                </a:cxn>
                <a:cxn ang="0">
                  <a:pos x="8" y="83"/>
                </a:cxn>
                <a:cxn ang="0">
                  <a:pos x="8" y="76"/>
                </a:cxn>
                <a:cxn ang="0">
                  <a:pos x="2" y="72"/>
                </a:cxn>
                <a:cxn ang="0">
                  <a:pos x="0" y="69"/>
                </a:cxn>
                <a:cxn ang="0">
                  <a:pos x="8" y="67"/>
                </a:cxn>
                <a:cxn ang="0">
                  <a:pos x="9" y="64"/>
                </a:cxn>
                <a:cxn ang="0">
                  <a:pos x="13" y="60"/>
                </a:cxn>
                <a:cxn ang="0">
                  <a:pos x="17" y="57"/>
                </a:cxn>
                <a:cxn ang="0">
                  <a:pos x="13" y="54"/>
                </a:cxn>
                <a:cxn ang="0">
                  <a:pos x="15" y="48"/>
                </a:cxn>
                <a:cxn ang="0">
                  <a:pos x="20" y="46"/>
                </a:cxn>
                <a:cxn ang="0">
                  <a:pos x="17" y="45"/>
                </a:cxn>
                <a:cxn ang="0">
                  <a:pos x="13" y="44"/>
                </a:cxn>
                <a:cxn ang="0">
                  <a:pos x="9" y="42"/>
                </a:cxn>
                <a:cxn ang="0">
                  <a:pos x="4" y="42"/>
                </a:cxn>
                <a:cxn ang="0">
                  <a:pos x="4" y="37"/>
                </a:cxn>
                <a:cxn ang="0">
                  <a:pos x="8" y="33"/>
                </a:cxn>
                <a:cxn ang="0">
                  <a:pos x="7" y="28"/>
                </a:cxn>
                <a:cxn ang="0">
                  <a:pos x="4" y="25"/>
                </a:cxn>
                <a:cxn ang="0">
                  <a:pos x="8" y="21"/>
                </a:cxn>
                <a:cxn ang="0">
                  <a:pos x="15" y="22"/>
                </a:cxn>
                <a:cxn ang="0">
                  <a:pos x="25" y="24"/>
                </a:cxn>
                <a:cxn ang="0">
                  <a:pos x="28" y="17"/>
                </a:cxn>
                <a:cxn ang="0">
                  <a:pos x="22" y="14"/>
                </a:cxn>
                <a:cxn ang="0">
                  <a:pos x="26" y="11"/>
                </a:cxn>
                <a:cxn ang="0">
                  <a:pos x="28" y="3"/>
                </a:cxn>
                <a:cxn ang="0">
                  <a:pos x="35" y="0"/>
                </a:cxn>
                <a:cxn ang="0">
                  <a:pos x="39" y="4"/>
                </a:cxn>
                <a:cxn ang="0">
                  <a:pos x="40" y="6"/>
                </a:cxn>
                <a:cxn ang="0">
                  <a:pos x="33" y="12"/>
                </a:cxn>
                <a:cxn ang="0">
                  <a:pos x="31" y="18"/>
                </a:cxn>
                <a:cxn ang="0">
                  <a:pos x="34" y="24"/>
                </a:cxn>
                <a:cxn ang="0">
                  <a:pos x="43" y="23"/>
                </a:cxn>
                <a:cxn ang="0">
                  <a:pos x="46" y="20"/>
                </a:cxn>
                <a:cxn ang="0">
                  <a:pos x="50" y="24"/>
                </a:cxn>
                <a:cxn ang="0">
                  <a:pos x="55" y="26"/>
                </a:cxn>
              </a:cxnLst>
              <a:rect l="0" t="0" r="r" b="b"/>
              <a:pathLst>
                <a:path w="58" h="83">
                  <a:moveTo>
                    <a:pt x="56" y="29"/>
                  </a:moveTo>
                  <a:lnTo>
                    <a:pt x="54" y="29"/>
                  </a:lnTo>
                  <a:lnTo>
                    <a:pt x="53" y="30"/>
                  </a:lnTo>
                  <a:lnTo>
                    <a:pt x="54" y="33"/>
                  </a:lnTo>
                  <a:lnTo>
                    <a:pt x="56" y="40"/>
                  </a:lnTo>
                  <a:lnTo>
                    <a:pt x="58" y="52"/>
                  </a:lnTo>
                  <a:lnTo>
                    <a:pt x="58" y="55"/>
                  </a:lnTo>
                  <a:lnTo>
                    <a:pt x="55" y="58"/>
                  </a:lnTo>
                  <a:lnTo>
                    <a:pt x="54" y="62"/>
                  </a:lnTo>
                  <a:lnTo>
                    <a:pt x="53" y="67"/>
                  </a:lnTo>
                  <a:lnTo>
                    <a:pt x="52" y="67"/>
                  </a:lnTo>
                  <a:lnTo>
                    <a:pt x="50" y="67"/>
                  </a:lnTo>
                  <a:lnTo>
                    <a:pt x="47" y="67"/>
                  </a:lnTo>
                  <a:lnTo>
                    <a:pt x="46" y="69"/>
                  </a:lnTo>
                  <a:lnTo>
                    <a:pt x="41" y="69"/>
                  </a:lnTo>
                  <a:lnTo>
                    <a:pt x="35" y="71"/>
                  </a:lnTo>
                  <a:lnTo>
                    <a:pt x="34" y="72"/>
                  </a:lnTo>
                  <a:lnTo>
                    <a:pt x="30" y="75"/>
                  </a:lnTo>
                  <a:lnTo>
                    <a:pt x="25" y="79"/>
                  </a:lnTo>
                  <a:lnTo>
                    <a:pt x="21" y="80"/>
                  </a:lnTo>
                  <a:lnTo>
                    <a:pt x="16" y="82"/>
                  </a:lnTo>
                  <a:lnTo>
                    <a:pt x="8" y="83"/>
                  </a:lnTo>
                  <a:lnTo>
                    <a:pt x="9" y="80"/>
                  </a:lnTo>
                  <a:lnTo>
                    <a:pt x="8" y="76"/>
                  </a:lnTo>
                  <a:lnTo>
                    <a:pt x="3" y="76"/>
                  </a:lnTo>
                  <a:lnTo>
                    <a:pt x="2" y="72"/>
                  </a:lnTo>
                  <a:lnTo>
                    <a:pt x="7" y="69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8" y="67"/>
                  </a:lnTo>
                  <a:lnTo>
                    <a:pt x="9" y="66"/>
                  </a:lnTo>
                  <a:lnTo>
                    <a:pt x="9" y="64"/>
                  </a:lnTo>
                  <a:lnTo>
                    <a:pt x="10" y="61"/>
                  </a:lnTo>
                  <a:lnTo>
                    <a:pt x="13" y="60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1" y="58"/>
                  </a:lnTo>
                  <a:lnTo>
                    <a:pt x="13" y="54"/>
                  </a:lnTo>
                  <a:lnTo>
                    <a:pt x="12" y="52"/>
                  </a:lnTo>
                  <a:lnTo>
                    <a:pt x="15" y="48"/>
                  </a:lnTo>
                  <a:lnTo>
                    <a:pt x="19" y="47"/>
                  </a:lnTo>
                  <a:lnTo>
                    <a:pt x="20" y="46"/>
                  </a:lnTo>
                  <a:lnTo>
                    <a:pt x="19" y="43"/>
                  </a:lnTo>
                  <a:lnTo>
                    <a:pt x="17" y="45"/>
                  </a:lnTo>
                  <a:lnTo>
                    <a:pt x="15" y="44"/>
                  </a:lnTo>
                  <a:lnTo>
                    <a:pt x="13" y="44"/>
                  </a:lnTo>
                  <a:lnTo>
                    <a:pt x="11" y="42"/>
                  </a:lnTo>
                  <a:lnTo>
                    <a:pt x="9" y="42"/>
                  </a:lnTo>
                  <a:lnTo>
                    <a:pt x="8" y="43"/>
                  </a:lnTo>
                  <a:lnTo>
                    <a:pt x="4" y="42"/>
                  </a:lnTo>
                  <a:lnTo>
                    <a:pt x="6" y="39"/>
                  </a:lnTo>
                  <a:lnTo>
                    <a:pt x="4" y="37"/>
                  </a:lnTo>
                  <a:lnTo>
                    <a:pt x="9" y="36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7" y="28"/>
                  </a:lnTo>
                  <a:lnTo>
                    <a:pt x="4" y="30"/>
                  </a:lnTo>
                  <a:lnTo>
                    <a:pt x="4" y="25"/>
                  </a:lnTo>
                  <a:lnTo>
                    <a:pt x="6" y="22"/>
                  </a:lnTo>
                  <a:lnTo>
                    <a:pt x="8" y="21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25" y="24"/>
                  </a:lnTo>
                  <a:lnTo>
                    <a:pt x="23" y="20"/>
                  </a:lnTo>
                  <a:lnTo>
                    <a:pt x="28" y="17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28" y="3"/>
                  </a:lnTo>
                  <a:lnTo>
                    <a:pt x="31" y="1"/>
                  </a:lnTo>
                  <a:lnTo>
                    <a:pt x="35" y="0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11"/>
                  </a:lnTo>
                  <a:lnTo>
                    <a:pt x="33" y="12"/>
                  </a:lnTo>
                  <a:lnTo>
                    <a:pt x="36" y="15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34" y="24"/>
                  </a:lnTo>
                  <a:lnTo>
                    <a:pt x="38" y="25"/>
                  </a:lnTo>
                  <a:lnTo>
                    <a:pt x="43" y="23"/>
                  </a:lnTo>
                  <a:lnTo>
                    <a:pt x="44" y="19"/>
                  </a:lnTo>
                  <a:lnTo>
                    <a:pt x="46" y="20"/>
                  </a:lnTo>
                  <a:lnTo>
                    <a:pt x="47" y="23"/>
                  </a:lnTo>
                  <a:lnTo>
                    <a:pt x="50" y="24"/>
                  </a:lnTo>
                  <a:lnTo>
                    <a:pt x="49" y="27"/>
                  </a:lnTo>
                  <a:lnTo>
                    <a:pt x="55" y="26"/>
                  </a:lnTo>
                  <a:lnTo>
                    <a:pt x="56" y="2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9">
              <a:extLst>
                <a:ext uri="{FF2B5EF4-FFF2-40B4-BE49-F238E27FC236}">
                  <a16:creationId xmlns:a16="http://schemas.microsoft.com/office/drawing/2014/main" id="{0191B705-8CD4-2146-EA77-E045103F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713" y="3933713"/>
              <a:ext cx="93518" cy="145228"/>
            </a:xfrm>
            <a:custGeom>
              <a:avLst/>
              <a:gdLst/>
              <a:ahLst/>
              <a:cxnLst>
                <a:cxn ang="0">
                  <a:pos x="7" y="41"/>
                </a:cxn>
                <a:cxn ang="0">
                  <a:pos x="0" y="34"/>
                </a:cxn>
                <a:cxn ang="0">
                  <a:pos x="3" y="30"/>
                </a:cxn>
                <a:cxn ang="0">
                  <a:pos x="3" y="23"/>
                </a:cxn>
                <a:cxn ang="0">
                  <a:pos x="12" y="21"/>
                </a:cxn>
                <a:cxn ang="0">
                  <a:pos x="13" y="18"/>
                </a:cxn>
                <a:cxn ang="0">
                  <a:pos x="9" y="13"/>
                </a:cxn>
                <a:cxn ang="0">
                  <a:pos x="19" y="4"/>
                </a:cxn>
                <a:cxn ang="0">
                  <a:pos x="19" y="0"/>
                </a:cxn>
                <a:cxn ang="0">
                  <a:pos x="22" y="2"/>
                </a:cxn>
                <a:cxn ang="0">
                  <a:pos x="32" y="9"/>
                </a:cxn>
                <a:cxn ang="0">
                  <a:pos x="36" y="15"/>
                </a:cxn>
                <a:cxn ang="0">
                  <a:pos x="36" y="25"/>
                </a:cxn>
                <a:cxn ang="0">
                  <a:pos x="39" y="21"/>
                </a:cxn>
                <a:cxn ang="0">
                  <a:pos x="44" y="22"/>
                </a:cxn>
                <a:cxn ang="0">
                  <a:pos x="51" y="28"/>
                </a:cxn>
                <a:cxn ang="0">
                  <a:pos x="55" y="34"/>
                </a:cxn>
                <a:cxn ang="0">
                  <a:pos x="54" y="39"/>
                </a:cxn>
                <a:cxn ang="0">
                  <a:pos x="53" y="46"/>
                </a:cxn>
                <a:cxn ang="0">
                  <a:pos x="45" y="48"/>
                </a:cxn>
                <a:cxn ang="0">
                  <a:pos x="45" y="55"/>
                </a:cxn>
                <a:cxn ang="0">
                  <a:pos x="47" y="64"/>
                </a:cxn>
                <a:cxn ang="0">
                  <a:pos x="53" y="68"/>
                </a:cxn>
                <a:cxn ang="0">
                  <a:pos x="55" y="75"/>
                </a:cxn>
                <a:cxn ang="0">
                  <a:pos x="60" y="85"/>
                </a:cxn>
                <a:cxn ang="0">
                  <a:pos x="54" y="86"/>
                </a:cxn>
                <a:cxn ang="0">
                  <a:pos x="43" y="90"/>
                </a:cxn>
                <a:cxn ang="0">
                  <a:pos x="36" y="95"/>
                </a:cxn>
                <a:cxn ang="0">
                  <a:pos x="28" y="93"/>
                </a:cxn>
                <a:cxn ang="0">
                  <a:pos x="21" y="86"/>
                </a:cxn>
                <a:cxn ang="0">
                  <a:pos x="21" y="82"/>
                </a:cxn>
                <a:cxn ang="0">
                  <a:pos x="18" y="78"/>
                </a:cxn>
                <a:cxn ang="0">
                  <a:pos x="19" y="69"/>
                </a:cxn>
                <a:cxn ang="0">
                  <a:pos x="23" y="59"/>
                </a:cxn>
                <a:cxn ang="0">
                  <a:pos x="18" y="52"/>
                </a:cxn>
                <a:cxn ang="0">
                  <a:pos x="18" y="46"/>
                </a:cxn>
                <a:cxn ang="0">
                  <a:pos x="17" y="44"/>
                </a:cxn>
                <a:cxn ang="0">
                  <a:pos x="12" y="44"/>
                </a:cxn>
              </a:cxnLst>
              <a:rect l="0" t="0" r="r" b="b"/>
              <a:pathLst>
                <a:path w="60" h="96">
                  <a:moveTo>
                    <a:pt x="10" y="45"/>
                  </a:moveTo>
                  <a:lnTo>
                    <a:pt x="7" y="41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3" y="23"/>
                  </a:lnTo>
                  <a:lnTo>
                    <a:pt x="9" y="22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3" y="18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19" y="4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7" y="6"/>
                  </a:lnTo>
                  <a:lnTo>
                    <a:pt x="32" y="9"/>
                  </a:lnTo>
                  <a:lnTo>
                    <a:pt x="35" y="12"/>
                  </a:lnTo>
                  <a:lnTo>
                    <a:pt x="36" y="15"/>
                  </a:lnTo>
                  <a:lnTo>
                    <a:pt x="35" y="19"/>
                  </a:lnTo>
                  <a:lnTo>
                    <a:pt x="36" y="25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7" y="24"/>
                  </a:lnTo>
                  <a:lnTo>
                    <a:pt x="51" y="28"/>
                  </a:lnTo>
                  <a:lnTo>
                    <a:pt x="53" y="30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4" y="39"/>
                  </a:lnTo>
                  <a:lnTo>
                    <a:pt x="54" y="44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5" y="48"/>
                  </a:lnTo>
                  <a:lnTo>
                    <a:pt x="45" y="52"/>
                  </a:lnTo>
                  <a:lnTo>
                    <a:pt x="45" y="55"/>
                  </a:lnTo>
                  <a:lnTo>
                    <a:pt x="43" y="59"/>
                  </a:lnTo>
                  <a:lnTo>
                    <a:pt x="47" y="64"/>
                  </a:lnTo>
                  <a:lnTo>
                    <a:pt x="50" y="68"/>
                  </a:lnTo>
                  <a:lnTo>
                    <a:pt x="53" y="68"/>
                  </a:lnTo>
                  <a:lnTo>
                    <a:pt x="54" y="70"/>
                  </a:lnTo>
                  <a:lnTo>
                    <a:pt x="55" y="75"/>
                  </a:lnTo>
                  <a:lnTo>
                    <a:pt x="58" y="81"/>
                  </a:lnTo>
                  <a:lnTo>
                    <a:pt x="60" y="85"/>
                  </a:lnTo>
                  <a:lnTo>
                    <a:pt x="60" y="86"/>
                  </a:lnTo>
                  <a:lnTo>
                    <a:pt x="54" y="86"/>
                  </a:lnTo>
                  <a:lnTo>
                    <a:pt x="49" y="88"/>
                  </a:lnTo>
                  <a:lnTo>
                    <a:pt x="43" y="90"/>
                  </a:lnTo>
                  <a:lnTo>
                    <a:pt x="40" y="92"/>
                  </a:lnTo>
                  <a:lnTo>
                    <a:pt x="36" y="95"/>
                  </a:lnTo>
                  <a:lnTo>
                    <a:pt x="32" y="96"/>
                  </a:lnTo>
                  <a:lnTo>
                    <a:pt x="28" y="93"/>
                  </a:lnTo>
                  <a:lnTo>
                    <a:pt x="22" y="88"/>
                  </a:lnTo>
                  <a:lnTo>
                    <a:pt x="21" y="86"/>
                  </a:lnTo>
                  <a:lnTo>
                    <a:pt x="21" y="84"/>
                  </a:lnTo>
                  <a:lnTo>
                    <a:pt x="21" y="82"/>
                  </a:lnTo>
                  <a:lnTo>
                    <a:pt x="20" y="80"/>
                  </a:lnTo>
                  <a:lnTo>
                    <a:pt x="18" y="78"/>
                  </a:lnTo>
                  <a:lnTo>
                    <a:pt x="18" y="75"/>
                  </a:lnTo>
                  <a:lnTo>
                    <a:pt x="19" y="69"/>
                  </a:lnTo>
                  <a:lnTo>
                    <a:pt x="22" y="61"/>
                  </a:lnTo>
                  <a:lnTo>
                    <a:pt x="23" y="59"/>
                  </a:lnTo>
                  <a:lnTo>
                    <a:pt x="21" y="53"/>
                  </a:lnTo>
                  <a:lnTo>
                    <a:pt x="18" y="52"/>
                  </a:lnTo>
                  <a:lnTo>
                    <a:pt x="16" y="52"/>
                  </a:lnTo>
                  <a:lnTo>
                    <a:pt x="18" y="46"/>
                  </a:lnTo>
                  <a:lnTo>
                    <a:pt x="18" y="45"/>
                  </a:lnTo>
                  <a:lnTo>
                    <a:pt x="17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30">
              <a:extLst>
                <a:ext uri="{FF2B5EF4-FFF2-40B4-BE49-F238E27FC236}">
                  <a16:creationId xmlns:a16="http://schemas.microsoft.com/office/drawing/2014/main" id="{AE7ECE54-BCC1-171B-EF55-C31C5303B2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8965" y="2664478"/>
              <a:ext cx="199505" cy="293482"/>
            </a:xfrm>
            <a:custGeom>
              <a:avLst/>
              <a:gdLst/>
              <a:ahLst/>
              <a:cxnLst>
                <a:cxn ang="0">
                  <a:pos x="109" y="127"/>
                </a:cxn>
                <a:cxn ang="0">
                  <a:pos x="112" y="133"/>
                </a:cxn>
                <a:cxn ang="0">
                  <a:pos x="127" y="137"/>
                </a:cxn>
                <a:cxn ang="0">
                  <a:pos x="119" y="155"/>
                </a:cxn>
                <a:cxn ang="0">
                  <a:pos x="119" y="165"/>
                </a:cxn>
                <a:cxn ang="0">
                  <a:pos x="117" y="173"/>
                </a:cxn>
                <a:cxn ang="0">
                  <a:pos x="103" y="177"/>
                </a:cxn>
                <a:cxn ang="0">
                  <a:pos x="88" y="177"/>
                </a:cxn>
                <a:cxn ang="0">
                  <a:pos x="73" y="181"/>
                </a:cxn>
                <a:cxn ang="0">
                  <a:pos x="59" y="186"/>
                </a:cxn>
                <a:cxn ang="0">
                  <a:pos x="51" y="185"/>
                </a:cxn>
                <a:cxn ang="0">
                  <a:pos x="37" y="194"/>
                </a:cxn>
                <a:cxn ang="0">
                  <a:pos x="40" y="182"/>
                </a:cxn>
                <a:cxn ang="0">
                  <a:pos x="48" y="173"/>
                </a:cxn>
                <a:cxn ang="0">
                  <a:pos x="60" y="168"/>
                </a:cxn>
                <a:cxn ang="0">
                  <a:pos x="70" y="159"/>
                </a:cxn>
                <a:cxn ang="0">
                  <a:pos x="40" y="158"/>
                </a:cxn>
                <a:cxn ang="0">
                  <a:pos x="45" y="149"/>
                </a:cxn>
                <a:cxn ang="0">
                  <a:pos x="52" y="134"/>
                </a:cxn>
                <a:cxn ang="0">
                  <a:pos x="49" y="128"/>
                </a:cxn>
                <a:cxn ang="0">
                  <a:pos x="66" y="119"/>
                </a:cxn>
                <a:cxn ang="0">
                  <a:pos x="63" y="105"/>
                </a:cxn>
                <a:cxn ang="0">
                  <a:pos x="65" y="89"/>
                </a:cxn>
                <a:cxn ang="0">
                  <a:pos x="52" y="91"/>
                </a:cxn>
                <a:cxn ang="0">
                  <a:pos x="42" y="92"/>
                </a:cxn>
                <a:cxn ang="0">
                  <a:pos x="45" y="75"/>
                </a:cxn>
                <a:cxn ang="0">
                  <a:pos x="44" y="66"/>
                </a:cxn>
                <a:cxn ang="0">
                  <a:pos x="39" y="65"/>
                </a:cxn>
                <a:cxn ang="0">
                  <a:pos x="34" y="58"/>
                </a:cxn>
                <a:cxn ang="0">
                  <a:pos x="33" y="47"/>
                </a:cxn>
                <a:cxn ang="0">
                  <a:pos x="29" y="45"/>
                </a:cxn>
                <a:cxn ang="0">
                  <a:pos x="33" y="32"/>
                </a:cxn>
                <a:cxn ang="0">
                  <a:pos x="37" y="21"/>
                </a:cxn>
                <a:cxn ang="0">
                  <a:pos x="39" y="5"/>
                </a:cxn>
                <a:cxn ang="0">
                  <a:pos x="56" y="2"/>
                </a:cxn>
                <a:cxn ang="0">
                  <a:pos x="64" y="8"/>
                </a:cxn>
                <a:cxn ang="0">
                  <a:pos x="52" y="25"/>
                </a:cxn>
                <a:cxn ang="0">
                  <a:pos x="69" y="26"/>
                </a:cxn>
                <a:cxn ang="0">
                  <a:pos x="77" y="37"/>
                </a:cxn>
                <a:cxn ang="0">
                  <a:pos x="71" y="51"/>
                </a:cxn>
                <a:cxn ang="0">
                  <a:pos x="70" y="58"/>
                </a:cxn>
                <a:cxn ang="0">
                  <a:pos x="63" y="63"/>
                </a:cxn>
                <a:cxn ang="0">
                  <a:pos x="62" y="66"/>
                </a:cxn>
                <a:cxn ang="0">
                  <a:pos x="73" y="65"/>
                </a:cxn>
                <a:cxn ang="0">
                  <a:pos x="84" y="77"/>
                </a:cxn>
                <a:cxn ang="0">
                  <a:pos x="90" y="95"/>
                </a:cxn>
                <a:cxn ang="0">
                  <a:pos x="103" y="112"/>
                </a:cxn>
                <a:cxn ang="0">
                  <a:pos x="24" y="106"/>
                </a:cxn>
                <a:cxn ang="0">
                  <a:pos x="15" y="100"/>
                </a:cxn>
                <a:cxn ang="0">
                  <a:pos x="3" y="104"/>
                </a:cxn>
                <a:cxn ang="0">
                  <a:pos x="2" y="92"/>
                </a:cxn>
                <a:cxn ang="0">
                  <a:pos x="12" y="83"/>
                </a:cxn>
                <a:cxn ang="0">
                  <a:pos x="24" y="82"/>
                </a:cxn>
                <a:cxn ang="0">
                  <a:pos x="31" y="93"/>
                </a:cxn>
                <a:cxn ang="0">
                  <a:pos x="28" y="107"/>
                </a:cxn>
                <a:cxn ang="0">
                  <a:pos x="31" y="74"/>
                </a:cxn>
                <a:cxn ang="0">
                  <a:pos x="33" y="78"/>
                </a:cxn>
              </a:cxnLst>
              <a:rect l="0" t="0" r="r" b="b"/>
              <a:pathLst>
                <a:path w="128" h="194">
                  <a:moveTo>
                    <a:pt x="103" y="119"/>
                  </a:moveTo>
                  <a:lnTo>
                    <a:pt x="107" y="122"/>
                  </a:lnTo>
                  <a:lnTo>
                    <a:pt x="108" y="123"/>
                  </a:lnTo>
                  <a:lnTo>
                    <a:pt x="109" y="127"/>
                  </a:lnTo>
                  <a:lnTo>
                    <a:pt x="109" y="129"/>
                  </a:lnTo>
                  <a:lnTo>
                    <a:pt x="106" y="135"/>
                  </a:lnTo>
                  <a:lnTo>
                    <a:pt x="110" y="136"/>
                  </a:lnTo>
                  <a:lnTo>
                    <a:pt x="112" y="133"/>
                  </a:lnTo>
                  <a:lnTo>
                    <a:pt x="115" y="132"/>
                  </a:lnTo>
                  <a:lnTo>
                    <a:pt x="119" y="132"/>
                  </a:lnTo>
                  <a:lnTo>
                    <a:pt x="124" y="134"/>
                  </a:lnTo>
                  <a:lnTo>
                    <a:pt x="127" y="137"/>
                  </a:lnTo>
                  <a:lnTo>
                    <a:pt x="128" y="145"/>
                  </a:lnTo>
                  <a:lnTo>
                    <a:pt x="127" y="147"/>
                  </a:lnTo>
                  <a:lnTo>
                    <a:pt x="126" y="151"/>
                  </a:lnTo>
                  <a:lnTo>
                    <a:pt x="119" y="155"/>
                  </a:lnTo>
                  <a:lnTo>
                    <a:pt x="115" y="161"/>
                  </a:lnTo>
                  <a:lnTo>
                    <a:pt x="109" y="163"/>
                  </a:lnTo>
                  <a:lnTo>
                    <a:pt x="116" y="164"/>
                  </a:lnTo>
                  <a:lnTo>
                    <a:pt x="119" y="165"/>
                  </a:lnTo>
                  <a:lnTo>
                    <a:pt x="121" y="164"/>
                  </a:lnTo>
                  <a:lnTo>
                    <a:pt x="124" y="165"/>
                  </a:lnTo>
                  <a:lnTo>
                    <a:pt x="123" y="170"/>
                  </a:lnTo>
                  <a:lnTo>
                    <a:pt x="117" y="173"/>
                  </a:lnTo>
                  <a:lnTo>
                    <a:pt x="117" y="174"/>
                  </a:lnTo>
                  <a:lnTo>
                    <a:pt x="115" y="174"/>
                  </a:lnTo>
                  <a:lnTo>
                    <a:pt x="108" y="178"/>
                  </a:lnTo>
                  <a:lnTo>
                    <a:pt x="103" y="177"/>
                  </a:lnTo>
                  <a:lnTo>
                    <a:pt x="102" y="176"/>
                  </a:lnTo>
                  <a:lnTo>
                    <a:pt x="95" y="178"/>
                  </a:lnTo>
                  <a:lnTo>
                    <a:pt x="91" y="176"/>
                  </a:lnTo>
                  <a:lnTo>
                    <a:pt x="88" y="177"/>
                  </a:lnTo>
                  <a:lnTo>
                    <a:pt x="79" y="179"/>
                  </a:lnTo>
                  <a:lnTo>
                    <a:pt x="79" y="181"/>
                  </a:lnTo>
                  <a:lnTo>
                    <a:pt x="74" y="180"/>
                  </a:lnTo>
                  <a:lnTo>
                    <a:pt x="73" y="181"/>
                  </a:lnTo>
                  <a:lnTo>
                    <a:pt x="67" y="178"/>
                  </a:lnTo>
                  <a:lnTo>
                    <a:pt x="65" y="179"/>
                  </a:lnTo>
                  <a:lnTo>
                    <a:pt x="60" y="180"/>
                  </a:lnTo>
                  <a:lnTo>
                    <a:pt x="59" y="186"/>
                  </a:lnTo>
                  <a:lnTo>
                    <a:pt x="57" y="188"/>
                  </a:lnTo>
                  <a:lnTo>
                    <a:pt x="55" y="189"/>
                  </a:lnTo>
                  <a:lnTo>
                    <a:pt x="54" y="186"/>
                  </a:lnTo>
                  <a:lnTo>
                    <a:pt x="51" y="185"/>
                  </a:lnTo>
                  <a:lnTo>
                    <a:pt x="49" y="186"/>
                  </a:lnTo>
                  <a:lnTo>
                    <a:pt x="46" y="186"/>
                  </a:lnTo>
                  <a:lnTo>
                    <a:pt x="41" y="189"/>
                  </a:lnTo>
                  <a:lnTo>
                    <a:pt x="37" y="194"/>
                  </a:lnTo>
                  <a:lnTo>
                    <a:pt x="35" y="192"/>
                  </a:lnTo>
                  <a:lnTo>
                    <a:pt x="30" y="190"/>
                  </a:lnTo>
                  <a:lnTo>
                    <a:pt x="37" y="186"/>
                  </a:lnTo>
                  <a:lnTo>
                    <a:pt x="40" y="182"/>
                  </a:lnTo>
                  <a:lnTo>
                    <a:pt x="43" y="180"/>
                  </a:lnTo>
                  <a:lnTo>
                    <a:pt x="46" y="177"/>
                  </a:lnTo>
                  <a:lnTo>
                    <a:pt x="46" y="173"/>
                  </a:lnTo>
                  <a:lnTo>
                    <a:pt x="48" y="173"/>
                  </a:lnTo>
                  <a:lnTo>
                    <a:pt x="50" y="171"/>
                  </a:lnTo>
                  <a:lnTo>
                    <a:pt x="50" y="168"/>
                  </a:lnTo>
                  <a:lnTo>
                    <a:pt x="56" y="167"/>
                  </a:lnTo>
                  <a:lnTo>
                    <a:pt x="60" y="168"/>
                  </a:lnTo>
                  <a:lnTo>
                    <a:pt x="66" y="169"/>
                  </a:lnTo>
                  <a:lnTo>
                    <a:pt x="66" y="165"/>
                  </a:lnTo>
                  <a:lnTo>
                    <a:pt x="68" y="164"/>
                  </a:lnTo>
                  <a:lnTo>
                    <a:pt x="70" y="159"/>
                  </a:lnTo>
                  <a:lnTo>
                    <a:pt x="64" y="162"/>
                  </a:lnTo>
                  <a:lnTo>
                    <a:pt x="60" y="163"/>
                  </a:lnTo>
                  <a:lnTo>
                    <a:pt x="51" y="158"/>
                  </a:lnTo>
                  <a:lnTo>
                    <a:pt x="40" y="158"/>
                  </a:lnTo>
                  <a:lnTo>
                    <a:pt x="38" y="156"/>
                  </a:lnTo>
                  <a:lnTo>
                    <a:pt x="37" y="154"/>
                  </a:lnTo>
                  <a:lnTo>
                    <a:pt x="40" y="151"/>
                  </a:lnTo>
                  <a:lnTo>
                    <a:pt x="45" y="149"/>
                  </a:lnTo>
                  <a:lnTo>
                    <a:pt x="50" y="147"/>
                  </a:lnTo>
                  <a:lnTo>
                    <a:pt x="52" y="143"/>
                  </a:lnTo>
                  <a:lnTo>
                    <a:pt x="52" y="135"/>
                  </a:lnTo>
                  <a:lnTo>
                    <a:pt x="52" y="134"/>
                  </a:lnTo>
                  <a:lnTo>
                    <a:pt x="48" y="134"/>
                  </a:lnTo>
                  <a:lnTo>
                    <a:pt x="45" y="134"/>
                  </a:lnTo>
                  <a:lnTo>
                    <a:pt x="47" y="130"/>
                  </a:lnTo>
                  <a:lnTo>
                    <a:pt x="49" y="128"/>
                  </a:lnTo>
                  <a:lnTo>
                    <a:pt x="54" y="125"/>
                  </a:lnTo>
                  <a:lnTo>
                    <a:pt x="62" y="125"/>
                  </a:lnTo>
                  <a:lnTo>
                    <a:pt x="68" y="124"/>
                  </a:lnTo>
                  <a:lnTo>
                    <a:pt x="66" y="119"/>
                  </a:lnTo>
                  <a:lnTo>
                    <a:pt x="67" y="112"/>
                  </a:lnTo>
                  <a:lnTo>
                    <a:pt x="69" y="107"/>
                  </a:lnTo>
                  <a:lnTo>
                    <a:pt x="68" y="104"/>
                  </a:lnTo>
                  <a:lnTo>
                    <a:pt x="63" y="105"/>
                  </a:lnTo>
                  <a:lnTo>
                    <a:pt x="60" y="102"/>
                  </a:lnTo>
                  <a:lnTo>
                    <a:pt x="59" y="99"/>
                  </a:lnTo>
                  <a:lnTo>
                    <a:pt x="61" y="93"/>
                  </a:lnTo>
                  <a:lnTo>
                    <a:pt x="65" y="89"/>
                  </a:lnTo>
                  <a:lnTo>
                    <a:pt x="63" y="88"/>
                  </a:lnTo>
                  <a:lnTo>
                    <a:pt x="59" y="87"/>
                  </a:lnTo>
                  <a:lnTo>
                    <a:pt x="55" y="90"/>
                  </a:lnTo>
                  <a:lnTo>
                    <a:pt x="52" y="91"/>
                  </a:lnTo>
                  <a:lnTo>
                    <a:pt x="48" y="89"/>
                  </a:lnTo>
                  <a:lnTo>
                    <a:pt x="47" y="90"/>
                  </a:lnTo>
                  <a:lnTo>
                    <a:pt x="46" y="92"/>
                  </a:lnTo>
                  <a:lnTo>
                    <a:pt x="42" y="92"/>
                  </a:lnTo>
                  <a:lnTo>
                    <a:pt x="39" y="90"/>
                  </a:lnTo>
                  <a:lnTo>
                    <a:pt x="40" y="87"/>
                  </a:lnTo>
                  <a:lnTo>
                    <a:pt x="42" y="83"/>
                  </a:lnTo>
                  <a:lnTo>
                    <a:pt x="45" y="75"/>
                  </a:lnTo>
                  <a:lnTo>
                    <a:pt x="43" y="74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4" y="66"/>
                  </a:lnTo>
                  <a:lnTo>
                    <a:pt x="45" y="65"/>
                  </a:lnTo>
                  <a:lnTo>
                    <a:pt x="44" y="59"/>
                  </a:lnTo>
                  <a:lnTo>
                    <a:pt x="42" y="60"/>
                  </a:lnTo>
                  <a:lnTo>
                    <a:pt x="39" y="65"/>
                  </a:lnTo>
                  <a:lnTo>
                    <a:pt x="36" y="65"/>
                  </a:lnTo>
                  <a:lnTo>
                    <a:pt x="33" y="68"/>
                  </a:lnTo>
                  <a:lnTo>
                    <a:pt x="32" y="64"/>
                  </a:lnTo>
                  <a:lnTo>
                    <a:pt x="34" y="58"/>
                  </a:lnTo>
                  <a:lnTo>
                    <a:pt x="37" y="52"/>
                  </a:lnTo>
                  <a:lnTo>
                    <a:pt x="37" y="50"/>
                  </a:lnTo>
                  <a:lnTo>
                    <a:pt x="34" y="47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0" y="53"/>
                  </a:lnTo>
                  <a:lnTo>
                    <a:pt x="27" y="51"/>
                  </a:lnTo>
                  <a:lnTo>
                    <a:pt x="29" y="45"/>
                  </a:lnTo>
                  <a:lnTo>
                    <a:pt x="32" y="40"/>
                  </a:lnTo>
                  <a:lnTo>
                    <a:pt x="32" y="39"/>
                  </a:lnTo>
                  <a:lnTo>
                    <a:pt x="31" y="32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1" y="24"/>
                  </a:lnTo>
                  <a:lnTo>
                    <a:pt x="33" y="20"/>
                  </a:lnTo>
                  <a:lnTo>
                    <a:pt x="37" y="21"/>
                  </a:lnTo>
                  <a:lnTo>
                    <a:pt x="40" y="20"/>
                  </a:lnTo>
                  <a:lnTo>
                    <a:pt x="36" y="12"/>
                  </a:lnTo>
                  <a:lnTo>
                    <a:pt x="42" y="10"/>
                  </a:lnTo>
                  <a:lnTo>
                    <a:pt x="39" y="5"/>
                  </a:lnTo>
                  <a:lnTo>
                    <a:pt x="42" y="0"/>
                  </a:lnTo>
                  <a:lnTo>
                    <a:pt x="47" y="4"/>
                  </a:lnTo>
                  <a:lnTo>
                    <a:pt x="52" y="3"/>
                  </a:lnTo>
                  <a:lnTo>
                    <a:pt x="56" y="2"/>
                  </a:lnTo>
                  <a:lnTo>
                    <a:pt x="61" y="1"/>
                  </a:lnTo>
                  <a:lnTo>
                    <a:pt x="64" y="1"/>
                  </a:lnTo>
                  <a:lnTo>
                    <a:pt x="66" y="4"/>
                  </a:lnTo>
                  <a:lnTo>
                    <a:pt x="64" y="8"/>
                  </a:lnTo>
                  <a:lnTo>
                    <a:pt x="54" y="15"/>
                  </a:lnTo>
                  <a:lnTo>
                    <a:pt x="52" y="18"/>
                  </a:lnTo>
                  <a:lnTo>
                    <a:pt x="50" y="23"/>
                  </a:lnTo>
                  <a:lnTo>
                    <a:pt x="52" y="25"/>
                  </a:lnTo>
                  <a:lnTo>
                    <a:pt x="56" y="26"/>
                  </a:lnTo>
                  <a:lnTo>
                    <a:pt x="61" y="25"/>
                  </a:lnTo>
                  <a:lnTo>
                    <a:pt x="66" y="25"/>
                  </a:lnTo>
                  <a:lnTo>
                    <a:pt x="69" y="26"/>
                  </a:lnTo>
                  <a:lnTo>
                    <a:pt x="78" y="25"/>
                  </a:lnTo>
                  <a:lnTo>
                    <a:pt x="81" y="29"/>
                  </a:lnTo>
                  <a:lnTo>
                    <a:pt x="78" y="33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4" y="45"/>
                  </a:lnTo>
                  <a:lnTo>
                    <a:pt x="73" y="47"/>
                  </a:lnTo>
                  <a:lnTo>
                    <a:pt x="71" y="51"/>
                  </a:lnTo>
                  <a:lnTo>
                    <a:pt x="67" y="54"/>
                  </a:lnTo>
                  <a:lnTo>
                    <a:pt x="65" y="54"/>
                  </a:lnTo>
                  <a:lnTo>
                    <a:pt x="67" y="56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68" y="60"/>
                  </a:lnTo>
                  <a:lnTo>
                    <a:pt x="64" y="61"/>
                  </a:lnTo>
                  <a:lnTo>
                    <a:pt x="63" y="63"/>
                  </a:lnTo>
                  <a:lnTo>
                    <a:pt x="55" y="63"/>
                  </a:lnTo>
                  <a:lnTo>
                    <a:pt x="57" y="65"/>
                  </a:lnTo>
                  <a:lnTo>
                    <a:pt x="59" y="65"/>
                  </a:lnTo>
                  <a:lnTo>
                    <a:pt x="62" y="66"/>
                  </a:lnTo>
                  <a:lnTo>
                    <a:pt x="64" y="66"/>
                  </a:lnTo>
                  <a:lnTo>
                    <a:pt x="67" y="63"/>
                  </a:lnTo>
                  <a:lnTo>
                    <a:pt x="70" y="63"/>
                  </a:lnTo>
                  <a:lnTo>
                    <a:pt x="73" y="65"/>
                  </a:lnTo>
                  <a:lnTo>
                    <a:pt x="76" y="67"/>
                  </a:lnTo>
                  <a:lnTo>
                    <a:pt x="81" y="73"/>
                  </a:lnTo>
                  <a:lnTo>
                    <a:pt x="84" y="75"/>
                  </a:lnTo>
                  <a:lnTo>
                    <a:pt x="84" y="77"/>
                  </a:lnTo>
                  <a:lnTo>
                    <a:pt x="84" y="79"/>
                  </a:lnTo>
                  <a:lnTo>
                    <a:pt x="85" y="87"/>
                  </a:lnTo>
                  <a:lnTo>
                    <a:pt x="88" y="93"/>
                  </a:lnTo>
                  <a:lnTo>
                    <a:pt x="90" y="95"/>
                  </a:lnTo>
                  <a:lnTo>
                    <a:pt x="94" y="96"/>
                  </a:lnTo>
                  <a:lnTo>
                    <a:pt x="98" y="101"/>
                  </a:lnTo>
                  <a:lnTo>
                    <a:pt x="102" y="107"/>
                  </a:lnTo>
                  <a:lnTo>
                    <a:pt x="103" y="112"/>
                  </a:lnTo>
                  <a:lnTo>
                    <a:pt x="102" y="117"/>
                  </a:lnTo>
                  <a:lnTo>
                    <a:pt x="103" y="119"/>
                  </a:lnTo>
                  <a:close/>
                  <a:moveTo>
                    <a:pt x="25" y="109"/>
                  </a:moveTo>
                  <a:lnTo>
                    <a:pt x="24" y="106"/>
                  </a:lnTo>
                  <a:lnTo>
                    <a:pt x="18" y="107"/>
                  </a:lnTo>
                  <a:lnTo>
                    <a:pt x="19" y="104"/>
                  </a:lnTo>
                  <a:lnTo>
                    <a:pt x="16" y="103"/>
                  </a:lnTo>
                  <a:lnTo>
                    <a:pt x="15" y="100"/>
                  </a:lnTo>
                  <a:lnTo>
                    <a:pt x="13" y="99"/>
                  </a:lnTo>
                  <a:lnTo>
                    <a:pt x="12" y="103"/>
                  </a:lnTo>
                  <a:lnTo>
                    <a:pt x="7" y="105"/>
                  </a:lnTo>
                  <a:lnTo>
                    <a:pt x="3" y="104"/>
                  </a:lnTo>
                  <a:lnTo>
                    <a:pt x="0" y="101"/>
                  </a:lnTo>
                  <a:lnTo>
                    <a:pt x="0" y="98"/>
                  </a:lnTo>
                  <a:lnTo>
                    <a:pt x="5" y="95"/>
                  </a:lnTo>
                  <a:lnTo>
                    <a:pt x="2" y="92"/>
                  </a:lnTo>
                  <a:lnTo>
                    <a:pt x="7" y="91"/>
                  </a:lnTo>
                  <a:lnTo>
                    <a:pt x="9" y="86"/>
                  </a:lnTo>
                  <a:lnTo>
                    <a:pt x="9" y="84"/>
                  </a:lnTo>
                  <a:lnTo>
                    <a:pt x="12" y="83"/>
                  </a:lnTo>
                  <a:lnTo>
                    <a:pt x="15" y="81"/>
                  </a:lnTo>
                  <a:lnTo>
                    <a:pt x="19" y="81"/>
                  </a:lnTo>
                  <a:lnTo>
                    <a:pt x="22" y="81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7" y="83"/>
                  </a:lnTo>
                  <a:lnTo>
                    <a:pt x="30" y="91"/>
                  </a:lnTo>
                  <a:lnTo>
                    <a:pt x="31" y="93"/>
                  </a:lnTo>
                  <a:lnTo>
                    <a:pt x="30" y="96"/>
                  </a:lnTo>
                  <a:lnTo>
                    <a:pt x="32" y="101"/>
                  </a:lnTo>
                  <a:lnTo>
                    <a:pt x="31" y="104"/>
                  </a:lnTo>
                  <a:lnTo>
                    <a:pt x="28" y="107"/>
                  </a:lnTo>
                  <a:lnTo>
                    <a:pt x="27" y="108"/>
                  </a:lnTo>
                  <a:lnTo>
                    <a:pt x="25" y="109"/>
                  </a:lnTo>
                  <a:close/>
                  <a:moveTo>
                    <a:pt x="31" y="78"/>
                  </a:moveTo>
                  <a:lnTo>
                    <a:pt x="31" y="74"/>
                  </a:lnTo>
                  <a:lnTo>
                    <a:pt x="31" y="71"/>
                  </a:lnTo>
                  <a:lnTo>
                    <a:pt x="34" y="70"/>
                  </a:lnTo>
                  <a:lnTo>
                    <a:pt x="34" y="75"/>
                  </a:lnTo>
                  <a:lnTo>
                    <a:pt x="33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31">
              <a:extLst>
                <a:ext uri="{FF2B5EF4-FFF2-40B4-BE49-F238E27FC236}">
                  <a16:creationId xmlns:a16="http://schemas.microsoft.com/office/drawing/2014/main" id="{A5048398-7F18-53AC-E674-924613516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734" y="3982122"/>
              <a:ext cx="85725" cy="84716"/>
            </a:xfrm>
            <a:custGeom>
              <a:avLst/>
              <a:gdLst/>
              <a:ahLst/>
              <a:cxnLst>
                <a:cxn ang="0">
                  <a:pos x="17" y="54"/>
                </a:cxn>
                <a:cxn ang="0">
                  <a:pos x="17" y="53"/>
                </a:cxn>
                <a:cxn ang="0">
                  <a:pos x="15" y="49"/>
                </a:cxn>
                <a:cxn ang="0">
                  <a:pos x="12" y="43"/>
                </a:cxn>
                <a:cxn ang="0">
                  <a:pos x="11" y="38"/>
                </a:cxn>
                <a:cxn ang="0">
                  <a:pos x="10" y="36"/>
                </a:cxn>
                <a:cxn ang="0">
                  <a:pos x="7" y="36"/>
                </a:cxn>
                <a:cxn ang="0">
                  <a:pos x="4" y="32"/>
                </a:cxn>
                <a:cxn ang="0">
                  <a:pos x="0" y="27"/>
                </a:cxn>
                <a:cxn ang="0">
                  <a:pos x="2" y="23"/>
                </a:cxn>
                <a:cxn ang="0">
                  <a:pos x="2" y="20"/>
                </a:cxn>
                <a:cxn ang="0">
                  <a:pos x="2" y="16"/>
                </a:cxn>
                <a:cxn ang="0">
                  <a:pos x="3" y="14"/>
                </a:cxn>
                <a:cxn ang="0">
                  <a:pos x="10" y="14"/>
                </a:cxn>
                <a:cxn ang="0">
                  <a:pos x="11" y="12"/>
                </a:cxn>
                <a:cxn ang="0">
                  <a:pos x="11" y="7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4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27" y="3"/>
                </a:cxn>
                <a:cxn ang="0">
                  <a:pos x="28" y="1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35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49" y="2"/>
                </a:cxn>
                <a:cxn ang="0">
                  <a:pos x="55" y="4"/>
                </a:cxn>
                <a:cxn ang="0">
                  <a:pos x="50" y="10"/>
                </a:cxn>
                <a:cxn ang="0">
                  <a:pos x="48" y="14"/>
                </a:cxn>
                <a:cxn ang="0">
                  <a:pos x="47" y="17"/>
                </a:cxn>
                <a:cxn ang="0">
                  <a:pos x="48" y="20"/>
                </a:cxn>
                <a:cxn ang="0">
                  <a:pos x="49" y="23"/>
                </a:cxn>
                <a:cxn ang="0">
                  <a:pos x="49" y="27"/>
                </a:cxn>
                <a:cxn ang="0">
                  <a:pos x="52" y="32"/>
                </a:cxn>
                <a:cxn ang="0">
                  <a:pos x="53" y="35"/>
                </a:cxn>
                <a:cxn ang="0">
                  <a:pos x="50" y="43"/>
                </a:cxn>
                <a:cxn ang="0">
                  <a:pos x="47" y="49"/>
                </a:cxn>
                <a:cxn ang="0">
                  <a:pos x="41" y="46"/>
                </a:cxn>
                <a:cxn ang="0">
                  <a:pos x="39" y="46"/>
                </a:cxn>
                <a:cxn ang="0">
                  <a:pos x="36" y="49"/>
                </a:cxn>
                <a:cxn ang="0">
                  <a:pos x="34" y="49"/>
                </a:cxn>
                <a:cxn ang="0">
                  <a:pos x="31" y="48"/>
                </a:cxn>
                <a:cxn ang="0">
                  <a:pos x="28" y="47"/>
                </a:cxn>
                <a:cxn ang="0">
                  <a:pos x="26" y="48"/>
                </a:cxn>
                <a:cxn ang="0">
                  <a:pos x="25" y="50"/>
                </a:cxn>
                <a:cxn ang="0">
                  <a:pos x="29" y="56"/>
                </a:cxn>
                <a:cxn ang="0">
                  <a:pos x="26" y="56"/>
                </a:cxn>
                <a:cxn ang="0">
                  <a:pos x="19" y="54"/>
                </a:cxn>
                <a:cxn ang="0">
                  <a:pos x="17" y="54"/>
                </a:cxn>
              </a:cxnLst>
              <a:rect l="0" t="0" r="r" b="b"/>
              <a:pathLst>
                <a:path w="55" h="56">
                  <a:moveTo>
                    <a:pt x="17" y="54"/>
                  </a:moveTo>
                  <a:lnTo>
                    <a:pt x="17" y="53"/>
                  </a:lnTo>
                  <a:lnTo>
                    <a:pt x="15" y="49"/>
                  </a:lnTo>
                  <a:lnTo>
                    <a:pt x="12" y="43"/>
                  </a:lnTo>
                  <a:lnTo>
                    <a:pt x="11" y="38"/>
                  </a:lnTo>
                  <a:lnTo>
                    <a:pt x="10" y="36"/>
                  </a:lnTo>
                  <a:lnTo>
                    <a:pt x="7" y="36"/>
                  </a:lnTo>
                  <a:lnTo>
                    <a:pt x="4" y="32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10" y="14"/>
                  </a:lnTo>
                  <a:lnTo>
                    <a:pt x="11" y="12"/>
                  </a:lnTo>
                  <a:lnTo>
                    <a:pt x="11" y="7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28" y="1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49" y="2"/>
                  </a:lnTo>
                  <a:lnTo>
                    <a:pt x="55" y="4"/>
                  </a:lnTo>
                  <a:lnTo>
                    <a:pt x="50" y="10"/>
                  </a:lnTo>
                  <a:lnTo>
                    <a:pt x="48" y="14"/>
                  </a:lnTo>
                  <a:lnTo>
                    <a:pt x="47" y="17"/>
                  </a:lnTo>
                  <a:lnTo>
                    <a:pt x="48" y="20"/>
                  </a:lnTo>
                  <a:lnTo>
                    <a:pt x="49" y="23"/>
                  </a:lnTo>
                  <a:lnTo>
                    <a:pt x="49" y="27"/>
                  </a:lnTo>
                  <a:lnTo>
                    <a:pt x="52" y="32"/>
                  </a:lnTo>
                  <a:lnTo>
                    <a:pt x="53" y="35"/>
                  </a:lnTo>
                  <a:lnTo>
                    <a:pt x="50" y="43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9" y="46"/>
                  </a:lnTo>
                  <a:lnTo>
                    <a:pt x="36" y="49"/>
                  </a:lnTo>
                  <a:lnTo>
                    <a:pt x="34" y="49"/>
                  </a:lnTo>
                  <a:lnTo>
                    <a:pt x="31" y="48"/>
                  </a:lnTo>
                  <a:lnTo>
                    <a:pt x="28" y="47"/>
                  </a:lnTo>
                  <a:lnTo>
                    <a:pt x="26" y="48"/>
                  </a:lnTo>
                  <a:lnTo>
                    <a:pt x="25" y="50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19" y="54"/>
                  </a:lnTo>
                  <a:lnTo>
                    <a:pt x="17" y="5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32">
              <a:extLst>
                <a:ext uri="{FF2B5EF4-FFF2-40B4-BE49-F238E27FC236}">
                  <a16:creationId xmlns:a16="http://schemas.microsoft.com/office/drawing/2014/main" id="{9B4184E9-12C0-7A98-3F74-153FDE281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991" y="3988173"/>
              <a:ext cx="56111" cy="74127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22"/>
                </a:cxn>
                <a:cxn ang="0">
                  <a:pos x="30" y="32"/>
                </a:cxn>
                <a:cxn ang="0">
                  <a:pos x="27" y="36"/>
                </a:cxn>
                <a:cxn ang="0">
                  <a:pos x="25" y="42"/>
                </a:cxn>
                <a:cxn ang="0">
                  <a:pos x="22" y="46"/>
                </a:cxn>
                <a:cxn ang="0">
                  <a:pos x="20" y="47"/>
                </a:cxn>
                <a:cxn ang="0">
                  <a:pos x="17" y="47"/>
                </a:cxn>
                <a:cxn ang="0">
                  <a:pos x="11" y="45"/>
                </a:cxn>
                <a:cxn ang="0">
                  <a:pos x="5" y="49"/>
                </a:cxn>
                <a:cxn ang="0">
                  <a:pos x="4" y="48"/>
                </a:cxn>
                <a:cxn ang="0">
                  <a:pos x="0" y="45"/>
                </a:cxn>
                <a:cxn ang="0">
                  <a:pos x="3" y="39"/>
                </a:cxn>
                <a:cxn ang="0">
                  <a:pos x="6" y="31"/>
                </a:cxn>
                <a:cxn ang="0">
                  <a:pos x="5" y="28"/>
                </a:cxn>
                <a:cxn ang="0">
                  <a:pos x="2" y="23"/>
                </a:cxn>
                <a:cxn ang="0">
                  <a:pos x="2" y="19"/>
                </a:cxn>
                <a:cxn ang="0">
                  <a:pos x="1" y="16"/>
                </a:cxn>
                <a:cxn ang="0">
                  <a:pos x="0" y="13"/>
                </a:cxn>
                <a:cxn ang="0">
                  <a:pos x="1" y="10"/>
                </a:cxn>
                <a:cxn ang="0">
                  <a:pos x="3" y="6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15" y="3"/>
                </a:cxn>
                <a:cxn ang="0">
                  <a:pos x="18" y="4"/>
                </a:cxn>
                <a:cxn ang="0">
                  <a:pos x="23" y="7"/>
                </a:cxn>
                <a:cxn ang="0">
                  <a:pos x="30" y="13"/>
                </a:cxn>
                <a:cxn ang="0">
                  <a:pos x="33" y="17"/>
                </a:cxn>
                <a:cxn ang="0">
                  <a:pos x="35" y="19"/>
                </a:cxn>
                <a:cxn ang="0">
                  <a:pos x="36" y="19"/>
                </a:cxn>
              </a:cxnLst>
              <a:rect l="0" t="0" r="r" b="b"/>
              <a:pathLst>
                <a:path w="36" h="49">
                  <a:moveTo>
                    <a:pt x="36" y="19"/>
                  </a:moveTo>
                  <a:lnTo>
                    <a:pt x="36" y="22"/>
                  </a:lnTo>
                  <a:lnTo>
                    <a:pt x="30" y="32"/>
                  </a:lnTo>
                  <a:lnTo>
                    <a:pt x="27" y="36"/>
                  </a:lnTo>
                  <a:lnTo>
                    <a:pt x="25" y="42"/>
                  </a:lnTo>
                  <a:lnTo>
                    <a:pt x="22" y="46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1" y="45"/>
                  </a:lnTo>
                  <a:lnTo>
                    <a:pt x="5" y="49"/>
                  </a:lnTo>
                  <a:lnTo>
                    <a:pt x="4" y="48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6" y="31"/>
                  </a:lnTo>
                  <a:lnTo>
                    <a:pt x="5" y="28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3" y="6"/>
                  </a:lnTo>
                  <a:lnTo>
                    <a:pt x="8" y="0"/>
                  </a:lnTo>
                  <a:lnTo>
                    <a:pt x="9" y="1"/>
                  </a:lnTo>
                  <a:lnTo>
                    <a:pt x="15" y="3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30" y="13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33">
              <a:extLst>
                <a:ext uri="{FF2B5EF4-FFF2-40B4-BE49-F238E27FC236}">
                  <a16:creationId xmlns:a16="http://schemas.microsoft.com/office/drawing/2014/main" id="{E75BBC61-CD5C-E243-A3FF-A0200768F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5493" y="1265144"/>
              <a:ext cx="529936" cy="1422027"/>
            </a:xfrm>
            <a:custGeom>
              <a:avLst/>
              <a:gdLst/>
              <a:ahLst/>
              <a:cxnLst>
                <a:cxn ang="0">
                  <a:pos x="184" y="37"/>
                </a:cxn>
                <a:cxn ang="0">
                  <a:pos x="230" y="29"/>
                </a:cxn>
                <a:cxn ang="0">
                  <a:pos x="259" y="21"/>
                </a:cxn>
                <a:cxn ang="0">
                  <a:pos x="266" y="93"/>
                </a:cxn>
                <a:cxn ang="0">
                  <a:pos x="81" y="912"/>
                </a:cxn>
                <a:cxn ang="0">
                  <a:pos x="71" y="901"/>
                </a:cxn>
                <a:cxn ang="0">
                  <a:pos x="57" y="918"/>
                </a:cxn>
                <a:cxn ang="0">
                  <a:pos x="26" y="940"/>
                </a:cxn>
                <a:cxn ang="0">
                  <a:pos x="8" y="928"/>
                </a:cxn>
                <a:cxn ang="0">
                  <a:pos x="13" y="917"/>
                </a:cxn>
                <a:cxn ang="0">
                  <a:pos x="16" y="907"/>
                </a:cxn>
                <a:cxn ang="0">
                  <a:pos x="9" y="904"/>
                </a:cxn>
                <a:cxn ang="0">
                  <a:pos x="5" y="896"/>
                </a:cxn>
                <a:cxn ang="0">
                  <a:pos x="12" y="895"/>
                </a:cxn>
                <a:cxn ang="0">
                  <a:pos x="1" y="882"/>
                </a:cxn>
                <a:cxn ang="0">
                  <a:pos x="5" y="861"/>
                </a:cxn>
                <a:cxn ang="0">
                  <a:pos x="10" y="841"/>
                </a:cxn>
                <a:cxn ang="0">
                  <a:pos x="14" y="825"/>
                </a:cxn>
                <a:cxn ang="0">
                  <a:pos x="26" y="811"/>
                </a:cxn>
                <a:cxn ang="0">
                  <a:pos x="52" y="795"/>
                </a:cxn>
                <a:cxn ang="0">
                  <a:pos x="77" y="763"/>
                </a:cxn>
                <a:cxn ang="0">
                  <a:pos x="90" y="749"/>
                </a:cxn>
                <a:cxn ang="0">
                  <a:pos x="106" y="719"/>
                </a:cxn>
                <a:cxn ang="0">
                  <a:pos x="110" y="693"/>
                </a:cxn>
                <a:cxn ang="0">
                  <a:pos x="128" y="675"/>
                </a:cxn>
                <a:cxn ang="0">
                  <a:pos x="141" y="662"/>
                </a:cxn>
                <a:cxn ang="0">
                  <a:pos x="153" y="646"/>
                </a:cxn>
                <a:cxn ang="0">
                  <a:pos x="163" y="616"/>
                </a:cxn>
                <a:cxn ang="0">
                  <a:pos x="183" y="601"/>
                </a:cxn>
                <a:cxn ang="0">
                  <a:pos x="200" y="591"/>
                </a:cxn>
                <a:cxn ang="0">
                  <a:pos x="225" y="571"/>
                </a:cxn>
                <a:cxn ang="0">
                  <a:pos x="251" y="557"/>
                </a:cxn>
                <a:cxn ang="0">
                  <a:pos x="262" y="570"/>
                </a:cxn>
                <a:cxn ang="0">
                  <a:pos x="289" y="553"/>
                </a:cxn>
                <a:cxn ang="0">
                  <a:pos x="299" y="559"/>
                </a:cxn>
                <a:cxn ang="0">
                  <a:pos x="337" y="558"/>
                </a:cxn>
                <a:cxn ang="0">
                  <a:pos x="323" y="586"/>
                </a:cxn>
                <a:cxn ang="0">
                  <a:pos x="326" y="599"/>
                </a:cxn>
                <a:cxn ang="0">
                  <a:pos x="310" y="589"/>
                </a:cxn>
                <a:cxn ang="0">
                  <a:pos x="271" y="603"/>
                </a:cxn>
                <a:cxn ang="0">
                  <a:pos x="231" y="625"/>
                </a:cxn>
                <a:cxn ang="0">
                  <a:pos x="204" y="613"/>
                </a:cxn>
                <a:cxn ang="0">
                  <a:pos x="172" y="631"/>
                </a:cxn>
                <a:cxn ang="0">
                  <a:pos x="155" y="654"/>
                </a:cxn>
                <a:cxn ang="0">
                  <a:pos x="126" y="714"/>
                </a:cxn>
                <a:cxn ang="0">
                  <a:pos x="118" y="766"/>
                </a:cxn>
                <a:cxn ang="0">
                  <a:pos x="96" y="790"/>
                </a:cxn>
                <a:cxn ang="0">
                  <a:pos x="102" y="853"/>
                </a:cxn>
                <a:cxn ang="0">
                  <a:pos x="90" y="892"/>
                </a:cxn>
                <a:cxn ang="0">
                  <a:pos x="108" y="64"/>
                </a:cxn>
                <a:cxn ang="0">
                  <a:pos x="134" y="80"/>
                </a:cxn>
                <a:cxn ang="0">
                  <a:pos x="148" y="48"/>
                </a:cxn>
                <a:cxn ang="0">
                  <a:pos x="170" y="96"/>
                </a:cxn>
                <a:cxn ang="0">
                  <a:pos x="208" y="135"/>
                </a:cxn>
                <a:cxn ang="0">
                  <a:pos x="161" y="249"/>
                </a:cxn>
                <a:cxn ang="0">
                  <a:pos x="137" y="215"/>
                </a:cxn>
                <a:cxn ang="0">
                  <a:pos x="122" y="186"/>
                </a:cxn>
                <a:cxn ang="0">
                  <a:pos x="116" y="168"/>
                </a:cxn>
                <a:cxn ang="0">
                  <a:pos x="94" y="100"/>
                </a:cxn>
                <a:cxn ang="0">
                  <a:pos x="101" y="66"/>
                </a:cxn>
              </a:cxnLst>
              <a:rect l="0" t="0" r="r" b="b"/>
              <a:pathLst>
                <a:path w="340" h="940">
                  <a:moveTo>
                    <a:pt x="222" y="66"/>
                  </a:moveTo>
                  <a:lnTo>
                    <a:pt x="213" y="66"/>
                  </a:lnTo>
                  <a:lnTo>
                    <a:pt x="201" y="65"/>
                  </a:lnTo>
                  <a:lnTo>
                    <a:pt x="190" y="67"/>
                  </a:lnTo>
                  <a:lnTo>
                    <a:pt x="186" y="69"/>
                  </a:lnTo>
                  <a:lnTo>
                    <a:pt x="174" y="58"/>
                  </a:lnTo>
                  <a:lnTo>
                    <a:pt x="179" y="43"/>
                  </a:lnTo>
                  <a:lnTo>
                    <a:pt x="184" y="37"/>
                  </a:lnTo>
                  <a:lnTo>
                    <a:pt x="188" y="21"/>
                  </a:lnTo>
                  <a:lnTo>
                    <a:pt x="195" y="0"/>
                  </a:lnTo>
                  <a:lnTo>
                    <a:pt x="203" y="25"/>
                  </a:lnTo>
                  <a:lnTo>
                    <a:pt x="209" y="29"/>
                  </a:lnTo>
                  <a:lnTo>
                    <a:pt x="216" y="26"/>
                  </a:lnTo>
                  <a:lnTo>
                    <a:pt x="221" y="28"/>
                  </a:lnTo>
                  <a:lnTo>
                    <a:pt x="225" y="40"/>
                  </a:lnTo>
                  <a:lnTo>
                    <a:pt x="230" y="29"/>
                  </a:lnTo>
                  <a:lnTo>
                    <a:pt x="233" y="13"/>
                  </a:lnTo>
                  <a:lnTo>
                    <a:pt x="238" y="2"/>
                  </a:lnTo>
                  <a:lnTo>
                    <a:pt x="236" y="31"/>
                  </a:lnTo>
                  <a:lnTo>
                    <a:pt x="237" y="42"/>
                  </a:lnTo>
                  <a:lnTo>
                    <a:pt x="242" y="42"/>
                  </a:lnTo>
                  <a:lnTo>
                    <a:pt x="248" y="25"/>
                  </a:lnTo>
                  <a:lnTo>
                    <a:pt x="254" y="16"/>
                  </a:lnTo>
                  <a:lnTo>
                    <a:pt x="259" y="21"/>
                  </a:lnTo>
                  <a:lnTo>
                    <a:pt x="262" y="37"/>
                  </a:lnTo>
                  <a:lnTo>
                    <a:pt x="266" y="39"/>
                  </a:lnTo>
                  <a:lnTo>
                    <a:pt x="278" y="34"/>
                  </a:lnTo>
                  <a:lnTo>
                    <a:pt x="287" y="41"/>
                  </a:lnTo>
                  <a:lnTo>
                    <a:pt x="290" y="54"/>
                  </a:lnTo>
                  <a:lnTo>
                    <a:pt x="287" y="61"/>
                  </a:lnTo>
                  <a:lnTo>
                    <a:pt x="276" y="81"/>
                  </a:lnTo>
                  <a:lnTo>
                    <a:pt x="266" y="93"/>
                  </a:lnTo>
                  <a:lnTo>
                    <a:pt x="259" y="96"/>
                  </a:lnTo>
                  <a:lnTo>
                    <a:pt x="254" y="100"/>
                  </a:lnTo>
                  <a:lnTo>
                    <a:pt x="246" y="111"/>
                  </a:lnTo>
                  <a:lnTo>
                    <a:pt x="209" y="108"/>
                  </a:lnTo>
                  <a:lnTo>
                    <a:pt x="209" y="96"/>
                  </a:lnTo>
                  <a:lnTo>
                    <a:pt x="218" y="88"/>
                  </a:lnTo>
                  <a:lnTo>
                    <a:pt x="222" y="66"/>
                  </a:lnTo>
                  <a:close/>
                  <a:moveTo>
                    <a:pt x="81" y="912"/>
                  </a:moveTo>
                  <a:lnTo>
                    <a:pt x="80" y="910"/>
                  </a:lnTo>
                  <a:lnTo>
                    <a:pt x="76" y="912"/>
                  </a:lnTo>
                  <a:lnTo>
                    <a:pt x="76" y="911"/>
                  </a:lnTo>
                  <a:lnTo>
                    <a:pt x="74" y="909"/>
                  </a:lnTo>
                  <a:lnTo>
                    <a:pt x="73" y="904"/>
                  </a:lnTo>
                  <a:lnTo>
                    <a:pt x="74" y="903"/>
                  </a:lnTo>
                  <a:lnTo>
                    <a:pt x="73" y="900"/>
                  </a:lnTo>
                  <a:lnTo>
                    <a:pt x="71" y="901"/>
                  </a:lnTo>
                  <a:lnTo>
                    <a:pt x="70" y="905"/>
                  </a:lnTo>
                  <a:lnTo>
                    <a:pt x="71" y="908"/>
                  </a:lnTo>
                  <a:lnTo>
                    <a:pt x="70" y="909"/>
                  </a:lnTo>
                  <a:lnTo>
                    <a:pt x="68" y="912"/>
                  </a:lnTo>
                  <a:lnTo>
                    <a:pt x="68" y="915"/>
                  </a:lnTo>
                  <a:lnTo>
                    <a:pt x="65" y="916"/>
                  </a:lnTo>
                  <a:lnTo>
                    <a:pt x="61" y="914"/>
                  </a:lnTo>
                  <a:lnTo>
                    <a:pt x="57" y="918"/>
                  </a:lnTo>
                  <a:lnTo>
                    <a:pt x="57" y="920"/>
                  </a:lnTo>
                  <a:lnTo>
                    <a:pt x="54" y="923"/>
                  </a:lnTo>
                  <a:lnTo>
                    <a:pt x="51" y="926"/>
                  </a:lnTo>
                  <a:lnTo>
                    <a:pt x="42" y="935"/>
                  </a:lnTo>
                  <a:lnTo>
                    <a:pt x="42" y="937"/>
                  </a:lnTo>
                  <a:lnTo>
                    <a:pt x="40" y="938"/>
                  </a:lnTo>
                  <a:lnTo>
                    <a:pt x="38" y="938"/>
                  </a:lnTo>
                  <a:lnTo>
                    <a:pt x="26" y="940"/>
                  </a:lnTo>
                  <a:lnTo>
                    <a:pt x="25" y="937"/>
                  </a:lnTo>
                  <a:lnTo>
                    <a:pt x="23" y="936"/>
                  </a:lnTo>
                  <a:lnTo>
                    <a:pt x="22" y="938"/>
                  </a:lnTo>
                  <a:lnTo>
                    <a:pt x="19" y="937"/>
                  </a:lnTo>
                  <a:lnTo>
                    <a:pt x="22" y="935"/>
                  </a:lnTo>
                  <a:lnTo>
                    <a:pt x="16" y="933"/>
                  </a:lnTo>
                  <a:lnTo>
                    <a:pt x="12" y="928"/>
                  </a:lnTo>
                  <a:lnTo>
                    <a:pt x="8" y="928"/>
                  </a:lnTo>
                  <a:lnTo>
                    <a:pt x="6" y="921"/>
                  </a:lnTo>
                  <a:lnTo>
                    <a:pt x="7" y="917"/>
                  </a:lnTo>
                  <a:lnTo>
                    <a:pt x="6" y="915"/>
                  </a:lnTo>
                  <a:lnTo>
                    <a:pt x="8" y="915"/>
                  </a:lnTo>
                  <a:lnTo>
                    <a:pt x="9" y="919"/>
                  </a:lnTo>
                  <a:lnTo>
                    <a:pt x="10" y="916"/>
                  </a:lnTo>
                  <a:lnTo>
                    <a:pt x="15" y="919"/>
                  </a:lnTo>
                  <a:lnTo>
                    <a:pt x="13" y="917"/>
                  </a:lnTo>
                  <a:lnTo>
                    <a:pt x="14" y="916"/>
                  </a:lnTo>
                  <a:lnTo>
                    <a:pt x="17" y="915"/>
                  </a:lnTo>
                  <a:lnTo>
                    <a:pt x="14" y="915"/>
                  </a:lnTo>
                  <a:lnTo>
                    <a:pt x="12" y="916"/>
                  </a:lnTo>
                  <a:lnTo>
                    <a:pt x="11" y="914"/>
                  </a:lnTo>
                  <a:lnTo>
                    <a:pt x="10" y="912"/>
                  </a:lnTo>
                  <a:lnTo>
                    <a:pt x="14" y="909"/>
                  </a:lnTo>
                  <a:lnTo>
                    <a:pt x="16" y="907"/>
                  </a:lnTo>
                  <a:lnTo>
                    <a:pt x="13" y="908"/>
                  </a:lnTo>
                  <a:lnTo>
                    <a:pt x="12" y="906"/>
                  </a:lnTo>
                  <a:lnTo>
                    <a:pt x="14" y="904"/>
                  </a:lnTo>
                  <a:lnTo>
                    <a:pt x="15" y="901"/>
                  </a:lnTo>
                  <a:lnTo>
                    <a:pt x="11" y="906"/>
                  </a:lnTo>
                  <a:lnTo>
                    <a:pt x="10" y="903"/>
                  </a:lnTo>
                  <a:lnTo>
                    <a:pt x="9" y="901"/>
                  </a:lnTo>
                  <a:lnTo>
                    <a:pt x="9" y="904"/>
                  </a:lnTo>
                  <a:lnTo>
                    <a:pt x="10" y="906"/>
                  </a:lnTo>
                  <a:lnTo>
                    <a:pt x="7" y="907"/>
                  </a:lnTo>
                  <a:lnTo>
                    <a:pt x="5" y="907"/>
                  </a:lnTo>
                  <a:lnTo>
                    <a:pt x="5" y="904"/>
                  </a:lnTo>
                  <a:lnTo>
                    <a:pt x="4" y="907"/>
                  </a:lnTo>
                  <a:lnTo>
                    <a:pt x="3" y="906"/>
                  </a:lnTo>
                  <a:lnTo>
                    <a:pt x="1" y="901"/>
                  </a:lnTo>
                  <a:lnTo>
                    <a:pt x="5" y="896"/>
                  </a:lnTo>
                  <a:lnTo>
                    <a:pt x="6" y="901"/>
                  </a:lnTo>
                  <a:lnTo>
                    <a:pt x="6" y="897"/>
                  </a:lnTo>
                  <a:lnTo>
                    <a:pt x="9" y="899"/>
                  </a:lnTo>
                  <a:lnTo>
                    <a:pt x="10" y="898"/>
                  </a:lnTo>
                  <a:lnTo>
                    <a:pt x="9" y="897"/>
                  </a:lnTo>
                  <a:lnTo>
                    <a:pt x="13" y="896"/>
                  </a:lnTo>
                  <a:lnTo>
                    <a:pt x="16" y="893"/>
                  </a:lnTo>
                  <a:lnTo>
                    <a:pt x="12" y="895"/>
                  </a:lnTo>
                  <a:lnTo>
                    <a:pt x="9" y="895"/>
                  </a:lnTo>
                  <a:lnTo>
                    <a:pt x="7" y="893"/>
                  </a:lnTo>
                  <a:lnTo>
                    <a:pt x="9" y="892"/>
                  </a:lnTo>
                  <a:lnTo>
                    <a:pt x="11" y="890"/>
                  </a:lnTo>
                  <a:lnTo>
                    <a:pt x="12" y="884"/>
                  </a:lnTo>
                  <a:lnTo>
                    <a:pt x="7" y="884"/>
                  </a:lnTo>
                  <a:lnTo>
                    <a:pt x="4" y="885"/>
                  </a:lnTo>
                  <a:lnTo>
                    <a:pt x="1" y="882"/>
                  </a:lnTo>
                  <a:lnTo>
                    <a:pt x="4" y="880"/>
                  </a:lnTo>
                  <a:lnTo>
                    <a:pt x="7" y="875"/>
                  </a:lnTo>
                  <a:lnTo>
                    <a:pt x="6" y="873"/>
                  </a:lnTo>
                  <a:lnTo>
                    <a:pt x="4" y="874"/>
                  </a:lnTo>
                  <a:lnTo>
                    <a:pt x="1" y="873"/>
                  </a:lnTo>
                  <a:lnTo>
                    <a:pt x="0" y="870"/>
                  </a:lnTo>
                  <a:lnTo>
                    <a:pt x="1" y="865"/>
                  </a:lnTo>
                  <a:lnTo>
                    <a:pt x="5" y="861"/>
                  </a:lnTo>
                  <a:lnTo>
                    <a:pt x="2" y="858"/>
                  </a:lnTo>
                  <a:lnTo>
                    <a:pt x="0" y="854"/>
                  </a:lnTo>
                  <a:lnTo>
                    <a:pt x="2" y="852"/>
                  </a:lnTo>
                  <a:lnTo>
                    <a:pt x="1" y="843"/>
                  </a:lnTo>
                  <a:lnTo>
                    <a:pt x="2" y="842"/>
                  </a:lnTo>
                  <a:lnTo>
                    <a:pt x="6" y="841"/>
                  </a:lnTo>
                  <a:lnTo>
                    <a:pt x="8" y="840"/>
                  </a:lnTo>
                  <a:lnTo>
                    <a:pt x="10" y="841"/>
                  </a:lnTo>
                  <a:lnTo>
                    <a:pt x="11" y="840"/>
                  </a:lnTo>
                  <a:lnTo>
                    <a:pt x="10" y="838"/>
                  </a:lnTo>
                  <a:lnTo>
                    <a:pt x="7" y="837"/>
                  </a:lnTo>
                  <a:lnTo>
                    <a:pt x="6" y="834"/>
                  </a:lnTo>
                  <a:lnTo>
                    <a:pt x="6" y="832"/>
                  </a:lnTo>
                  <a:lnTo>
                    <a:pt x="7" y="831"/>
                  </a:lnTo>
                  <a:lnTo>
                    <a:pt x="11" y="829"/>
                  </a:lnTo>
                  <a:lnTo>
                    <a:pt x="14" y="825"/>
                  </a:lnTo>
                  <a:lnTo>
                    <a:pt x="17" y="826"/>
                  </a:lnTo>
                  <a:lnTo>
                    <a:pt x="20" y="825"/>
                  </a:lnTo>
                  <a:lnTo>
                    <a:pt x="21" y="818"/>
                  </a:lnTo>
                  <a:lnTo>
                    <a:pt x="26" y="819"/>
                  </a:lnTo>
                  <a:lnTo>
                    <a:pt x="30" y="821"/>
                  </a:lnTo>
                  <a:lnTo>
                    <a:pt x="33" y="818"/>
                  </a:lnTo>
                  <a:lnTo>
                    <a:pt x="28" y="815"/>
                  </a:lnTo>
                  <a:lnTo>
                    <a:pt x="26" y="811"/>
                  </a:lnTo>
                  <a:lnTo>
                    <a:pt x="27" y="809"/>
                  </a:lnTo>
                  <a:lnTo>
                    <a:pt x="34" y="809"/>
                  </a:lnTo>
                  <a:lnTo>
                    <a:pt x="39" y="808"/>
                  </a:lnTo>
                  <a:lnTo>
                    <a:pt x="42" y="811"/>
                  </a:lnTo>
                  <a:lnTo>
                    <a:pt x="43" y="805"/>
                  </a:lnTo>
                  <a:lnTo>
                    <a:pt x="46" y="801"/>
                  </a:lnTo>
                  <a:lnTo>
                    <a:pt x="47" y="797"/>
                  </a:lnTo>
                  <a:lnTo>
                    <a:pt x="52" y="795"/>
                  </a:lnTo>
                  <a:lnTo>
                    <a:pt x="54" y="797"/>
                  </a:lnTo>
                  <a:lnTo>
                    <a:pt x="55" y="798"/>
                  </a:lnTo>
                  <a:lnTo>
                    <a:pt x="58" y="792"/>
                  </a:lnTo>
                  <a:lnTo>
                    <a:pt x="63" y="786"/>
                  </a:lnTo>
                  <a:lnTo>
                    <a:pt x="64" y="781"/>
                  </a:lnTo>
                  <a:lnTo>
                    <a:pt x="66" y="775"/>
                  </a:lnTo>
                  <a:lnTo>
                    <a:pt x="75" y="765"/>
                  </a:lnTo>
                  <a:lnTo>
                    <a:pt x="77" y="763"/>
                  </a:lnTo>
                  <a:lnTo>
                    <a:pt x="79" y="762"/>
                  </a:lnTo>
                  <a:lnTo>
                    <a:pt x="81" y="765"/>
                  </a:lnTo>
                  <a:lnTo>
                    <a:pt x="83" y="765"/>
                  </a:lnTo>
                  <a:lnTo>
                    <a:pt x="85" y="762"/>
                  </a:lnTo>
                  <a:lnTo>
                    <a:pt x="84" y="758"/>
                  </a:lnTo>
                  <a:lnTo>
                    <a:pt x="85" y="757"/>
                  </a:lnTo>
                  <a:lnTo>
                    <a:pt x="88" y="753"/>
                  </a:lnTo>
                  <a:lnTo>
                    <a:pt x="90" y="749"/>
                  </a:lnTo>
                  <a:lnTo>
                    <a:pt x="93" y="742"/>
                  </a:lnTo>
                  <a:lnTo>
                    <a:pt x="94" y="744"/>
                  </a:lnTo>
                  <a:lnTo>
                    <a:pt x="99" y="743"/>
                  </a:lnTo>
                  <a:lnTo>
                    <a:pt x="98" y="735"/>
                  </a:lnTo>
                  <a:lnTo>
                    <a:pt x="95" y="733"/>
                  </a:lnTo>
                  <a:lnTo>
                    <a:pt x="98" y="727"/>
                  </a:lnTo>
                  <a:lnTo>
                    <a:pt x="101" y="718"/>
                  </a:lnTo>
                  <a:lnTo>
                    <a:pt x="106" y="719"/>
                  </a:lnTo>
                  <a:lnTo>
                    <a:pt x="106" y="714"/>
                  </a:lnTo>
                  <a:lnTo>
                    <a:pt x="107" y="711"/>
                  </a:lnTo>
                  <a:lnTo>
                    <a:pt x="112" y="709"/>
                  </a:lnTo>
                  <a:lnTo>
                    <a:pt x="110" y="704"/>
                  </a:lnTo>
                  <a:lnTo>
                    <a:pt x="108" y="702"/>
                  </a:lnTo>
                  <a:lnTo>
                    <a:pt x="107" y="700"/>
                  </a:lnTo>
                  <a:lnTo>
                    <a:pt x="108" y="697"/>
                  </a:lnTo>
                  <a:lnTo>
                    <a:pt x="110" y="693"/>
                  </a:lnTo>
                  <a:lnTo>
                    <a:pt x="112" y="694"/>
                  </a:lnTo>
                  <a:lnTo>
                    <a:pt x="118" y="693"/>
                  </a:lnTo>
                  <a:lnTo>
                    <a:pt x="114" y="685"/>
                  </a:lnTo>
                  <a:lnTo>
                    <a:pt x="116" y="684"/>
                  </a:lnTo>
                  <a:lnTo>
                    <a:pt x="118" y="683"/>
                  </a:lnTo>
                  <a:lnTo>
                    <a:pt x="123" y="679"/>
                  </a:lnTo>
                  <a:lnTo>
                    <a:pt x="126" y="678"/>
                  </a:lnTo>
                  <a:lnTo>
                    <a:pt x="128" y="675"/>
                  </a:lnTo>
                  <a:lnTo>
                    <a:pt x="126" y="674"/>
                  </a:lnTo>
                  <a:lnTo>
                    <a:pt x="125" y="671"/>
                  </a:lnTo>
                  <a:lnTo>
                    <a:pt x="127" y="670"/>
                  </a:lnTo>
                  <a:lnTo>
                    <a:pt x="130" y="664"/>
                  </a:lnTo>
                  <a:lnTo>
                    <a:pt x="134" y="665"/>
                  </a:lnTo>
                  <a:lnTo>
                    <a:pt x="136" y="667"/>
                  </a:lnTo>
                  <a:lnTo>
                    <a:pt x="138" y="663"/>
                  </a:lnTo>
                  <a:lnTo>
                    <a:pt x="141" y="662"/>
                  </a:lnTo>
                  <a:lnTo>
                    <a:pt x="141" y="659"/>
                  </a:lnTo>
                  <a:lnTo>
                    <a:pt x="138" y="654"/>
                  </a:lnTo>
                  <a:lnTo>
                    <a:pt x="142" y="651"/>
                  </a:lnTo>
                  <a:lnTo>
                    <a:pt x="143" y="646"/>
                  </a:lnTo>
                  <a:lnTo>
                    <a:pt x="145" y="646"/>
                  </a:lnTo>
                  <a:lnTo>
                    <a:pt x="147" y="651"/>
                  </a:lnTo>
                  <a:lnTo>
                    <a:pt x="149" y="652"/>
                  </a:lnTo>
                  <a:lnTo>
                    <a:pt x="153" y="646"/>
                  </a:lnTo>
                  <a:lnTo>
                    <a:pt x="151" y="636"/>
                  </a:lnTo>
                  <a:lnTo>
                    <a:pt x="153" y="637"/>
                  </a:lnTo>
                  <a:lnTo>
                    <a:pt x="157" y="636"/>
                  </a:lnTo>
                  <a:lnTo>
                    <a:pt x="159" y="633"/>
                  </a:lnTo>
                  <a:lnTo>
                    <a:pt x="155" y="628"/>
                  </a:lnTo>
                  <a:lnTo>
                    <a:pt x="157" y="625"/>
                  </a:lnTo>
                  <a:lnTo>
                    <a:pt x="162" y="621"/>
                  </a:lnTo>
                  <a:lnTo>
                    <a:pt x="163" y="616"/>
                  </a:lnTo>
                  <a:lnTo>
                    <a:pt x="164" y="613"/>
                  </a:lnTo>
                  <a:lnTo>
                    <a:pt x="169" y="611"/>
                  </a:lnTo>
                  <a:lnTo>
                    <a:pt x="169" y="612"/>
                  </a:lnTo>
                  <a:lnTo>
                    <a:pt x="171" y="611"/>
                  </a:lnTo>
                  <a:lnTo>
                    <a:pt x="171" y="610"/>
                  </a:lnTo>
                  <a:lnTo>
                    <a:pt x="174" y="599"/>
                  </a:lnTo>
                  <a:lnTo>
                    <a:pt x="177" y="603"/>
                  </a:lnTo>
                  <a:lnTo>
                    <a:pt x="183" y="601"/>
                  </a:lnTo>
                  <a:lnTo>
                    <a:pt x="185" y="603"/>
                  </a:lnTo>
                  <a:lnTo>
                    <a:pt x="187" y="605"/>
                  </a:lnTo>
                  <a:lnTo>
                    <a:pt x="191" y="606"/>
                  </a:lnTo>
                  <a:lnTo>
                    <a:pt x="194" y="599"/>
                  </a:lnTo>
                  <a:lnTo>
                    <a:pt x="198" y="585"/>
                  </a:lnTo>
                  <a:lnTo>
                    <a:pt x="200" y="583"/>
                  </a:lnTo>
                  <a:lnTo>
                    <a:pt x="201" y="586"/>
                  </a:lnTo>
                  <a:lnTo>
                    <a:pt x="200" y="591"/>
                  </a:lnTo>
                  <a:lnTo>
                    <a:pt x="199" y="601"/>
                  </a:lnTo>
                  <a:lnTo>
                    <a:pt x="204" y="593"/>
                  </a:lnTo>
                  <a:lnTo>
                    <a:pt x="206" y="583"/>
                  </a:lnTo>
                  <a:lnTo>
                    <a:pt x="211" y="582"/>
                  </a:lnTo>
                  <a:lnTo>
                    <a:pt x="214" y="574"/>
                  </a:lnTo>
                  <a:lnTo>
                    <a:pt x="217" y="576"/>
                  </a:lnTo>
                  <a:lnTo>
                    <a:pt x="221" y="582"/>
                  </a:lnTo>
                  <a:lnTo>
                    <a:pt x="225" y="571"/>
                  </a:lnTo>
                  <a:lnTo>
                    <a:pt x="226" y="567"/>
                  </a:lnTo>
                  <a:lnTo>
                    <a:pt x="232" y="568"/>
                  </a:lnTo>
                  <a:lnTo>
                    <a:pt x="238" y="577"/>
                  </a:lnTo>
                  <a:lnTo>
                    <a:pt x="239" y="574"/>
                  </a:lnTo>
                  <a:lnTo>
                    <a:pt x="242" y="564"/>
                  </a:lnTo>
                  <a:lnTo>
                    <a:pt x="246" y="556"/>
                  </a:lnTo>
                  <a:lnTo>
                    <a:pt x="248" y="556"/>
                  </a:lnTo>
                  <a:lnTo>
                    <a:pt x="251" y="557"/>
                  </a:lnTo>
                  <a:lnTo>
                    <a:pt x="253" y="551"/>
                  </a:lnTo>
                  <a:lnTo>
                    <a:pt x="256" y="546"/>
                  </a:lnTo>
                  <a:lnTo>
                    <a:pt x="259" y="543"/>
                  </a:lnTo>
                  <a:lnTo>
                    <a:pt x="267" y="540"/>
                  </a:lnTo>
                  <a:lnTo>
                    <a:pt x="272" y="540"/>
                  </a:lnTo>
                  <a:lnTo>
                    <a:pt x="265" y="553"/>
                  </a:lnTo>
                  <a:lnTo>
                    <a:pt x="263" y="558"/>
                  </a:lnTo>
                  <a:lnTo>
                    <a:pt x="262" y="570"/>
                  </a:lnTo>
                  <a:lnTo>
                    <a:pt x="265" y="571"/>
                  </a:lnTo>
                  <a:lnTo>
                    <a:pt x="269" y="561"/>
                  </a:lnTo>
                  <a:lnTo>
                    <a:pt x="278" y="544"/>
                  </a:lnTo>
                  <a:lnTo>
                    <a:pt x="282" y="539"/>
                  </a:lnTo>
                  <a:lnTo>
                    <a:pt x="283" y="544"/>
                  </a:lnTo>
                  <a:lnTo>
                    <a:pt x="283" y="560"/>
                  </a:lnTo>
                  <a:lnTo>
                    <a:pt x="287" y="557"/>
                  </a:lnTo>
                  <a:lnTo>
                    <a:pt x="289" y="553"/>
                  </a:lnTo>
                  <a:lnTo>
                    <a:pt x="294" y="537"/>
                  </a:lnTo>
                  <a:lnTo>
                    <a:pt x="300" y="535"/>
                  </a:lnTo>
                  <a:lnTo>
                    <a:pt x="303" y="535"/>
                  </a:lnTo>
                  <a:lnTo>
                    <a:pt x="305" y="538"/>
                  </a:lnTo>
                  <a:lnTo>
                    <a:pt x="303" y="543"/>
                  </a:lnTo>
                  <a:lnTo>
                    <a:pt x="301" y="547"/>
                  </a:lnTo>
                  <a:lnTo>
                    <a:pt x="301" y="552"/>
                  </a:lnTo>
                  <a:lnTo>
                    <a:pt x="299" y="559"/>
                  </a:lnTo>
                  <a:lnTo>
                    <a:pt x="304" y="561"/>
                  </a:lnTo>
                  <a:lnTo>
                    <a:pt x="306" y="553"/>
                  </a:lnTo>
                  <a:lnTo>
                    <a:pt x="311" y="541"/>
                  </a:lnTo>
                  <a:lnTo>
                    <a:pt x="313" y="541"/>
                  </a:lnTo>
                  <a:lnTo>
                    <a:pt x="324" y="552"/>
                  </a:lnTo>
                  <a:lnTo>
                    <a:pt x="327" y="554"/>
                  </a:lnTo>
                  <a:lnTo>
                    <a:pt x="333" y="554"/>
                  </a:lnTo>
                  <a:lnTo>
                    <a:pt x="337" y="558"/>
                  </a:lnTo>
                  <a:lnTo>
                    <a:pt x="337" y="563"/>
                  </a:lnTo>
                  <a:lnTo>
                    <a:pt x="330" y="570"/>
                  </a:lnTo>
                  <a:lnTo>
                    <a:pt x="323" y="571"/>
                  </a:lnTo>
                  <a:lnTo>
                    <a:pt x="310" y="570"/>
                  </a:lnTo>
                  <a:lnTo>
                    <a:pt x="312" y="571"/>
                  </a:lnTo>
                  <a:lnTo>
                    <a:pt x="315" y="577"/>
                  </a:lnTo>
                  <a:lnTo>
                    <a:pt x="321" y="582"/>
                  </a:lnTo>
                  <a:lnTo>
                    <a:pt x="323" y="586"/>
                  </a:lnTo>
                  <a:lnTo>
                    <a:pt x="328" y="586"/>
                  </a:lnTo>
                  <a:lnTo>
                    <a:pt x="331" y="584"/>
                  </a:lnTo>
                  <a:lnTo>
                    <a:pt x="336" y="585"/>
                  </a:lnTo>
                  <a:lnTo>
                    <a:pt x="340" y="589"/>
                  </a:lnTo>
                  <a:lnTo>
                    <a:pt x="338" y="594"/>
                  </a:lnTo>
                  <a:lnTo>
                    <a:pt x="335" y="597"/>
                  </a:lnTo>
                  <a:lnTo>
                    <a:pt x="330" y="597"/>
                  </a:lnTo>
                  <a:lnTo>
                    <a:pt x="326" y="599"/>
                  </a:lnTo>
                  <a:lnTo>
                    <a:pt x="320" y="607"/>
                  </a:lnTo>
                  <a:lnTo>
                    <a:pt x="314" y="619"/>
                  </a:lnTo>
                  <a:lnTo>
                    <a:pt x="310" y="624"/>
                  </a:lnTo>
                  <a:lnTo>
                    <a:pt x="310" y="620"/>
                  </a:lnTo>
                  <a:lnTo>
                    <a:pt x="310" y="614"/>
                  </a:lnTo>
                  <a:lnTo>
                    <a:pt x="316" y="599"/>
                  </a:lnTo>
                  <a:lnTo>
                    <a:pt x="315" y="594"/>
                  </a:lnTo>
                  <a:lnTo>
                    <a:pt x="310" y="589"/>
                  </a:lnTo>
                  <a:lnTo>
                    <a:pt x="306" y="587"/>
                  </a:lnTo>
                  <a:lnTo>
                    <a:pt x="300" y="579"/>
                  </a:lnTo>
                  <a:lnTo>
                    <a:pt x="296" y="579"/>
                  </a:lnTo>
                  <a:lnTo>
                    <a:pt x="293" y="580"/>
                  </a:lnTo>
                  <a:lnTo>
                    <a:pt x="281" y="582"/>
                  </a:lnTo>
                  <a:lnTo>
                    <a:pt x="276" y="589"/>
                  </a:lnTo>
                  <a:lnTo>
                    <a:pt x="273" y="596"/>
                  </a:lnTo>
                  <a:lnTo>
                    <a:pt x="271" y="603"/>
                  </a:lnTo>
                  <a:lnTo>
                    <a:pt x="271" y="611"/>
                  </a:lnTo>
                  <a:lnTo>
                    <a:pt x="270" y="619"/>
                  </a:lnTo>
                  <a:lnTo>
                    <a:pt x="262" y="627"/>
                  </a:lnTo>
                  <a:lnTo>
                    <a:pt x="259" y="633"/>
                  </a:lnTo>
                  <a:lnTo>
                    <a:pt x="257" y="631"/>
                  </a:lnTo>
                  <a:lnTo>
                    <a:pt x="250" y="623"/>
                  </a:lnTo>
                  <a:lnTo>
                    <a:pt x="240" y="626"/>
                  </a:lnTo>
                  <a:lnTo>
                    <a:pt x="231" y="625"/>
                  </a:lnTo>
                  <a:lnTo>
                    <a:pt x="228" y="624"/>
                  </a:lnTo>
                  <a:lnTo>
                    <a:pt x="223" y="614"/>
                  </a:lnTo>
                  <a:lnTo>
                    <a:pt x="217" y="604"/>
                  </a:lnTo>
                  <a:lnTo>
                    <a:pt x="214" y="602"/>
                  </a:lnTo>
                  <a:lnTo>
                    <a:pt x="213" y="604"/>
                  </a:lnTo>
                  <a:lnTo>
                    <a:pt x="207" y="615"/>
                  </a:lnTo>
                  <a:lnTo>
                    <a:pt x="206" y="614"/>
                  </a:lnTo>
                  <a:lnTo>
                    <a:pt x="204" y="613"/>
                  </a:lnTo>
                  <a:lnTo>
                    <a:pt x="198" y="614"/>
                  </a:lnTo>
                  <a:lnTo>
                    <a:pt x="197" y="631"/>
                  </a:lnTo>
                  <a:lnTo>
                    <a:pt x="196" y="638"/>
                  </a:lnTo>
                  <a:lnTo>
                    <a:pt x="194" y="642"/>
                  </a:lnTo>
                  <a:lnTo>
                    <a:pt x="192" y="642"/>
                  </a:lnTo>
                  <a:lnTo>
                    <a:pt x="188" y="640"/>
                  </a:lnTo>
                  <a:lnTo>
                    <a:pt x="183" y="638"/>
                  </a:lnTo>
                  <a:lnTo>
                    <a:pt x="172" y="631"/>
                  </a:lnTo>
                  <a:lnTo>
                    <a:pt x="171" y="634"/>
                  </a:lnTo>
                  <a:lnTo>
                    <a:pt x="171" y="645"/>
                  </a:lnTo>
                  <a:lnTo>
                    <a:pt x="171" y="648"/>
                  </a:lnTo>
                  <a:lnTo>
                    <a:pt x="169" y="653"/>
                  </a:lnTo>
                  <a:lnTo>
                    <a:pt x="165" y="653"/>
                  </a:lnTo>
                  <a:lnTo>
                    <a:pt x="160" y="651"/>
                  </a:lnTo>
                  <a:lnTo>
                    <a:pt x="158" y="651"/>
                  </a:lnTo>
                  <a:lnTo>
                    <a:pt x="155" y="654"/>
                  </a:lnTo>
                  <a:lnTo>
                    <a:pt x="147" y="672"/>
                  </a:lnTo>
                  <a:lnTo>
                    <a:pt x="147" y="675"/>
                  </a:lnTo>
                  <a:lnTo>
                    <a:pt x="148" y="683"/>
                  </a:lnTo>
                  <a:lnTo>
                    <a:pt x="147" y="688"/>
                  </a:lnTo>
                  <a:lnTo>
                    <a:pt x="143" y="693"/>
                  </a:lnTo>
                  <a:lnTo>
                    <a:pt x="135" y="707"/>
                  </a:lnTo>
                  <a:lnTo>
                    <a:pt x="131" y="713"/>
                  </a:lnTo>
                  <a:lnTo>
                    <a:pt x="126" y="714"/>
                  </a:lnTo>
                  <a:lnTo>
                    <a:pt x="125" y="717"/>
                  </a:lnTo>
                  <a:lnTo>
                    <a:pt x="124" y="731"/>
                  </a:lnTo>
                  <a:lnTo>
                    <a:pt x="123" y="739"/>
                  </a:lnTo>
                  <a:lnTo>
                    <a:pt x="120" y="746"/>
                  </a:lnTo>
                  <a:lnTo>
                    <a:pt x="117" y="753"/>
                  </a:lnTo>
                  <a:lnTo>
                    <a:pt x="114" y="760"/>
                  </a:lnTo>
                  <a:lnTo>
                    <a:pt x="116" y="762"/>
                  </a:lnTo>
                  <a:lnTo>
                    <a:pt x="118" y="766"/>
                  </a:lnTo>
                  <a:lnTo>
                    <a:pt x="120" y="774"/>
                  </a:lnTo>
                  <a:lnTo>
                    <a:pt x="119" y="776"/>
                  </a:lnTo>
                  <a:lnTo>
                    <a:pt x="116" y="778"/>
                  </a:lnTo>
                  <a:lnTo>
                    <a:pt x="112" y="779"/>
                  </a:lnTo>
                  <a:lnTo>
                    <a:pt x="106" y="778"/>
                  </a:lnTo>
                  <a:lnTo>
                    <a:pt x="103" y="780"/>
                  </a:lnTo>
                  <a:lnTo>
                    <a:pt x="99" y="783"/>
                  </a:lnTo>
                  <a:lnTo>
                    <a:pt x="96" y="790"/>
                  </a:lnTo>
                  <a:lnTo>
                    <a:pt x="93" y="796"/>
                  </a:lnTo>
                  <a:lnTo>
                    <a:pt x="93" y="805"/>
                  </a:lnTo>
                  <a:lnTo>
                    <a:pt x="91" y="819"/>
                  </a:lnTo>
                  <a:lnTo>
                    <a:pt x="94" y="828"/>
                  </a:lnTo>
                  <a:lnTo>
                    <a:pt x="93" y="843"/>
                  </a:lnTo>
                  <a:lnTo>
                    <a:pt x="96" y="848"/>
                  </a:lnTo>
                  <a:lnTo>
                    <a:pt x="100" y="850"/>
                  </a:lnTo>
                  <a:lnTo>
                    <a:pt x="102" y="853"/>
                  </a:lnTo>
                  <a:lnTo>
                    <a:pt x="99" y="861"/>
                  </a:lnTo>
                  <a:lnTo>
                    <a:pt x="94" y="863"/>
                  </a:lnTo>
                  <a:lnTo>
                    <a:pt x="97" y="872"/>
                  </a:lnTo>
                  <a:lnTo>
                    <a:pt x="99" y="877"/>
                  </a:lnTo>
                  <a:lnTo>
                    <a:pt x="97" y="881"/>
                  </a:lnTo>
                  <a:lnTo>
                    <a:pt x="97" y="888"/>
                  </a:lnTo>
                  <a:lnTo>
                    <a:pt x="93" y="892"/>
                  </a:lnTo>
                  <a:lnTo>
                    <a:pt x="90" y="892"/>
                  </a:lnTo>
                  <a:lnTo>
                    <a:pt x="90" y="897"/>
                  </a:lnTo>
                  <a:lnTo>
                    <a:pt x="87" y="900"/>
                  </a:lnTo>
                  <a:lnTo>
                    <a:pt x="88" y="909"/>
                  </a:lnTo>
                  <a:lnTo>
                    <a:pt x="86" y="918"/>
                  </a:lnTo>
                  <a:lnTo>
                    <a:pt x="84" y="918"/>
                  </a:lnTo>
                  <a:lnTo>
                    <a:pt x="83" y="914"/>
                  </a:lnTo>
                  <a:lnTo>
                    <a:pt x="81" y="912"/>
                  </a:lnTo>
                  <a:close/>
                  <a:moveTo>
                    <a:pt x="108" y="64"/>
                  </a:moveTo>
                  <a:lnTo>
                    <a:pt x="108" y="87"/>
                  </a:lnTo>
                  <a:lnTo>
                    <a:pt x="110" y="91"/>
                  </a:lnTo>
                  <a:lnTo>
                    <a:pt x="120" y="96"/>
                  </a:lnTo>
                  <a:lnTo>
                    <a:pt x="121" y="84"/>
                  </a:lnTo>
                  <a:lnTo>
                    <a:pt x="122" y="70"/>
                  </a:lnTo>
                  <a:lnTo>
                    <a:pt x="125" y="66"/>
                  </a:lnTo>
                  <a:lnTo>
                    <a:pt x="128" y="64"/>
                  </a:lnTo>
                  <a:lnTo>
                    <a:pt x="134" y="80"/>
                  </a:lnTo>
                  <a:lnTo>
                    <a:pt x="141" y="105"/>
                  </a:lnTo>
                  <a:lnTo>
                    <a:pt x="146" y="112"/>
                  </a:lnTo>
                  <a:lnTo>
                    <a:pt x="149" y="105"/>
                  </a:lnTo>
                  <a:lnTo>
                    <a:pt x="148" y="96"/>
                  </a:lnTo>
                  <a:lnTo>
                    <a:pt x="145" y="84"/>
                  </a:lnTo>
                  <a:lnTo>
                    <a:pt x="143" y="69"/>
                  </a:lnTo>
                  <a:lnTo>
                    <a:pt x="143" y="61"/>
                  </a:lnTo>
                  <a:lnTo>
                    <a:pt x="148" y="48"/>
                  </a:lnTo>
                  <a:lnTo>
                    <a:pt x="154" y="51"/>
                  </a:lnTo>
                  <a:lnTo>
                    <a:pt x="157" y="57"/>
                  </a:lnTo>
                  <a:lnTo>
                    <a:pt x="165" y="58"/>
                  </a:lnTo>
                  <a:lnTo>
                    <a:pt x="168" y="64"/>
                  </a:lnTo>
                  <a:lnTo>
                    <a:pt x="168" y="78"/>
                  </a:lnTo>
                  <a:lnTo>
                    <a:pt x="166" y="87"/>
                  </a:lnTo>
                  <a:lnTo>
                    <a:pt x="167" y="93"/>
                  </a:lnTo>
                  <a:lnTo>
                    <a:pt x="170" y="96"/>
                  </a:lnTo>
                  <a:lnTo>
                    <a:pt x="175" y="85"/>
                  </a:lnTo>
                  <a:lnTo>
                    <a:pt x="177" y="82"/>
                  </a:lnTo>
                  <a:lnTo>
                    <a:pt x="181" y="95"/>
                  </a:lnTo>
                  <a:lnTo>
                    <a:pt x="185" y="106"/>
                  </a:lnTo>
                  <a:lnTo>
                    <a:pt x="190" y="111"/>
                  </a:lnTo>
                  <a:lnTo>
                    <a:pt x="195" y="114"/>
                  </a:lnTo>
                  <a:lnTo>
                    <a:pt x="205" y="127"/>
                  </a:lnTo>
                  <a:lnTo>
                    <a:pt x="208" y="135"/>
                  </a:lnTo>
                  <a:lnTo>
                    <a:pt x="200" y="143"/>
                  </a:lnTo>
                  <a:lnTo>
                    <a:pt x="189" y="150"/>
                  </a:lnTo>
                  <a:lnTo>
                    <a:pt x="184" y="158"/>
                  </a:lnTo>
                  <a:lnTo>
                    <a:pt x="180" y="191"/>
                  </a:lnTo>
                  <a:lnTo>
                    <a:pt x="175" y="216"/>
                  </a:lnTo>
                  <a:lnTo>
                    <a:pt x="168" y="219"/>
                  </a:lnTo>
                  <a:lnTo>
                    <a:pt x="163" y="233"/>
                  </a:lnTo>
                  <a:lnTo>
                    <a:pt x="161" y="249"/>
                  </a:lnTo>
                  <a:lnTo>
                    <a:pt x="160" y="259"/>
                  </a:lnTo>
                  <a:lnTo>
                    <a:pt x="156" y="264"/>
                  </a:lnTo>
                  <a:lnTo>
                    <a:pt x="153" y="264"/>
                  </a:lnTo>
                  <a:lnTo>
                    <a:pt x="143" y="254"/>
                  </a:lnTo>
                  <a:lnTo>
                    <a:pt x="132" y="241"/>
                  </a:lnTo>
                  <a:lnTo>
                    <a:pt x="124" y="226"/>
                  </a:lnTo>
                  <a:lnTo>
                    <a:pt x="128" y="216"/>
                  </a:lnTo>
                  <a:lnTo>
                    <a:pt x="137" y="215"/>
                  </a:lnTo>
                  <a:lnTo>
                    <a:pt x="148" y="211"/>
                  </a:lnTo>
                  <a:lnTo>
                    <a:pt x="153" y="201"/>
                  </a:lnTo>
                  <a:lnTo>
                    <a:pt x="149" y="193"/>
                  </a:lnTo>
                  <a:lnTo>
                    <a:pt x="139" y="198"/>
                  </a:lnTo>
                  <a:lnTo>
                    <a:pt x="129" y="201"/>
                  </a:lnTo>
                  <a:lnTo>
                    <a:pt x="120" y="202"/>
                  </a:lnTo>
                  <a:lnTo>
                    <a:pt x="117" y="187"/>
                  </a:lnTo>
                  <a:lnTo>
                    <a:pt x="122" y="186"/>
                  </a:lnTo>
                  <a:lnTo>
                    <a:pt x="130" y="180"/>
                  </a:lnTo>
                  <a:lnTo>
                    <a:pt x="143" y="171"/>
                  </a:lnTo>
                  <a:lnTo>
                    <a:pt x="152" y="157"/>
                  </a:lnTo>
                  <a:lnTo>
                    <a:pt x="137" y="145"/>
                  </a:lnTo>
                  <a:lnTo>
                    <a:pt x="132" y="136"/>
                  </a:lnTo>
                  <a:lnTo>
                    <a:pt x="129" y="141"/>
                  </a:lnTo>
                  <a:lnTo>
                    <a:pt x="123" y="160"/>
                  </a:lnTo>
                  <a:lnTo>
                    <a:pt x="116" y="168"/>
                  </a:lnTo>
                  <a:lnTo>
                    <a:pt x="113" y="170"/>
                  </a:lnTo>
                  <a:lnTo>
                    <a:pt x="106" y="165"/>
                  </a:lnTo>
                  <a:lnTo>
                    <a:pt x="103" y="160"/>
                  </a:lnTo>
                  <a:lnTo>
                    <a:pt x="97" y="149"/>
                  </a:lnTo>
                  <a:lnTo>
                    <a:pt x="93" y="142"/>
                  </a:lnTo>
                  <a:lnTo>
                    <a:pt x="88" y="130"/>
                  </a:lnTo>
                  <a:lnTo>
                    <a:pt x="99" y="118"/>
                  </a:lnTo>
                  <a:lnTo>
                    <a:pt x="94" y="100"/>
                  </a:lnTo>
                  <a:lnTo>
                    <a:pt x="86" y="110"/>
                  </a:lnTo>
                  <a:lnTo>
                    <a:pt x="83" y="107"/>
                  </a:lnTo>
                  <a:lnTo>
                    <a:pt x="78" y="83"/>
                  </a:lnTo>
                  <a:lnTo>
                    <a:pt x="82" y="72"/>
                  </a:lnTo>
                  <a:lnTo>
                    <a:pt x="85" y="71"/>
                  </a:lnTo>
                  <a:lnTo>
                    <a:pt x="92" y="67"/>
                  </a:lnTo>
                  <a:lnTo>
                    <a:pt x="97" y="68"/>
                  </a:lnTo>
                  <a:lnTo>
                    <a:pt x="101" y="66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34">
              <a:extLst>
                <a:ext uri="{FF2B5EF4-FFF2-40B4-BE49-F238E27FC236}">
                  <a16:creationId xmlns:a16="http://schemas.microsoft.com/office/drawing/2014/main" id="{CAE9B142-CB4B-4331-E015-3BA24027E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792" y="4103146"/>
              <a:ext cx="260293" cy="369122"/>
            </a:xfrm>
            <a:custGeom>
              <a:avLst/>
              <a:gdLst/>
              <a:ahLst/>
              <a:cxnLst>
                <a:cxn ang="0">
                  <a:pos x="166" y="163"/>
                </a:cxn>
                <a:cxn ang="0">
                  <a:pos x="164" y="172"/>
                </a:cxn>
                <a:cxn ang="0">
                  <a:pos x="164" y="186"/>
                </a:cxn>
                <a:cxn ang="0">
                  <a:pos x="159" y="194"/>
                </a:cxn>
                <a:cxn ang="0">
                  <a:pos x="159" y="204"/>
                </a:cxn>
                <a:cxn ang="0">
                  <a:pos x="162" y="216"/>
                </a:cxn>
                <a:cxn ang="0">
                  <a:pos x="156" y="225"/>
                </a:cxn>
                <a:cxn ang="0">
                  <a:pos x="157" y="231"/>
                </a:cxn>
                <a:cxn ang="0">
                  <a:pos x="152" y="235"/>
                </a:cxn>
                <a:cxn ang="0">
                  <a:pos x="145" y="244"/>
                </a:cxn>
                <a:cxn ang="0">
                  <a:pos x="133" y="235"/>
                </a:cxn>
                <a:cxn ang="0">
                  <a:pos x="128" y="227"/>
                </a:cxn>
                <a:cxn ang="0">
                  <a:pos x="119" y="222"/>
                </a:cxn>
                <a:cxn ang="0">
                  <a:pos x="106" y="216"/>
                </a:cxn>
                <a:cxn ang="0">
                  <a:pos x="89" y="206"/>
                </a:cxn>
                <a:cxn ang="0">
                  <a:pos x="70" y="189"/>
                </a:cxn>
                <a:cxn ang="0">
                  <a:pos x="68" y="177"/>
                </a:cxn>
                <a:cxn ang="0">
                  <a:pos x="53" y="150"/>
                </a:cxn>
                <a:cxn ang="0">
                  <a:pos x="49" y="147"/>
                </a:cxn>
                <a:cxn ang="0">
                  <a:pos x="48" y="139"/>
                </a:cxn>
                <a:cxn ang="0">
                  <a:pos x="31" y="107"/>
                </a:cxn>
                <a:cxn ang="0">
                  <a:pos x="18" y="87"/>
                </a:cxn>
                <a:cxn ang="0">
                  <a:pos x="5" y="80"/>
                </a:cxn>
                <a:cxn ang="0">
                  <a:pos x="3" y="76"/>
                </a:cxn>
                <a:cxn ang="0">
                  <a:pos x="7" y="72"/>
                </a:cxn>
                <a:cxn ang="0">
                  <a:pos x="0" y="60"/>
                </a:cxn>
                <a:cxn ang="0">
                  <a:pos x="5" y="52"/>
                </a:cxn>
                <a:cxn ang="0">
                  <a:pos x="16" y="44"/>
                </a:cxn>
                <a:cxn ang="0">
                  <a:pos x="14" y="52"/>
                </a:cxn>
                <a:cxn ang="0">
                  <a:pos x="18" y="57"/>
                </a:cxn>
                <a:cxn ang="0">
                  <a:pos x="26" y="61"/>
                </a:cxn>
                <a:cxn ang="0">
                  <a:pos x="32" y="64"/>
                </a:cxn>
                <a:cxn ang="0">
                  <a:pos x="41" y="45"/>
                </a:cxn>
                <a:cxn ang="0">
                  <a:pos x="54" y="36"/>
                </a:cxn>
                <a:cxn ang="0">
                  <a:pos x="68" y="29"/>
                </a:cxn>
                <a:cxn ang="0">
                  <a:pos x="79" y="14"/>
                </a:cxn>
                <a:cxn ang="0">
                  <a:pos x="79" y="5"/>
                </a:cxn>
                <a:cxn ang="0">
                  <a:pos x="88" y="3"/>
                </a:cxn>
                <a:cxn ang="0">
                  <a:pos x="93" y="12"/>
                </a:cxn>
                <a:cxn ang="0">
                  <a:pos x="104" y="22"/>
                </a:cxn>
                <a:cxn ang="0">
                  <a:pos x="109" y="25"/>
                </a:cxn>
                <a:cxn ang="0">
                  <a:pos x="110" y="31"/>
                </a:cxn>
                <a:cxn ang="0">
                  <a:pos x="123" y="32"/>
                </a:cxn>
                <a:cxn ang="0">
                  <a:pos x="131" y="30"/>
                </a:cxn>
                <a:cxn ang="0">
                  <a:pos x="140" y="30"/>
                </a:cxn>
                <a:cxn ang="0">
                  <a:pos x="148" y="37"/>
                </a:cxn>
                <a:cxn ang="0">
                  <a:pos x="145" y="48"/>
                </a:cxn>
                <a:cxn ang="0">
                  <a:pos x="151" y="53"/>
                </a:cxn>
                <a:cxn ang="0">
                  <a:pos x="145" y="55"/>
                </a:cxn>
                <a:cxn ang="0">
                  <a:pos x="137" y="57"/>
                </a:cxn>
                <a:cxn ang="0">
                  <a:pos x="119" y="62"/>
                </a:cxn>
                <a:cxn ang="0">
                  <a:pos x="109" y="74"/>
                </a:cxn>
                <a:cxn ang="0">
                  <a:pos x="109" y="83"/>
                </a:cxn>
                <a:cxn ang="0">
                  <a:pos x="102" y="89"/>
                </a:cxn>
                <a:cxn ang="0">
                  <a:pos x="99" y="98"/>
                </a:cxn>
                <a:cxn ang="0">
                  <a:pos x="111" y="117"/>
                </a:cxn>
                <a:cxn ang="0">
                  <a:pos x="115" y="123"/>
                </a:cxn>
                <a:cxn ang="0">
                  <a:pos x="121" y="126"/>
                </a:cxn>
                <a:cxn ang="0">
                  <a:pos x="136" y="127"/>
                </a:cxn>
                <a:cxn ang="0">
                  <a:pos x="142" y="133"/>
                </a:cxn>
                <a:cxn ang="0">
                  <a:pos x="144" y="144"/>
                </a:cxn>
                <a:cxn ang="0">
                  <a:pos x="152" y="142"/>
                </a:cxn>
              </a:cxnLst>
              <a:rect l="0" t="0" r="r" b="b"/>
              <a:pathLst>
                <a:path w="167" h="244">
                  <a:moveTo>
                    <a:pt x="155" y="142"/>
                  </a:moveTo>
                  <a:lnTo>
                    <a:pt x="161" y="153"/>
                  </a:lnTo>
                  <a:lnTo>
                    <a:pt x="166" y="163"/>
                  </a:lnTo>
                  <a:lnTo>
                    <a:pt x="167" y="164"/>
                  </a:lnTo>
                  <a:lnTo>
                    <a:pt x="164" y="169"/>
                  </a:lnTo>
                  <a:lnTo>
                    <a:pt x="164" y="172"/>
                  </a:lnTo>
                  <a:lnTo>
                    <a:pt x="163" y="177"/>
                  </a:lnTo>
                  <a:lnTo>
                    <a:pt x="163" y="180"/>
                  </a:lnTo>
                  <a:lnTo>
                    <a:pt x="164" y="186"/>
                  </a:lnTo>
                  <a:lnTo>
                    <a:pt x="163" y="188"/>
                  </a:lnTo>
                  <a:lnTo>
                    <a:pt x="162" y="190"/>
                  </a:lnTo>
                  <a:lnTo>
                    <a:pt x="159" y="194"/>
                  </a:lnTo>
                  <a:lnTo>
                    <a:pt x="158" y="196"/>
                  </a:lnTo>
                  <a:lnTo>
                    <a:pt x="161" y="201"/>
                  </a:lnTo>
                  <a:lnTo>
                    <a:pt x="159" y="204"/>
                  </a:lnTo>
                  <a:lnTo>
                    <a:pt x="158" y="206"/>
                  </a:lnTo>
                  <a:lnTo>
                    <a:pt x="158" y="209"/>
                  </a:lnTo>
                  <a:lnTo>
                    <a:pt x="162" y="216"/>
                  </a:lnTo>
                  <a:lnTo>
                    <a:pt x="162" y="219"/>
                  </a:lnTo>
                  <a:lnTo>
                    <a:pt x="160" y="222"/>
                  </a:lnTo>
                  <a:lnTo>
                    <a:pt x="156" y="225"/>
                  </a:lnTo>
                  <a:lnTo>
                    <a:pt x="155" y="227"/>
                  </a:lnTo>
                  <a:lnTo>
                    <a:pt x="156" y="230"/>
                  </a:lnTo>
                  <a:lnTo>
                    <a:pt x="157" y="231"/>
                  </a:lnTo>
                  <a:lnTo>
                    <a:pt x="157" y="233"/>
                  </a:lnTo>
                  <a:lnTo>
                    <a:pt x="153" y="234"/>
                  </a:lnTo>
                  <a:lnTo>
                    <a:pt x="152" y="235"/>
                  </a:lnTo>
                  <a:lnTo>
                    <a:pt x="151" y="240"/>
                  </a:lnTo>
                  <a:lnTo>
                    <a:pt x="149" y="242"/>
                  </a:lnTo>
                  <a:lnTo>
                    <a:pt x="145" y="244"/>
                  </a:lnTo>
                  <a:lnTo>
                    <a:pt x="143" y="241"/>
                  </a:lnTo>
                  <a:lnTo>
                    <a:pt x="142" y="239"/>
                  </a:lnTo>
                  <a:lnTo>
                    <a:pt x="133" y="235"/>
                  </a:lnTo>
                  <a:lnTo>
                    <a:pt x="131" y="234"/>
                  </a:lnTo>
                  <a:lnTo>
                    <a:pt x="130" y="230"/>
                  </a:lnTo>
                  <a:lnTo>
                    <a:pt x="128" y="227"/>
                  </a:lnTo>
                  <a:lnTo>
                    <a:pt x="125" y="226"/>
                  </a:lnTo>
                  <a:lnTo>
                    <a:pt x="122" y="224"/>
                  </a:lnTo>
                  <a:lnTo>
                    <a:pt x="119" y="222"/>
                  </a:lnTo>
                  <a:lnTo>
                    <a:pt x="115" y="221"/>
                  </a:lnTo>
                  <a:lnTo>
                    <a:pt x="110" y="218"/>
                  </a:lnTo>
                  <a:lnTo>
                    <a:pt x="106" y="216"/>
                  </a:lnTo>
                  <a:lnTo>
                    <a:pt x="101" y="213"/>
                  </a:lnTo>
                  <a:lnTo>
                    <a:pt x="96" y="211"/>
                  </a:lnTo>
                  <a:lnTo>
                    <a:pt x="89" y="206"/>
                  </a:lnTo>
                  <a:lnTo>
                    <a:pt x="81" y="200"/>
                  </a:lnTo>
                  <a:lnTo>
                    <a:pt x="74" y="193"/>
                  </a:lnTo>
                  <a:lnTo>
                    <a:pt x="70" y="189"/>
                  </a:lnTo>
                  <a:lnTo>
                    <a:pt x="68" y="185"/>
                  </a:lnTo>
                  <a:lnTo>
                    <a:pt x="68" y="182"/>
                  </a:lnTo>
                  <a:lnTo>
                    <a:pt x="68" y="177"/>
                  </a:lnTo>
                  <a:lnTo>
                    <a:pt x="66" y="173"/>
                  </a:lnTo>
                  <a:lnTo>
                    <a:pt x="62" y="167"/>
                  </a:lnTo>
                  <a:lnTo>
                    <a:pt x="53" y="150"/>
                  </a:lnTo>
                  <a:lnTo>
                    <a:pt x="52" y="149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9" y="143"/>
                  </a:lnTo>
                  <a:lnTo>
                    <a:pt x="49" y="141"/>
                  </a:lnTo>
                  <a:lnTo>
                    <a:pt x="48" y="139"/>
                  </a:lnTo>
                  <a:lnTo>
                    <a:pt x="41" y="126"/>
                  </a:lnTo>
                  <a:lnTo>
                    <a:pt x="35" y="114"/>
                  </a:lnTo>
                  <a:lnTo>
                    <a:pt x="31" y="107"/>
                  </a:lnTo>
                  <a:lnTo>
                    <a:pt x="23" y="95"/>
                  </a:lnTo>
                  <a:lnTo>
                    <a:pt x="21" y="93"/>
                  </a:lnTo>
                  <a:lnTo>
                    <a:pt x="18" y="87"/>
                  </a:lnTo>
                  <a:lnTo>
                    <a:pt x="15" y="85"/>
                  </a:lnTo>
                  <a:lnTo>
                    <a:pt x="11" y="82"/>
                  </a:lnTo>
                  <a:lnTo>
                    <a:pt x="5" y="80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7" y="76"/>
                  </a:lnTo>
                  <a:lnTo>
                    <a:pt x="8" y="74"/>
                  </a:lnTo>
                  <a:lnTo>
                    <a:pt x="7" y="72"/>
                  </a:lnTo>
                  <a:lnTo>
                    <a:pt x="4" y="67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2" y="55"/>
                  </a:lnTo>
                  <a:lnTo>
                    <a:pt x="5" y="52"/>
                  </a:lnTo>
                  <a:lnTo>
                    <a:pt x="11" y="47"/>
                  </a:lnTo>
                  <a:lnTo>
                    <a:pt x="14" y="45"/>
                  </a:lnTo>
                  <a:lnTo>
                    <a:pt x="16" y="44"/>
                  </a:lnTo>
                  <a:lnTo>
                    <a:pt x="16" y="47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4" y="55"/>
                  </a:lnTo>
                  <a:lnTo>
                    <a:pt x="15" y="56"/>
                  </a:lnTo>
                  <a:lnTo>
                    <a:pt x="18" y="57"/>
                  </a:lnTo>
                  <a:lnTo>
                    <a:pt x="23" y="57"/>
                  </a:lnTo>
                  <a:lnTo>
                    <a:pt x="25" y="59"/>
                  </a:lnTo>
                  <a:lnTo>
                    <a:pt x="26" y="61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2" y="64"/>
                  </a:lnTo>
                  <a:lnTo>
                    <a:pt x="33" y="62"/>
                  </a:lnTo>
                  <a:lnTo>
                    <a:pt x="39" y="48"/>
                  </a:lnTo>
                  <a:lnTo>
                    <a:pt x="41" y="45"/>
                  </a:lnTo>
                  <a:lnTo>
                    <a:pt x="44" y="41"/>
                  </a:lnTo>
                  <a:lnTo>
                    <a:pt x="49" y="38"/>
                  </a:lnTo>
                  <a:lnTo>
                    <a:pt x="54" y="36"/>
                  </a:lnTo>
                  <a:lnTo>
                    <a:pt x="60" y="34"/>
                  </a:lnTo>
                  <a:lnTo>
                    <a:pt x="62" y="33"/>
                  </a:lnTo>
                  <a:lnTo>
                    <a:pt x="68" y="29"/>
                  </a:lnTo>
                  <a:lnTo>
                    <a:pt x="72" y="25"/>
                  </a:lnTo>
                  <a:lnTo>
                    <a:pt x="76" y="20"/>
                  </a:lnTo>
                  <a:lnTo>
                    <a:pt x="79" y="14"/>
                  </a:lnTo>
                  <a:lnTo>
                    <a:pt x="81" y="11"/>
                  </a:lnTo>
                  <a:lnTo>
                    <a:pt x="81" y="10"/>
                  </a:lnTo>
                  <a:lnTo>
                    <a:pt x="79" y="5"/>
                  </a:lnTo>
                  <a:lnTo>
                    <a:pt x="77" y="0"/>
                  </a:lnTo>
                  <a:lnTo>
                    <a:pt x="82" y="1"/>
                  </a:lnTo>
                  <a:lnTo>
                    <a:pt x="88" y="3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3" y="12"/>
                  </a:lnTo>
                  <a:lnTo>
                    <a:pt x="96" y="14"/>
                  </a:lnTo>
                  <a:lnTo>
                    <a:pt x="102" y="18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9" y="25"/>
                  </a:lnTo>
                  <a:lnTo>
                    <a:pt x="110" y="27"/>
                  </a:lnTo>
                  <a:lnTo>
                    <a:pt x="110" y="29"/>
                  </a:lnTo>
                  <a:lnTo>
                    <a:pt x="110" y="31"/>
                  </a:lnTo>
                  <a:lnTo>
                    <a:pt x="114" y="32"/>
                  </a:lnTo>
                  <a:lnTo>
                    <a:pt x="120" y="32"/>
                  </a:lnTo>
                  <a:lnTo>
                    <a:pt x="123" y="32"/>
                  </a:lnTo>
                  <a:lnTo>
                    <a:pt x="125" y="30"/>
                  </a:lnTo>
                  <a:lnTo>
                    <a:pt x="128" y="28"/>
                  </a:lnTo>
                  <a:lnTo>
                    <a:pt x="131" y="30"/>
                  </a:lnTo>
                  <a:lnTo>
                    <a:pt x="133" y="32"/>
                  </a:lnTo>
                  <a:lnTo>
                    <a:pt x="137" y="29"/>
                  </a:lnTo>
                  <a:lnTo>
                    <a:pt x="140" y="30"/>
                  </a:lnTo>
                  <a:lnTo>
                    <a:pt x="148" y="35"/>
                  </a:lnTo>
                  <a:lnTo>
                    <a:pt x="149" y="36"/>
                  </a:lnTo>
                  <a:lnTo>
                    <a:pt x="148" y="37"/>
                  </a:lnTo>
                  <a:lnTo>
                    <a:pt x="142" y="48"/>
                  </a:lnTo>
                  <a:lnTo>
                    <a:pt x="144" y="48"/>
                  </a:lnTo>
                  <a:lnTo>
                    <a:pt x="145" y="48"/>
                  </a:lnTo>
                  <a:lnTo>
                    <a:pt x="146" y="48"/>
                  </a:lnTo>
                  <a:lnTo>
                    <a:pt x="150" y="53"/>
                  </a:lnTo>
                  <a:lnTo>
                    <a:pt x="151" y="53"/>
                  </a:lnTo>
                  <a:lnTo>
                    <a:pt x="152" y="55"/>
                  </a:lnTo>
                  <a:lnTo>
                    <a:pt x="149" y="56"/>
                  </a:lnTo>
                  <a:lnTo>
                    <a:pt x="145" y="55"/>
                  </a:lnTo>
                  <a:lnTo>
                    <a:pt x="142" y="54"/>
                  </a:lnTo>
                  <a:lnTo>
                    <a:pt x="140" y="55"/>
                  </a:lnTo>
                  <a:lnTo>
                    <a:pt x="137" y="57"/>
                  </a:lnTo>
                  <a:lnTo>
                    <a:pt x="134" y="58"/>
                  </a:lnTo>
                  <a:lnTo>
                    <a:pt x="130" y="58"/>
                  </a:lnTo>
                  <a:lnTo>
                    <a:pt x="119" y="62"/>
                  </a:lnTo>
                  <a:lnTo>
                    <a:pt x="115" y="65"/>
                  </a:lnTo>
                  <a:lnTo>
                    <a:pt x="113" y="66"/>
                  </a:lnTo>
                  <a:lnTo>
                    <a:pt x="109" y="74"/>
                  </a:lnTo>
                  <a:lnTo>
                    <a:pt x="107" y="77"/>
                  </a:lnTo>
                  <a:lnTo>
                    <a:pt x="107" y="78"/>
                  </a:lnTo>
                  <a:lnTo>
                    <a:pt x="109" y="83"/>
                  </a:lnTo>
                  <a:lnTo>
                    <a:pt x="109" y="84"/>
                  </a:lnTo>
                  <a:lnTo>
                    <a:pt x="106" y="87"/>
                  </a:lnTo>
                  <a:lnTo>
                    <a:pt x="102" y="89"/>
                  </a:lnTo>
                  <a:lnTo>
                    <a:pt x="100" y="91"/>
                  </a:lnTo>
                  <a:lnTo>
                    <a:pt x="98" y="95"/>
                  </a:lnTo>
                  <a:lnTo>
                    <a:pt x="99" y="98"/>
                  </a:lnTo>
                  <a:lnTo>
                    <a:pt x="103" y="104"/>
                  </a:lnTo>
                  <a:lnTo>
                    <a:pt x="110" y="117"/>
                  </a:lnTo>
                  <a:lnTo>
                    <a:pt x="111" y="117"/>
                  </a:lnTo>
                  <a:lnTo>
                    <a:pt x="110" y="120"/>
                  </a:lnTo>
                  <a:lnTo>
                    <a:pt x="109" y="122"/>
                  </a:lnTo>
                  <a:lnTo>
                    <a:pt x="115" y="123"/>
                  </a:lnTo>
                  <a:lnTo>
                    <a:pt x="117" y="123"/>
                  </a:lnTo>
                  <a:lnTo>
                    <a:pt x="119" y="124"/>
                  </a:lnTo>
                  <a:lnTo>
                    <a:pt x="121" y="126"/>
                  </a:lnTo>
                  <a:lnTo>
                    <a:pt x="121" y="130"/>
                  </a:lnTo>
                  <a:lnTo>
                    <a:pt x="132" y="130"/>
                  </a:lnTo>
                  <a:lnTo>
                    <a:pt x="136" y="127"/>
                  </a:lnTo>
                  <a:lnTo>
                    <a:pt x="140" y="124"/>
                  </a:lnTo>
                  <a:lnTo>
                    <a:pt x="142" y="124"/>
                  </a:lnTo>
                  <a:lnTo>
                    <a:pt x="142" y="133"/>
                  </a:lnTo>
                  <a:lnTo>
                    <a:pt x="141" y="140"/>
                  </a:lnTo>
                  <a:lnTo>
                    <a:pt x="142" y="142"/>
                  </a:lnTo>
                  <a:lnTo>
                    <a:pt x="144" y="144"/>
                  </a:lnTo>
                  <a:lnTo>
                    <a:pt x="145" y="144"/>
                  </a:lnTo>
                  <a:lnTo>
                    <a:pt x="148" y="144"/>
                  </a:lnTo>
                  <a:lnTo>
                    <a:pt x="152" y="142"/>
                  </a:lnTo>
                  <a:lnTo>
                    <a:pt x="155" y="142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35">
              <a:extLst>
                <a:ext uri="{FF2B5EF4-FFF2-40B4-BE49-F238E27FC236}">
                  <a16:creationId xmlns:a16="http://schemas.microsoft.com/office/drawing/2014/main" id="{04EE2569-3635-C7DF-6C09-6A8D9863C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352" y="3181854"/>
              <a:ext cx="70139" cy="131614"/>
            </a:xfrm>
            <a:custGeom>
              <a:avLst/>
              <a:gdLst/>
              <a:ahLst/>
              <a:cxnLst>
                <a:cxn ang="0">
                  <a:pos x="25" y="84"/>
                </a:cxn>
                <a:cxn ang="0">
                  <a:pos x="20" y="86"/>
                </a:cxn>
                <a:cxn ang="0">
                  <a:pos x="13" y="85"/>
                </a:cxn>
                <a:cxn ang="0">
                  <a:pos x="7" y="87"/>
                </a:cxn>
                <a:cxn ang="0">
                  <a:pos x="9" y="78"/>
                </a:cxn>
                <a:cxn ang="0">
                  <a:pos x="8" y="71"/>
                </a:cxn>
                <a:cxn ang="0">
                  <a:pos x="9" y="64"/>
                </a:cxn>
                <a:cxn ang="0">
                  <a:pos x="9" y="62"/>
                </a:cxn>
                <a:cxn ang="0">
                  <a:pos x="4" y="63"/>
                </a:cxn>
                <a:cxn ang="0">
                  <a:pos x="6" y="59"/>
                </a:cxn>
                <a:cxn ang="0">
                  <a:pos x="8" y="56"/>
                </a:cxn>
                <a:cxn ang="0">
                  <a:pos x="5" y="58"/>
                </a:cxn>
                <a:cxn ang="0">
                  <a:pos x="1" y="59"/>
                </a:cxn>
                <a:cxn ang="0">
                  <a:pos x="1" y="54"/>
                </a:cxn>
                <a:cxn ang="0">
                  <a:pos x="2" y="47"/>
                </a:cxn>
                <a:cxn ang="0">
                  <a:pos x="6" y="42"/>
                </a:cxn>
                <a:cxn ang="0">
                  <a:pos x="8" y="33"/>
                </a:cxn>
                <a:cxn ang="0">
                  <a:pos x="9" y="12"/>
                </a:cxn>
                <a:cxn ang="0">
                  <a:pos x="8" y="6"/>
                </a:cxn>
                <a:cxn ang="0">
                  <a:pos x="15" y="2"/>
                </a:cxn>
                <a:cxn ang="0">
                  <a:pos x="21" y="4"/>
                </a:cxn>
                <a:cxn ang="0">
                  <a:pos x="35" y="2"/>
                </a:cxn>
                <a:cxn ang="0">
                  <a:pos x="39" y="4"/>
                </a:cxn>
                <a:cxn ang="0">
                  <a:pos x="44" y="10"/>
                </a:cxn>
                <a:cxn ang="0">
                  <a:pos x="43" y="14"/>
                </a:cxn>
                <a:cxn ang="0">
                  <a:pos x="35" y="18"/>
                </a:cxn>
                <a:cxn ang="0">
                  <a:pos x="36" y="25"/>
                </a:cxn>
                <a:cxn ang="0">
                  <a:pos x="35" y="40"/>
                </a:cxn>
                <a:cxn ang="0">
                  <a:pos x="32" y="43"/>
                </a:cxn>
                <a:cxn ang="0">
                  <a:pos x="28" y="45"/>
                </a:cxn>
                <a:cxn ang="0">
                  <a:pos x="33" y="53"/>
                </a:cxn>
                <a:cxn ang="0">
                  <a:pos x="32" y="57"/>
                </a:cxn>
                <a:cxn ang="0">
                  <a:pos x="28" y="65"/>
                </a:cxn>
                <a:cxn ang="0">
                  <a:pos x="35" y="68"/>
                </a:cxn>
                <a:cxn ang="0">
                  <a:pos x="29" y="76"/>
                </a:cxn>
                <a:cxn ang="0">
                  <a:pos x="27" y="83"/>
                </a:cxn>
              </a:cxnLst>
              <a:rect l="0" t="0" r="r" b="b"/>
              <a:pathLst>
                <a:path w="45" h="87">
                  <a:moveTo>
                    <a:pt x="27" y="83"/>
                  </a:moveTo>
                  <a:lnTo>
                    <a:pt x="25" y="84"/>
                  </a:lnTo>
                  <a:lnTo>
                    <a:pt x="22" y="86"/>
                  </a:lnTo>
                  <a:lnTo>
                    <a:pt x="20" y="86"/>
                  </a:lnTo>
                  <a:lnTo>
                    <a:pt x="17" y="85"/>
                  </a:lnTo>
                  <a:lnTo>
                    <a:pt x="13" y="85"/>
                  </a:lnTo>
                  <a:lnTo>
                    <a:pt x="11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9" y="78"/>
                  </a:lnTo>
                  <a:lnTo>
                    <a:pt x="9" y="72"/>
                  </a:lnTo>
                  <a:lnTo>
                    <a:pt x="8" y="71"/>
                  </a:lnTo>
                  <a:lnTo>
                    <a:pt x="10" y="67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9" y="62"/>
                  </a:lnTo>
                  <a:lnTo>
                    <a:pt x="7" y="62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6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2" y="59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1" y="54"/>
                  </a:lnTo>
                  <a:lnTo>
                    <a:pt x="2" y="50"/>
                  </a:lnTo>
                  <a:lnTo>
                    <a:pt x="2" y="47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11" y="20"/>
                  </a:lnTo>
                  <a:lnTo>
                    <a:pt x="9" y="12"/>
                  </a:lnTo>
                  <a:lnTo>
                    <a:pt x="9" y="9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5" y="2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4" y="10"/>
                  </a:lnTo>
                  <a:lnTo>
                    <a:pt x="45" y="12"/>
                  </a:lnTo>
                  <a:lnTo>
                    <a:pt x="43" y="14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22"/>
                  </a:lnTo>
                  <a:lnTo>
                    <a:pt x="36" y="25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5" y="42"/>
                  </a:lnTo>
                  <a:lnTo>
                    <a:pt x="32" y="43"/>
                  </a:lnTo>
                  <a:lnTo>
                    <a:pt x="29" y="44"/>
                  </a:lnTo>
                  <a:lnTo>
                    <a:pt x="28" y="45"/>
                  </a:lnTo>
                  <a:lnTo>
                    <a:pt x="31" y="48"/>
                  </a:lnTo>
                  <a:lnTo>
                    <a:pt x="33" y="53"/>
                  </a:lnTo>
                  <a:lnTo>
                    <a:pt x="34" y="54"/>
                  </a:lnTo>
                  <a:lnTo>
                    <a:pt x="32" y="57"/>
                  </a:lnTo>
                  <a:lnTo>
                    <a:pt x="29" y="62"/>
                  </a:lnTo>
                  <a:lnTo>
                    <a:pt x="28" y="65"/>
                  </a:lnTo>
                  <a:lnTo>
                    <a:pt x="33" y="66"/>
                  </a:lnTo>
                  <a:lnTo>
                    <a:pt x="35" y="68"/>
                  </a:lnTo>
                  <a:lnTo>
                    <a:pt x="30" y="73"/>
                  </a:lnTo>
                  <a:lnTo>
                    <a:pt x="29" y="76"/>
                  </a:lnTo>
                  <a:lnTo>
                    <a:pt x="27" y="83"/>
                  </a:lnTo>
                  <a:lnTo>
                    <a:pt x="27" y="8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36">
              <a:extLst>
                <a:ext uri="{FF2B5EF4-FFF2-40B4-BE49-F238E27FC236}">
                  <a16:creationId xmlns:a16="http://schemas.microsoft.com/office/drawing/2014/main" id="{C0F0A2E8-5037-C894-4DF1-845528C2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878" y="2849039"/>
              <a:ext cx="74815" cy="84716"/>
            </a:xfrm>
            <a:custGeom>
              <a:avLst/>
              <a:gdLst/>
              <a:ahLst/>
              <a:cxnLst>
                <a:cxn ang="0">
                  <a:pos x="48" y="9"/>
                </a:cxn>
                <a:cxn ang="0">
                  <a:pos x="46" y="16"/>
                </a:cxn>
                <a:cxn ang="0">
                  <a:pos x="42" y="18"/>
                </a:cxn>
                <a:cxn ang="0">
                  <a:pos x="44" y="21"/>
                </a:cxn>
                <a:cxn ang="0">
                  <a:pos x="46" y="22"/>
                </a:cxn>
                <a:cxn ang="0">
                  <a:pos x="44" y="27"/>
                </a:cxn>
                <a:cxn ang="0">
                  <a:pos x="41" y="32"/>
                </a:cxn>
                <a:cxn ang="0">
                  <a:pos x="35" y="32"/>
                </a:cxn>
                <a:cxn ang="0">
                  <a:pos x="32" y="34"/>
                </a:cxn>
                <a:cxn ang="0">
                  <a:pos x="34" y="37"/>
                </a:cxn>
                <a:cxn ang="0">
                  <a:pos x="35" y="42"/>
                </a:cxn>
                <a:cxn ang="0">
                  <a:pos x="34" y="46"/>
                </a:cxn>
                <a:cxn ang="0">
                  <a:pos x="33" y="49"/>
                </a:cxn>
                <a:cxn ang="0">
                  <a:pos x="31" y="51"/>
                </a:cxn>
                <a:cxn ang="0">
                  <a:pos x="33" y="53"/>
                </a:cxn>
                <a:cxn ang="0">
                  <a:pos x="28" y="56"/>
                </a:cxn>
                <a:cxn ang="0">
                  <a:pos x="29" y="52"/>
                </a:cxn>
                <a:cxn ang="0">
                  <a:pos x="26" y="45"/>
                </a:cxn>
                <a:cxn ang="0">
                  <a:pos x="21" y="42"/>
                </a:cxn>
                <a:cxn ang="0">
                  <a:pos x="18" y="42"/>
                </a:cxn>
                <a:cxn ang="0">
                  <a:pos x="15" y="42"/>
                </a:cxn>
                <a:cxn ang="0">
                  <a:pos x="11" y="42"/>
                </a:cxn>
                <a:cxn ang="0">
                  <a:pos x="8" y="43"/>
                </a:cxn>
                <a:cxn ang="0">
                  <a:pos x="3" y="42"/>
                </a:cxn>
                <a:cxn ang="0">
                  <a:pos x="0" y="38"/>
                </a:cxn>
                <a:cxn ang="0">
                  <a:pos x="10" y="28"/>
                </a:cxn>
                <a:cxn ang="0">
                  <a:pos x="14" y="13"/>
                </a:cxn>
                <a:cxn ang="0">
                  <a:pos x="19" y="11"/>
                </a:cxn>
                <a:cxn ang="0">
                  <a:pos x="22" y="16"/>
                </a:cxn>
                <a:cxn ang="0">
                  <a:pos x="19" y="18"/>
                </a:cxn>
                <a:cxn ang="0">
                  <a:pos x="19" y="24"/>
                </a:cxn>
                <a:cxn ang="0">
                  <a:pos x="27" y="23"/>
                </a:cxn>
                <a:cxn ang="0">
                  <a:pos x="30" y="18"/>
                </a:cxn>
                <a:cxn ang="0">
                  <a:pos x="26" y="17"/>
                </a:cxn>
                <a:cxn ang="0">
                  <a:pos x="28" y="13"/>
                </a:cxn>
                <a:cxn ang="0">
                  <a:pos x="23" y="12"/>
                </a:cxn>
                <a:cxn ang="0">
                  <a:pos x="24" y="8"/>
                </a:cxn>
                <a:cxn ang="0">
                  <a:pos x="24" y="5"/>
                </a:cxn>
                <a:cxn ang="0">
                  <a:pos x="32" y="1"/>
                </a:cxn>
                <a:cxn ang="0">
                  <a:pos x="42" y="0"/>
                </a:cxn>
                <a:cxn ang="0">
                  <a:pos x="46" y="3"/>
                </a:cxn>
                <a:cxn ang="0">
                  <a:pos x="47" y="4"/>
                </a:cxn>
              </a:cxnLst>
              <a:rect l="0" t="0" r="r" b="b"/>
              <a:pathLst>
                <a:path w="48" h="56">
                  <a:moveTo>
                    <a:pt x="47" y="4"/>
                  </a:moveTo>
                  <a:lnTo>
                    <a:pt x="48" y="9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3" y="16"/>
                  </a:lnTo>
                  <a:lnTo>
                    <a:pt x="42" y="18"/>
                  </a:lnTo>
                  <a:lnTo>
                    <a:pt x="41" y="19"/>
                  </a:lnTo>
                  <a:lnTo>
                    <a:pt x="44" y="21"/>
                  </a:lnTo>
                  <a:lnTo>
                    <a:pt x="45" y="20"/>
                  </a:lnTo>
                  <a:lnTo>
                    <a:pt x="46" y="22"/>
                  </a:lnTo>
                  <a:lnTo>
                    <a:pt x="46" y="25"/>
                  </a:lnTo>
                  <a:lnTo>
                    <a:pt x="44" y="27"/>
                  </a:lnTo>
                  <a:lnTo>
                    <a:pt x="43" y="30"/>
                  </a:lnTo>
                  <a:lnTo>
                    <a:pt x="41" y="32"/>
                  </a:lnTo>
                  <a:lnTo>
                    <a:pt x="37" y="33"/>
                  </a:lnTo>
                  <a:lnTo>
                    <a:pt x="35" y="32"/>
                  </a:lnTo>
                  <a:lnTo>
                    <a:pt x="34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4" y="37"/>
                  </a:lnTo>
                  <a:lnTo>
                    <a:pt x="34" y="39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4" y="46"/>
                  </a:lnTo>
                  <a:lnTo>
                    <a:pt x="35" y="47"/>
                  </a:lnTo>
                  <a:lnTo>
                    <a:pt x="33" y="49"/>
                  </a:lnTo>
                  <a:lnTo>
                    <a:pt x="32" y="50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3" y="53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52"/>
                  </a:lnTo>
                  <a:lnTo>
                    <a:pt x="30" y="48"/>
                  </a:lnTo>
                  <a:lnTo>
                    <a:pt x="26" y="45"/>
                  </a:lnTo>
                  <a:lnTo>
                    <a:pt x="22" y="45"/>
                  </a:lnTo>
                  <a:lnTo>
                    <a:pt x="21" y="42"/>
                  </a:lnTo>
                  <a:lnTo>
                    <a:pt x="19" y="41"/>
                  </a:lnTo>
                  <a:lnTo>
                    <a:pt x="18" y="42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3" y="42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8" y="43"/>
                  </a:lnTo>
                  <a:lnTo>
                    <a:pt x="6" y="43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0" y="38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1" y="24"/>
                  </a:lnTo>
                  <a:lnTo>
                    <a:pt x="14" y="13"/>
                  </a:lnTo>
                  <a:lnTo>
                    <a:pt x="16" y="12"/>
                  </a:lnTo>
                  <a:lnTo>
                    <a:pt x="19" y="11"/>
                  </a:lnTo>
                  <a:lnTo>
                    <a:pt x="22" y="13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20" y="22"/>
                  </a:lnTo>
                  <a:lnTo>
                    <a:pt x="19" y="24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9" y="22"/>
                  </a:lnTo>
                  <a:lnTo>
                    <a:pt x="30" y="18"/>
                  </a:lnTo>
                  <a:lnTo>
                    <a:pt x="27" y="18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3" y="12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8"/>
                  </a:lnTo>
                  <a:lnTo>
                    <a:pt x="24" y="5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6" y="1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37">
              <a:extLst>
                <a:ext uri="{FF2B5EF4-FFF2-40B4-BE49-F238E27FC236}">
                  <a16:creationId xmlns:a16="http://schemas.microsoft.com/office/drawing/2014/main" id="{9697A4B0-0B89-3CFE-5B1C-C674CC1C6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5616" y="2909551"/>
              <a:ext cx="76374" cy="6202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2" y="4"/>
                </a:cxn>
                <a:cxn ang="0">
                  <a:pos x="16" y="2"/>
                </a:cxn>
                <a:cxn ang="0">
                  <a:pos x="21" y="3"/>
                </a:cxn>
                <a:cxn ang="0">
                  <a:pos x="24" y="2"/>
                </a:cxn>
                <a:cxn ang="0">
                  <a:pos x="28" y="2"/>
                </a:cxn>
                <a:cxn ang="0">
                  <a:pos x="31" y="2"/>
                </a:cxn>
                <a:cxn ang="0">
                  <a:pos x="34" y="2"/>
                </a:cxn>
                <a:cxn ang="0">
                  <a:pos x="39" y="5"/>
                </a:cxn>
                <a:cxn ang="0">
                  <a:pos x="42" y="12"/>
                </a:cxn>
                <a:cxn ang="0">
                  <a:pos x="41" y="16"/>
                </a:cxn>
                <a:cxn ang="0">
                  <a:pos x="47" y="17"/>
                </a:cxn>
                <a:cxn ang="0">
                  <a:pos x="49" y="25"/>
                </a:cxn>
                <a:cxn ang="0">
                  <a:pos x="45" y="28"/>
                </a:cxn>
                <a:cxn ang="0">
                  <a:pos x="43" y="30"/>
                </a:cxn>
                <a:cxn ang="0">
                  <a:pos x="42" y="36"/>
                </a:cxn>
                <a:cxn ang="0">
                  <a:pos x="43" y="41"/>
                </a:cxn>
                <a:cxn ang="0">
                  <a:pos x="38" y="41"/>
                </a:cxn>
                <a:cxn ang="0">
                  <a:pos x="35" y="38"/>
                </a:cxn>
                <a:cxn ang="0">
                  <a:pos x="30" y="35"/>
                </a:cxn>
                <a:cxn ang="0">
                  <a:pos x="30" y="32"/>
                </a:cxn>
                <a:cxn ang="0">
                  <a:pos x="29" y="29"/>
                </a:cxn>
                <a:cxn ang="0">
                  <a:pos x="25" y="32"/>
                </a:cxn>
                <a:cxn ang="0">
                  <a:pos x="21" y="32"/>
                </a:cxn>
                <a:cxn ang="0">
                  <a:pos x="21" y="28"/>
                </a:cxn>
                <a:cxn ang="0">
                  <a:pos x="20" y="24"/>
                </a:cxn>
                <a:cxn ang="0">
                  <a:pos x="15" y="24"/>
                </a:cxn>
                <a:cxn ang="0">
                  <a:pos x="11" y="21"/>
                </a:cxn>
                <a:cxn ang="0">
                  <a:pos x="9" y="16"/>
                </a:cxn>
                <a:cxn ang="0">
                  <a:pos x="5" y="16"/>
                </a:cxn>
                <a:cxn ang="0">
                  <a:pos x="3" y="16"/>
                </a:cxn>
                <a:cxn ang="0">
                  <a:pos x="0" y="8"/>
                </a:cxn>
              </a:cxnLst>
              <a:rect l="0" t="0" r="r" b="b"/>
              <a:pathLst>
                <a:path w="49" h="41">
                  <a:moveTo>
                    <a:pt x="0" y="8"/>
                  </a:moveTo>
                  <a:lnTo>
                    <a:pt x="6" y="4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5" y="4"/>
                  </a:lnTo>
                  <a:lnTo>
                    <a:pt x="16" y="2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9" y="0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4" y="2"/>
                  </a:lnTo>
                  <a:lnTo>
                    <a:pt x="35" y="5"/>
                  </a:lnTo>
                  <a:lnTo>
                    <a:pt x="39" y="5"/>
                  </a:lnTo>
                  <a:lnTo>
                    <a:pt x="43" y="8"/>
                  </a:lnTo>
                  <a:lnTo>
                    <a:pt x="42" y="12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5" y="16"/>
                  </a:lnTo>
                  <a:lnTo>
                    <a:pt x="47" y="17"/>
                  </a:lnTo>
                  <a:lnTo>
                    <a:pt x="49" y="21"/>
                  </a:lnTo>
                  <a:lnTo>
                    <a:pt x="49" y="25"/>
                  </a:lnTo>
                  <a:lnTo>
                    <a:pt x="47" y="29"/>
                  </a:lnTo>
                  <a:lnTo>
                    <a:pt x="45" y="28"/>
                  </a:lnTo>
                  <a:lnTo>
                    <a:pt x="45" y="29"/>
                  </a:lnTo>
                  <a:lnTo>
                    <a:pt x="43" y="30"/>
                  </a:lnTo>
                  <a:lnTo>
                    <a:pt x="42" y="33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43" y="41"/>
                  </a:lnTo>
                  <a:lnTo>
                    <a:pt x="42" y="40"/>
                  </a:lnTo>
                  <a:lnTo>
                    <a:pt x="38" y="41"/>
                  </a:lnTo>
                  <a:lnTo>
                    <a:pt x="38" y="39"/>
                  </a:lnTo>
                  <a:lnTo>
                    <a:pt x="35" y="38"/>
                  </a:lnTo>
                  <a:lnTo>
                    <a:pt x="33" y="36"/>
                  </a:lnTo>
                  <a:lnTo>
                    <a:pt x="30" y="35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29" y="29"/>
                  </a:lnTo>
                  <a:lnTo>
                    <a:pt x="28" y="32"/>
                  </a:lnTo>
                  <a:lnTo>
                    <a:pt x="25" y="32"/>
                  </a:lnTo>
                  <a:lnTo>
                    <a:pt x="23" y="33"/>
                  </a:lnTo>
                  <a:lnTo>
                    <a:pt x="21" y="32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22" y="26"/>
                  </a:lnTo>
                  <a:lnTo>
                    <a:pt x="20" y="24"/>
                  </a:lnTo>
                  <a:lnTo>
                    <a:pt x="17" y="24"/>
                  </a:lnTo>
                  <a:lnTo>
                    <a:pt x="15" y="24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9" y="16"/>
                  </a:lnTo>
                  <a:lnTo>
                    <a:pt x="8" y="14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38">
              <a:extLst>
                <a:ext uri="{FF2B5EF4-FFF2-40B4-BE49-F238E27FC236}">
                  <a16:creationId xmlns:a16="http://schemas.microsoft.com/office/drawing/2014/main" id="{5A6E5B13-8B17-B9D0-CAD3-077CD1088E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5987" y="2921653"/>
              <a:ext cx="291466" cy="279867"/>
            </a:xfrm>
            <a:custGeom>
              <a:avLst/>
              <a:gdLst/>
              <a:ahLst/>
              <a:cxnLst>
                <a:cxn ang="0">
                  <a:pos x="186" y="164"/>
                </a:cxn>
                <a:cxn ang="0">
                  <a:pos x="183" y="185"/>
                </a:cxn>
                <a:cxn ang="0">
                  <a:pos x="179" y="180"/>
                </a:cxn>
                <a:cxn ang="0">
                  <a:pos x="175" y="176"/>
                </a:cxn>
                <a:cxn ang="0">
                  <a:pos x="174" y="171"/>
                </a:cxn>
                <a:cxn ang="0">
                  <a:pos x="179" y="163"/>
                </a:cxn>
                <a:cxn ang="0">
                  <a:pos x="184" y="161"/>
                </a:cxn>
                <a:cxn ang="0">
                  <a:pos x="40" y="150"/>
                </a:cxn>
                <a:cxn ang="0">
                  <a:pos x="45" y="127"/>
                </a:cxn>
                <a:cxn ang="0">
                  <a:pos x="52" y="118"/>
                </a:cxn>
                <a:cxn ang="0">
                  <a:pos x="47" y="105"/>
                </a:cxn>
                <a:cxn ang="0">
                  <a:pos x="41" y="93"/>
                </a:cxn>
                <a:cxn ang="0">
                  <a:pos x="33" y="79"/>
                </a:cxn>
                <a:cxn ang="0">
                  <a:pos x="26" y="73"/>
                </a:cxn>
                <a:cxn ang="0">
                  <a:pos x="11" y="65"/>
                </a:cxn>
                <a:cxn ang="0">
                  <a:pos x="2" y="61"/>
                </a:cxn>
                <a:cxn ang="0">
                  <a:pos x="6" y="55"/>
                </a:cxn>
                <a:cxn ang="0">
                  <a:pos x="2" y="52"/>
                </a:cxn>
                <a:cxn ang="0">
                  <a:pos x="13" y="49"/>
                </a:cxn>
                <a:cxn ang="0">
                  <a:pos x="25" y="49"/>
                </a:cxn>
                <a:cxn ang="0">
                  <a:pos x="36" y="50"/>
                </a:cxn>
                <a:cxn ang="0">
                  <a:pos x="42" y="48"/>
                </a:cxn>
                <a:cxn ang="0">
                  <a:pos x="38" y="33"/>
                </a:cxn>
                <a:cxn ang="0">
                  <a:pos x="47" y="36"/>
                </a:cxn>
                <a:cxn ang="0">
                  <a:pos x="63" y="36"/>
                </a:cxn>
                <a:cxn ang="0">
                  <a:pos x="70" y="27"/>
                </a:cxn>
                <a:cxn ang="0">
                  <a:pos x="83" y="11"/>
                </a:cxn>
                <a:cxn ang="0">
                  <a:pos x="96" y="0"/>
                </a:cxn>
                <a:cxn ang="0">
                  <a:pos x="104" y="6"/>
                </a:cxn>
                <a:cxn ang="0">
                  <a:pos x="111" y="16"/>
                </a:cxn>
                <a:cxn ang="0">
                  <a:pos x="117" y="22"/>
                </a:cxn>
                <a:cxn ang="0">
                  <a:pos x="125" y="21"/>
                </a:cxn>
                <a:cxn ang="0">
                  <a:pos x="129" y="28"/>
                </a:cxn>
                <a:cxn ang="0">
                  <a:pos x="139" y="33"/>
                </a:cxn>
                <a:cxn ang="0">
                  <a:pos x="152" y="40"/>
                </a:cxn>
                <a:cxn ang="0">
                  <a:pos x="160" y="39"/>
                </a:cxn>
                <a:cxn ang="0">
                  <a:pos x="164" y="51"/>
                </a:cxn>
                <a:cxn ang="0">
                  <a:pos x="161" y="62"/>
                </a:cxn>
                <a:cxn ang="0">
                  <a:pos x="156" y="72"/>
                </a:cxn>
                <a:cxn ang="0">
                  <a:pos x="153" y="76"/>
                </a:cxn>
                <a:cxn ang="0">
                  <a:pos x="142" y="90"/>
                </a:cxn>
                <a:cxn ang="0">
                  <a:pos x="143" y="99"/>
                </a:cxn>
                <a:cxn ang="0">
                  <a:pos x="150" y="105"/>
                </a:cxn>
                <a:cxn ang="0">
                  <a:pos x="152" y="117"/>
                </a:cxn>
                <a:cxn ang="0">
                  <a:pos x="154" y="125"/>
                </a:cxn>
                <a:cxn ang="0">
                  <a:pos x="162" y="134"/>
                </a:cxn>
                <a:cxn ang="0">
                  <a:pos x="153" y="148"/>
                </a:cxn>
                <a:cxn ang="0">
                  <a:pos x="137" y="156"/>
                </a:cxn>
                <a:cxn ang="0">
                  <a:pos x="123" y="150"/>
                </a:cxn>
                <a:cxn ang="0">
                  <a:pos x="106" y="153"/>
                </a:cxn>
                <a:cxn ang="0">
                  <a:pos x="101" y="166"/>
                </a:cxn>
                <a:cxn ang="0">
                  <a:pos x="89" y="168"/>
                </a:cxn>
                <a:cxn ang="0">
                  <a:pos x="82" y="167"/>
                </a:cxn>
                <a:cxn ang="0">
                  <a:pos x="71" y="160"/>
                </a:cxn>
                <a:cxn ang="0">
                  <a:pos x="61" y="162"/>
                </a:cxn>
                <a:cxn ang="0">
                  <a:pos x="55" y="160"/>
                </a:cxn>
                <a:cxn ang="0">
                  <a:pos x="44" y="156"/>
                </a:cxn>
                <a:cxn ang="0">
                  <a:pos x="41" y="153"/>
                </a:cxn>
              </a:cxnLst>
              <a:rect l="0" t="0" r="r" b="b"/>
              <a:pathLst>
                <a:path w="187" h="185">
                  <a:moveTo>
                    <a:pt x="185" y="156"/>
                  </a:moveTo>
                  <a:lnTo>
                    <a:pt x="186" y="158"/>
                  </a:lnTo>
                  <a:lnTo>
                    <a:pt x="186" y="160"/>
                  </a:lnTo>
                  <a:lnTo>
                    <a:pt x="186" y="163"/>
                  </a:lnTo>
                  <a:lnTo>
                    <a:pt x="186" y="164"/>
                  </a:lnTo>
                  <a:lnTo>
                    <a:pt x="187" y="167"/>
                  </a:lnTo>
                  <a:lnTo>
                    <a:pt x="186" y="173"/>
                  </a:lnTo>
                  <a:lnTo>
                    <a:pt x="185" y="175"/>
                  </a:lnTo>
                  <a:lnTo>
                    <a:pt x="185" y="181"/>
                  </a:lnTo>
                  <a:lnTo>
                    <a:pt x="183" y="185"/>
                  </a:lnTo>
                  <a:lnTo>
                    <a:pt x="181" y="185"/>
                  </a:lnTo>
                  <a:lnTo>
                    <a:pt x="180" y="183"/>
                  </a:lnTo>
                  <a:lnTo>
                    <a:pt x="178" y="183"/>
                  </a:lnTo>
                  <a:lnTo>
                    <a:pt x="177" y="181"/>
                  </a:lnTo>
                  <a:lnTo>
                    <a:pt x="179" y="180"/>
                  </a:lnTo>
                  <a:lnTo>
                    <a:pt x="178" y="179"/>
                  </a:lnTo>
                  <a:lnTo>
                    <a:pt x="176" y="178"/>
                  </a:lnTo>
                  <a:lnTo>
                    <a:pt x="177" y="176"/>
                  </a:lnTo>
                  <a:lnTo>
                    <a:pt x="176" y="175"/>
                  </a:lnTo>
                  <a:lnTo>
                    <a:pt x="175" y="176"/>
                  </a:lnTo>
                  <a:lnTo>
                    <a:pt x="174" y="175"/>
                  </a:lnTo>
                  <a:lnTo>
                    <a:pt x="175" y="175"/>
                  </a:lnTo>
                  <a:lnTo>
                    <a:pt x="176" y="173"/>
                  </a:lnTo>
                  <a:lnTo>
                    <a:pt x="176" y="172"/>
                  </a:lnTo>
                  <a:lnTo>
                    <a:pt x="174" y="171"/>
                  </a:lnTo>
                  <a:lnTo>
                    <a:pt x="174" y="170"/>
                  </a:lnTo>
                  <a:lnTo>
                    <a:pt x="176" y="169"/>
                  </a:lnTo>
                  <a:lnTo>
                    <a:pt x="174" y="168"/>
                  </a:lnTo>
                  <a:lnTo>
                    <a:pt x="175" y="165"/>
                  </a:lnTo>
                  <a:lnTo>
                    <a:pt x="179" y="163"/>
                  </a:lnTo>
                  <a:lnTo>
                    <a:pt x="180" y="163"/>
                  </a:lnTo>
                  <a:lnTo>
                    <a:pt x="181" y="162"/>
                  </a:lnTo>
                  <a:lnTo>
                    <a:pt x="182" y="161"/>
                  </a:lnTo>
                  <a:lnTo>
                    <a:pt x="183" y="162"/>
                  </a:lnTo>
                  <a:lnTo>
                    <a:pt x="184" y="161"/>
                  </a:lnTo>
                  <a:lnTo>
                    <a:pt x="184" y="158"/>
                  </a:lnTo>
                  <a:lnTo>
                    <a:pt x="185" y="156"/>
                  </a:lnTo>
                  <a:lnTo>
                    <a:pt x="185" y="156"/>
                  </a:lnTo>
                  <a:close/>
                  <a:moveTo>
                    <a:pt x="38" y="151"/>
                  </a:moveTo>
                  <a:lnTo>
                    <a:pt x="40" y="150"/>
                  </a:lnTo>
                  <a:lnTo>
                    <a:pt x="42" y="147"/>
                  </a:lnTo>
                  <a:lnTo>
                    <a:pt x="46" y="128"/>
                  </a:lnTo>
                  <a:lnTo>
                    <a:pt x="48" y="127"/>
                  </a:lnTo>
                  <a:lnTo>
                    <a:pt x="47" y="125"/>
                  </a:lnTo>
                  <a:lnTo>
                    <a:pt x="45" y="127"/>
                  </a:lnTo>
                  <a:lnTo>
                    <a:pt x="46" y="117"/>
                  </a:lnTo>
                  <a:lnTo>
                    <a:pt x="47" y="111"/>
                  </a:lnTo>
                  <a:lnTo>
                    <a:pt x="48" y="112"/>
                  </a:lnTo>
                  <a:lnTo>
                    <a:pt x="51" y="114"/>
                  </a:lnTo>
                  <a:lnTo>
                    <a:pt x="52" y="118"/>
                  </a:lnTo>
                  <a:lnTo>
                    <a:pt x="53" y="120"/>
                  </a:lnTo>
                  <a:lnTo>
                    <a:pt x="52" y="114"/>
                  </a:lnTo>
                  <a:lnTo>
                    <a:pt x="48" y="109"/>
                  </a:lnTo>
                  <a:lnTo>
                    <a:pt x="47" y="107"/>
                  </a:lnTo>
                  <a:lnTo>
                    <a:pt x="47" y="105"/>
                  </a:lnTo>
                  <a:lnTo>
                    <a:pt x="49" y="101"/>
                  </a:lnTo>
                  <a:lnTo>
                    <a:pt x="48" y="98"/>
                  </a:lnTo>
                  <a:lnTo>
                    <a:pt x="47" y="95"/>
                  </a:lnTo>
                  <a:lnTo>
                    <a:pt x="45" y="93"/>
                  </a:lnTo>
                  <a:lnTo>
                    <a:pt x="41" y="93"/>
                  </a:lnTo>
                  <a:lnTo>
                    <a:pt x="38" y="88"/>
                  </a:lnTo>
                  <a:lnTo>
                    <a:pt x="35" y="85"/>
                  </a:lnTo>
                  <a:lnTo>
                    <a:pt x="37" y="81"/>
                  </a:lnTo>
                  <a:lnTo>
                    <a:pt x="35" y="80"/>
                  </a:lnTo>
                  <a:lnTo>
                    <a:pt x="33" y="79"/>
                  </a:lnTo>
                  <a:lnTo>
                    <a:pt x="30" y="77"/>
                  </a:lnTo>
                  <a:lnTo>
                    <a:pt x="29" y="76"/>
                  </a:lnTo>
                  <a:lnTo>
                    <a:pt x="31" y="73"/>
                  </a:lnTo>
                  <a:lnTo>
                    <a:pt x="29" y="71"/>
                  </a:lnTo>
                  <a:lnTo>
                    <a:pt x="26" y="73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1" y="65"/>
                  </a:lnTo>
                  <a:lnTo>
                    <a:pt x="6" y="66"/>
                  </a:lnTo>
                  <a:lnTo>
                    <a:pt x="5" y="64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6" y="61"/>
                  </a:lnTo>
                  <a:lnTo>
                    <a:pt x="6" y="59"/>
                  </a:lnTo>
                  <a:lnTo>
                    <a:pt x="3" y="58"/>
                  </a:lnTo>
                  <a:lnTo>
                    <a:pt x="5" y="57"/>
                  </a:lnTo>
                  <a:lnTo>
                    <a:pt x="6" y="55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4" y="51"/>
                  </a:lnTo>
                  <a:lnTo>
                    <a:pt x="7" y="50"/>
                  </a:lnTo>
                  <a:lnTo>
                    <a:pt x="11" y="48"/>
                  </a:lnTo>
                  <a:lnTo>
                    <a:pt x="12" y="50"/>
                  </a:lnTo>
                  <a:lnTo>
                    <a:pt x="13" y="49"/>
                  </a:lnTo>
                  <a:lnTo>
                    <a:pt x="16" y="49"/>
                  </a:lnTo>
                  <a:lnTo>
                    <a:pt x="16" y="47"/>
                  </a:lnTo>
                  <a:lnTo>
                    <a:pt x="18" y="46"/>
                  </a:lnTo>
                  <a:lnTo>
                    <a:pt x="23" y="46"/>
                  </a:lnTo>
                  <a:lnTo>
                    <a:pt x="25" y="49"/>
                  </a:lnTo>
                  <a:lnTo>
                    <a:pt x="26" y="51"/>
                  </a:lnTo>
                  <a:lnTo>
                    <a:pt x="29" y="52"/>
                  </a:lnTo>
                  <a:lnTo>
                    <a:pt x="32" y="49"/>
                  </a:lnTo>
                  <a:lnTo>
                    <a:pt x="34" y="51"/>
                  </a:lnTo>
                  <a:lnTo>
                    <a:pt x="36" y="50"/>
                  </a:lnTo>
                  <a:lnTo>
                    <a:pt x="38" y="49"/>
                  </a:lnTo>
                  <a:lnTo>
                    <a:pt x="39" y="51"/>
                  </a:lnTo>
                  <a:lnTo>
                    <a:pt x="42" y="50"/>
                  </a:lnTo>
                  <a:lnTo>
                    <a:pt x="44" y="49"/>
                  </a:lnTo>
                  <a:lnTo>
                    <a:pt x="42" y="48"/>
                  </a:lnTo>
                  <a:lnTo>
                    <a:pt x="42" y="45"/>
                  </a:lnTo>
                  <a:lnTo>
                    <a:pt x="42" y="42"/>
                  </a:lnTo>
                  <a:lnTo>
                    <a:pt x="42" y="39"/>
                  </a:lnTo>
                  <a:lnTo>
                    <a:pt x="41" y="39"/>
                  </a:lnTo>
                  <a:lnTo>
                    <a:pt x="38" y="33"/>
                  </a:lnTo>
                  <a:lnTo>
                    <a:pt x="38" y="29"/>
                  </a:lnTo>
                  <a:lnTo>
                    <a:pt x="43" y="30"/>
                  </a:lnTo>
                  <a:lnTo>
                    <a:pt x="47" y="29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50" y="35"/>
                  </a:lnTo>
                  <a:lnTo>
                    <a:pt x="57" y="36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3" y="36"/>
                  </a:lnTo>
                  <a:lnTo>
                    <a:pt x="67" y="34"/>
                  </a:lnTo>
                  <a:lnTo>
                    <a:pt x="64" y="33"/>
                  </a:lnTo>
                  <a:lnTo>
                    <a:pt x="64" y="31"/>
                  </a:lnTo>
                  <a:lnTo>
                    <a:pt x="65" y="30"/>
                  </a:lnTo>
                  <a:lnTo>
                    <a:pt x="70" y="27"/>
                  </a:lnTo>
                  <a:lnTo>
                    <a:pt x="74" y="25"/>
                  </a:lnTo>
                  <a:lnTo>
                    <a:pt x="80" y="23"/>
                  </a:lnTo>
                  <a:lnTo>
                    <a:pt x="81" y="21"/>
                  </a:lnTo>
                  <a:lnTo>
                    <a:pt x="83" y="18"/>
                  </a:lnTo>
                  <a:lnTo>
                    <a:pt x="83" y="11"/>
                  </a:lnTo>
                  <a:lnTo>
                    <a:pt x="84" y="6"/>
                  </a:lnTo>
                  <a:lnTo>
                    <a:pt x="87" y="4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96" y="0"/>
                  </a:lnTo>
                  <a:lnTo>
                    <a:pt x="97" y="5"/>
                  </a:lnTo>
                  <a:lnTo>
                    <a:pt x="99" y="8"/>
                  </a:lnTo>
                  <a:lnTo>
                    <a:pt x="101" y="9"/>
                  </a:lnTo>
                  <a:lnTo>
                    <a:pt x="101" y="8"/>
                  </a:lnTo>
                  <a:lnTo>
                    <a:pt x="104" y="6"/>
                  </a:lnTo>
                  <a:lnTo>
                    <a:pt x="105" y="8"/>
                  </a:lnTo>
                  <a:lnTo>
                    <a:pt x="106" y="12"/>
                  </a:lnTo>
                  <a:lnTo>
                    <a:pt x="107" y="13"/>
                  </a:lnTo>
                  <a:lnTo>
                    <a:pt x="110" y="13"/>
                  </a:lnTo>
                  <a:lnTo>
                    <a:pt x="111" y="16"/>
                  </a:lnTo>
                  <a:lnTo>
                    <a:pt x="113" y="16"/>
                  </a:lnTo>
                  <a:lnTo>
                    <a:pt x="116" y="16"/>
                  </a:lnTo>
                  <a:lnTo>
                    <a:pt x="118" y="18"/>
                  </a:lnTo>
                  <a:lnTo>
                    <a:pt x="117" y="20"/>
                  </a:lnTo>
                  <a:lnTo>
                    <a:pt x="117" y="22"/>
                  </a:lnTo>
                  <a:lnTo>
                    <a:pt x="117" y="24"/>
                  </a:lnTo>
                  <a:lnTo>
                    <a:pt x="119" y="25"/>
                  </a:lnTo>
                  <a:lnTo>
                    <a:pt x="121" y="24"/>
                  </a:lnTo>
                  <a:lnTo>
                    <a:pt x="124" y="24"/>
                  </a:lnTo>
                  <a:lnTo>
                    <a:pt x="125" y="21"/>
                  </a:lnTo>
                  <a:lnTo>
                    <a:pt x="126" y="20"/>
                  </a:lnTo>
                  <a:lnTo>
                    <a:pt x="126" y="24"/>
                  </a:lnTo>
                  <a:lnTo>
                    <a:pt x="126" y="25"/>
                  </a:lnTo>
                  <a:lnTo>
                    <a:pt x="126" y="27"/>
                  </a:lnTo>
                  <a:lnTo>
                    <a:pt x="129" y="28"/>
                  </a:lnTo>
                  <a:lnTo>
                    <a:pt x="131" y="30"/>
                  </a:lnTo>
                  <a:lnTo>
                    <a:pt x="134" y="31"/>
                  </a:lnTo>
                  <a:lnTo>
                    <a:pt x="134" y="33"/>
                  </a:lnTo>
                  <a:lnTo>
                    <a:pt x="138" y="32"/>
                  </a:lnTo>
                  <a:lnTo>
                    <a:pt x="139" y="33"/>
                  </a:lnTo>
                  <a:lnTo>
                    <a:pt x="143" y="33"/>
                  </a:lnTo>
                  <a:lnTo>
                    <a:pt x="146" y="34"/>
                  </a:lnTo>
                  <a:lnTo>
                    <a:pt x="147" y="34"/>
                  </a:lnTo>
                  <a:lnTo>
                    <a:pt x="149" y="37"/>
                  </a:lnTo>
                  <a:lnTo>
                    <a:pt x="152" y="40"/>
                  </a:lnTo>
                  <a:lnTo>
                    <a:pt x="154" y="39"/>
                  </a:lnTo>
                  <a:lnTo>
                    <a:pt x="154" y="40"/>
                  </a:lnTo>
                  <a:lnTo>
                    <a:pt x="158" y="40"/>
                  </a:lnTo>
                  <a:lnTo>
                    <a:pt x="158" y="39"/>
                  </a:lnTo>
                  <a:lnTo>
                    <a:pt x="160" y="39"/>
                  </a:lnTo>
                  <a:lnTo>
                    <a:pt x="161" y="41"/>
                  </a:lnTo>
                  <a:lnTo>
                    <a:pt x="163" y="42"/>
                  </a:lnTo>
                  <a:lnTo>
                    <a:pt x="166" y="42"/>
                  </a:lnTo>
                  <a:lnTo>
                    <a:pt x="170" y="43"/>
                  </a:lnTo>
                  <a:lnTo>
                    <a:pt x="164" y="51"/>
                  </a:lnTo>
                  <a:lnTo>
                    <a:pt x="164" y="52"/>
                  </a:lnTo>
                  <a:lnTo>
                    <a:pt x="163" y="56"/>
                  </a:lnTo>
                  <a:lnTo>
                    <a:pt x="161" y="59"/>
                  </a:lnTo>
                  <a:lnTo>
                    <a:pt x="161" y="62"/>
                  </a:lnTo>
                  <a:lnTo>
                    <a:pt x="161" y="62"/>
                  </a:lnTo>
                  <a:lnTo>
                    <a:pt x="160" y="69"/>
                  </a:lnTo>
                  <a:lnTo>
                    <a:pt x="161" y="70"/>
                  </a:lnTo>
                  <a:lnTo>
                    <a:pt x="159" y="73"/>
                  </a:lnTo>
                  <a:lnTo>
                    <a:pt x="156" y="73"/>
                  </a:lnTo>
                  <a:lnTo>
                    <a:pt x="156" y="72"/>
                  </a:lnTo>
                  <a:lnTo>
                    <a:pt x="153" y="72"/>
                  </a:lnTo>
                  <a:lnTo>
                    <a:pt x="152" y="75"/>
                  </a:lnTo>
                  <a:lnTo>
                    <a:pt x="153" y="75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49" y="81"/>
                  </a:lnTo>
                  <a:lnTo>
                    <a:pt x="149" y="81"/>
                  </a:lnTo>
                  <a:lnTo>
                    <a:pt x="146" y="83"/>
                  </a:lnTo>
                  <a:lnTo>
                    <a:pt x="146" y="86"/>
                  </a:lnTo>
                  <a:lnTo>
                    <a:pt x="142" y="90"/>
                  </a:lnTo>
                  <a:lnTo>
                    <a:pt x="141" y="92"/>
                  </a:lnTo>
                  <a:lnTo>
                    <a:pt x="142" y="93"/>
                  </a:lnTo>
                  <a:lnTo>
                    <a:pt x="142" y="96"/>
                  </a:lnTo>
                  <a:lnTo>
                    <a:pt x="140" y="98"/>
                  </a:lnTo>
                  <a:lnTo>
                    <a:pt x="143" y="99"/>
                  </a:lnTo>
                  <a:lnTo>
                    <a:pt x="148" y="93"/>
                  </a:lnTo>
                  <a:lnTo>
                    <a:pt x="151" y="92"/>
                  </a:lnTo>
                  <a:lnTo>
                    <a:pt x="153" y="99"/>
                  </a:lnTo>
                  <a:lnTo>
                    <a:pt x="154" y="102"/>
                  </a:lnTo>
                  <a:lnTo>
                    <a:pt x="150" y="105"/>
                  </a:lnTo>
                  <a:lnTo>
                    <a:pt x="153" y="108"/>
                  </a:lnTo>
                  <a:lnTo>
                    <a:pt x="153" y="110"/>
                  </a:lnTo>
                  <a:lnTo>
                    <a:pt x="156" y="112"/>
                  </a:lnTo>
                  <a:lnTo>
                    <a:pt x="155" y="114"/>
                  </a:lnTo>
                  <a:lnTo>
                    <a:pt x="152" y="117"/>
                  </a:lnTo>
                  <a:lnTo>
                    <a:pt x="150" y="116"/>
                  </a:lnTo>
                  <a:lnTo>
                    <a:pt x="148" y="118"/>
                  </a:lnTo>
                  <a:lnTo>
                    <a:pt x="150" y="121"/>
                  </a:lnTo>
                  <a:lnTo>
                    <a:pt x="153" y="122"/>
                  </a:lnTo>
                  <a:lnTo>
                    <a:pt x="154" y="125"/>
                  </a:lnTo>
                  <a:lnTo>
                    <a:pt x="153" y="125"/>
                  </a:lnTo>
                  <a:lnTo>
                    <a:pt x="152" y="128"/>
                  </a:lnTo>
                  <a:lnTo>
                    <a:pt x="153" y="132"/>
                  </a:lnTo>
                  <a:lnTo>
                    <a:pt x="157" y="135"/>
                  </a:lnTo>
                  <a:lnTo>
                    <a:pt x="162" y="134"/>
                  </a:lnTo>
                  <a:lnTo>
                    <a:pt x="162" y="137"/>
                  </a:lnTo>
                  <a:lnTo>
                    <a:pt x="162" y="141"/>
                  </a:lnTo>
                  <a:lnTo>
                    <a:pt x="159" y="142"/>
                  </a:lnTo>
                  <a:lnTo>
                    <a:pt x="158" y="144"/>
                  </a:lnTo>
                  <a:lnTo>
                    <a:pt x="153" y="148"/>
                  </a:lnTo>
                  <a:lnTo>
                    <a:pt x="148" y="153"/>
                  </a:lnTo>
                  <a:lnTo>
                    <a:pt x="146" y="154"/>
                  </a:lnTo>
                  <a:lnTo>
                    <a:pt x="144" y="154"/>
                  </a:lnTo>
                  <a:lnTo>
                    <a:pt x="139" y="156"/>
                  </a:lnTo>
                  <a:lnTo>
                    <a:pt x="137" y="156"/>
                  </a:lnTo>
                  <a:lnTo>
                    <a:pt x="134" y="154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50"/>
                  </a:lnTo>
                  <a:lnTo>
                    <a:pt x="123" y="150"/>
                  </a:lnTo>
                  <a:lnTo>
                    <a:pt x="120" y="150"/>
                  </a:lnTo>
                  <a:lnTo>
                    <a:pt x="116" y="147"/>
                  </a:lnTo>
                  <a:lnTo>
                    <a:pt x="113" y="148"/>
                  </a:lnTo>
                  <a:lnTo>
                    <a:pt x="108" y="151"/>
                  </a:lnTo>
                  <a:lnTo>
                    <a:pt x="106" y="153"/>
                  </a:lnTo>
                  <a:lnTo>
                    <a:pt x="103" y="157"/>
                  </a:lnTo>
                  <a:lnTo>
                    <a:pt x="102" y="160"/>
                  </a:lnTo>
                  <a:lnTo>
                    <a:pt x="103" y="164"/>
                  </a:lnTo>
                  <a:lnTo>
                    <a:pt x="103" y="167"/>
                  </a:lnTo>
                  <a:lnTo>
                    <a:pt x="101" y="166"/>
                  </a:lnTo>
                  <a:lnTo>
                    <a:pt x="97" y="168"/>
                  </a:lnTo>
                  <a:lnTo>
                    <a:pt x="96" y="169"/>
                  </a:lnTo>
                  <a:lnTo>
                    <a:pt x="94" y="169"/>
                  </a:lnTo>
                  <a:lnTo>
                    <a:pt x="91" y="167"/>
                  </a:lnTo>
                  <a:lnTo>
                    <a:pt x="89" y="168"/>
                  </a:lnTo>
                  <a:lnTo>
                    <a:pt x="87" y="168"/>
                  </a:lnTo>
                  <a:lnTo>
                    <a:pt x="87" y="167"/>
                  </a:lnTo>
                  <a:lnTo>
                    <a:pt x="85" y="166"/>
                  </a:lnTo>
                  <a:lnTo>
                    <a:pt x="84" y="166"/>
                  </a:lnTo>
                  <a:lnTo>
                    <a:pt x="82" y="167"/>
                  </a:lnTo>
                  <a:lnTo>
                    <a:pt x="81" y="166"/>
                  </a:lnTo>
                  <a:lnTo>
                    <a:pt x="80" y="164"/>
                  </a:lnTo>
                  <a:lnTo>
                    <a:pt x="80" y="163"/>
                  </a:lnTo>
                  <a:lnTo>
                    <a:pt x="72" y="160"/>
                  </a:lnTo>
                  <a:lnTo>
                    <a:pt x="71" y="160"/>
                  </a:lnTo>
                  <a:lnTo>
                    <a:pt x="71" y="163"/>
                  </a:lnTo>
                  <a:lnTo>
                    <a:pt x="68" y="163"/>
                  </a:lnTo>
                  <a:lnTo>
                    <a:pt x="65" y="163"/>
                  </a:lnTo>
                  <a:lnTo>
                    <a:pt x="65" y="162"/>
                  </a:lnTo>
                  <a:lnTo>
                    <a:pt x="61" y="162"/>
                  </a:lnTo>
                  <a:lnTo>
                    <a:pt x="60" y="162"/>
                  </a:lnTo>
                  <a:lnTo>
                    <a:pt x="60" y="161"/>
                  </a:lnTo>
                  <a:lnTo>
                    <a:pt x="57" y="160"/>
                  </a:lnTo>
                  <a:lnTo>
                    <a:pt x="57" y="160"/>
                  </a:lnTo>
                  <a:lnTo>
                    <a:pt x="55" y="160"/>
                  </a:lnTo>
                  <a:lnTo>
                    <a:pt x="55" y="161"/>
                  </a:lnTo>
                  <a:lnTo>
                    <a:pt x="52" y="158"/>
                  </a:lnTo>
                  <a:lnTo>
                    <a:pt x="51" y="158"/>
                  </a:lnTo>
                  <a:lnTo>
                    <a:pt x="45" y="156"/>
                  </a:lnTo>
                  <a:lnTo>
                    <a:pt x="44" y="156"/>
                  </a:lnTo>
                  <a:lnTo>
                    <a:pt x="43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3" y="152"/>
                  </a:lnTo>
                  <a:lnTo>
                    <a:pt x="41" y="153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39">
              <a:extLst>
                <a:ext uri="{FF2B5EF4-FFF2-40B4-BE49-F238E27FC236}">
                  <a16:creationId xmlns:a16="http://schemas.microsoft.com/office/drawing/2014/main" id="{443FB348-8D0D-1E73-10A7-E7A440090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586" y="3137983"/>
              <a:ext cx="252499" cy="199689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5" y="7"/>
                </a:cxn>
                <a:cxn ang="0">
                  <a:pos x="13" y="5"/>
                </a:cxn>
                <a:cxn ang="0">
                  <a:pos x="21" y="0"/>
                </a:cxn>
                <a:cxn ang="0">
                  <a:pos x="36" y="3"/>
                </a:cxn>
                <a:cxn ang="0">
                  <a:pos x="45" y="1"/>
                </a:cxn>
                <a:cxn ang="0">
                  <a:pos x="58" y="5"/>
                </a:cxn>
                <a:cxn ang="0">
                  <a:pos x="76" y="6"/>
                </a:cxn>
                <a:cxn ang="0">
                  <a:pos x="85" y="4"/>
                </a:cxn>
                <a:cxn ang="0">
                  <a:pos x="96" y="8"/>
                </a:cxn>
                <a:cxn ang="0">
                  <a:pos x="102" y="10"/>
                </a:cxn>
                <a:cxn ang="0">
                  <a:pos x="102" y="13"/>
                </a:cxn>
                <a:cxn ang="0">
                  <a:pos x="110" y="15"/>
                </a:cxn>
                <a:cxn ang="0">
                  <a:pos x="115" y="17"/>
                </a:cxn>
                <a:cxn ang="0">
                  <a:pos x="118" y="19"/>
                </a:cxn>
                <a:cxn ang="0">
                  <a:pos x="123" y="20"/>
                </a:cxn>
                <a:cxn ang="0">
                  <a:pos x="129" y="17"/>
                </a:cxn>
                <a:cxn ang="0">
                  <a:pos x="138" y="21"/>
                </a:cxn>
                <a:cxn ang="0">
                  <a:pos x="142" y="23"/>
                </a:cxn>
                <a:cxn ang="0">
                  <a:pos x="145" y="25"/>
                </a:cxn>
                <a:cxn ang="0">
                  <a:pos x="152" y="26"/>
                </a:cxn>
                <a:cxn ang="0">
                  <a:pos x="159" y="23"/>
                </a:cxn>
                <a:cxn ang="0">
                  <a:pos x="161" y="29"/>
                </a:cxn>
                <a:cxn ang="0">
                  <a:pos x="155" y="37"/>
                </a:cxn>
                <a:cxn ang="0">
                  <a:pos x="142" y="45"/>
                </a:cxn>
                <a:cxn ang="0">
                  <a:pos x="130" y="50"/>
                </a:cxn>
                <a:cxn ang="0">
                  <a:pos x="131" y="54"/>
                </a:cxn>
                <a:cxn ang="0">
                  <a:pos x="119" y="67"/>
                </a:cxn>
                <a:cxn ang="0">
                  <a:pos x="116" y="75"/>
                </a:cxn>
                <a:cxn ang="0">
                  <a:pos x="119" y="83"/>
                </a:cxn>
                <a:cxn ang="0">
                  <a:pos x="120" y="89"/>
                </a:cxn>
                <a:cxn ang="0">
                  <a:pos x="114" y="95"/>
                </a:cxn>
                <a:cxn ang="0">
                  <a:pos x="110" y="106"/>
                </a:cxn>
                <a:cxn ang="0">
                  <a:pos x="100" y="108"/>
                </a:cxn>
                <a:cxn ang="0">
                  <a:pos x="91" y="120"/>
                </a:cxn>
                <a:cxn ang="0">
                  <a:pos x="85" y="121"/>
                </a:cxn>
                <a:cxn ang="0">
                  <a:pos x="63" y="120"/>
                </a:cxn>
                <a:cxn ang="0">
                  <a:pos x="51" y="128"/>
                </a:cxn>
                <a:cxn ang="0">
                  <a:pos x="49" y="129"/>
                </a:cxn>
                <a:cxn ang="0">
                  <a:pos x="47" y="132"/>
                </a:cxn>
                <a:cxn ang="0">
                  <a:pos x="39" y="124"/>
                </a:cxn>
                <a:cxn ang="0">
                  <a:pos x="36" y="120"/>
                </a:cxn>
                <a:cxn ang="0">
                  <a:pos x="30" y="113"/>
                </a:cxn>
                <a:cxn ang="0">
                  <a:pos x="23" y="112"/>
                </a:cxn>
                <a:cxn ang="0">
                  <a:pos x="26" y="102"/>
                </a:cxn>
                <a:cxn ang="0">
                  <a:pos x="24" y="94"/>
                </a:cxn>
                <a:cxn ang="0">
                  <a:pos x="30" y="83"/>
                </a:cxn>
                <a:cxn ang="0">
                  <a:pos x="24" y="74"/>
                </a:cxn>
                <a:cxn ang="0">
                  <a:pos x="31" y="71"/>
                </a:cxn>
                <a:cxn ang="0">
                  <a:pos x="32" y="54"/>
                </a:cxn>
                <a:cxn ang="0">
                  <a:pos x="32" y="47"/>
                </a:cxn>
                <a:cxn ang="0">
                  <a:pos x="40" y="39"/>
                </a:cxn>
                <a:cxn ang="0">
                  <a:pos x="33" y="32"/>
                </a:cxn>
                <a:cxn ang="0">
                  <a:pos x="17" y="33"/>
                </a:cxn>
                <a:cxn ang="0">
                  <a:pos x="6" y="33"/>
                </a:cxn>
              </a:cxnLst>
              <a:rect l="0" t="0" r="r" b="b"/>
              <a:pathLst>
                <a:path w="162" h="132">
                  <a:moveTo>
                    <a:pt x="6" y="33"/>
                  </a:moveTo>
                  <a:lnTo>
                    <a:pt x="5" y="31"/>
                  </a:lnTo>
                  <a:lnTo>
                    <a:pt x="6" y="28"/>
                  </a:lnTo>
                  <a:lnTo>
                    <a:pt x="8" y="23"/>
                  </a:lnTo>
                  <a:lnTo>
                    <a:pt x="6" y="20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8"/>
                  </a:lnTo>
                  <a:lnTo>
                    <a:pt x="5" y="7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3"/>
                  </a:lnTo>
                  <a:lnTo>
                    <a:pt x="32" y="4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3" y="1"/>
                  </a:lnTo>
                  <a:lnTo>
                    <a:pt x="45" y="1"/>
                  </a:lnTo>
                  <a:lnTo>
                    <a:pt x="48" y="3"/>
                  </a:lnTo>
                  <a:lnTo>
                    <a:pt x="52" y="4"/>
                  </a:lnTo>
                  <a:lnTo>
                    <a:pt x="58" y="5"/>
                  </a:lnTo>
                  <a:lnTo>
                    <a:pt x="67" y="5"/>
                  </a:lnTo>
                  <a:lnTo>
                    <a:pt x="70" y="5"/>
                  </a:lnTo>
                  <a:lnTo>
                    <a:pt x="76" y="6"/>
                  </a:lnTo>
                  <a:lnTo>
                    <a:pt x="79" y="5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90" y="7"/>
                  </a:lnTo>
                  <a:lnTo>
                    <a:pt x="94" y="7"/>
                  </a:lnTo>
                  <a:lnTo>
                    <a:pt x="96" y="8"/>
                  </a:lnTo>
                  <a:lnTo>
                    <a:pt x="99" y="10"/>
                  </a:lnTo>
                  <a:lnTo>
                    <a:pt x="101" y="9"/>
                  </a:lnTo>
                  <a:lnTo>
                    <a:pt x="102" y="10"/>
                  </a:lnTo>
                  <a:lnTo>
                    <a:pt x="100" y="12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3" y="13"/>
                  </a:lnTo>
                  <a:lnTo>
                    <a:pt x="109" y="15"/>
                  </a:lnTo>
                  <a:lnTo>
                    <a:pt x="110" y="15"/>
                  </a:lnTo>
                  <a:lnTo>
                    <a:pt x="113" y="18"/>
                  </a:lnTo>
                  <a:lnTo>
                    <a:pt x="113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8" y="18"/>
                  </a:lnTo>
                  <a:lnTo>
                    <a:pt x="118" y="19"/>
                  </a:lnTo>
                  <a:lnTo>
                    <a:pt x="119" y="19"/>
                  </a:lnTo>
                  <a:lnTo>
                    <a:pt x="123" y="19"/>
                  </a:lnTo>
                  <a:lnTo>
                    <a:pt x="123" y="20"/>
                  </a:lnTo>
                  <a:lnTo>
                    <a:pt x="126" y="20"/>
                  </a:lnTo>
                  <a:lnTo>
                    <a:pt x="129" y="20"/>
                  </a:lnTo>
                  <a:lnTo>
                    <a:pt x="129" y="17"/>
                  </a:lnTo>
                  <a:lnTo>
                    <a:pt x="130" y="17"/>
                  </a:lnTo>
                  <a:lnTo>
                    <a:pt x="138" y="20"/>
                  </a:lnTo>
                  <a:lnTo>
                    <a:pt x="138" y="21"/>
                  </a:lnTo>
                  <a:lnTo>
                    <a:pt x="139" y="23"/>
                  </a:lnTo>
                  <a:lnTo>
                    <a:pt x="140" y="24"/>
                  </a:lnTo>
                  <a:lnTo>
                    <a:pt x="142" y="23"/>
                  </a:lnTo>
                  <a:lnTo>
                    <a:pt x="143" y="23"/>
                  </a:lnTo>
                  <a:lnTo>
                    <a:pt x="145" y="24"/>
                  </a:lnTo>
                  <a:lnTo>
                    <a:pt x="145" y="25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2" y="26"/>
                  </a:lnTo>
                  <a:lnTo>
                    <a:pt x="154" y="26"/>
                  </a:lnTo>
                  <a:lnTo>
                    <a:pt x="155" y="25"/>
                  </a:lnTo>
                  <a:lnTo>
                    <a:pt x="159" y="23"/>
                  </a:lnTo>
                  <a:lnTo>
                    <a:pt x="161" y="24"/>
                  </a:lnTo>
                  <a:lnTo>
                    <a:pt x="161" y="25"/>
                  </a:lnTo>
                  <a:lnTo>
                    <a:pt x="161" y="29"/>
                  </a:lnTo>
                  <a:lnTo>
                    <a:pt x="162" y="29"/>
                  </a:lnTo>
                  <a:lnTo>
                    <a:pt x="162" y="33"/>
                  </a:lnTo>
                  <a:lnTo>
                    <a:pt x="155" y="37"/>
                  </a:lnTo>
                  <a:lnTo>
                    <a:pt x="150" y="41"/>
                  </a:lnTo>
                  <a:lnTo>
                    <a:pt x="148" y="43"/>
                  </a:lnTo>
                  <a:lnTo>
                    <a:pt x="142" y="45"/>
                  </a:lnTo>
                  <a:lnTo>
                    <a:pt x="138" y="46"/>
                  </a:lnTo>
                  <a:lnTo>
                    <a:pt x="132" y="48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32" y="53"/>
                  </a:lnTo>
                  <a:lnTo>
                    <a:pt x="131" y="54"/>
                  </a:lnTo>
                  <a:lnTo>
                    <a:pt x="127" y="55"/>
                  </a:lnTo>
                  <a:lnTo>
                    <a:pt x="124" y="61"/>
                  </a:lnTo>
                  <a:lnTo>
                    <a:pt x="119" y="67"/>
                  </a:lnTo>
                  <a:lnTo>
                    <a:pt x="118" y="69"/>
                  </a:lnTo>
                  <a:lnTo>
                    <a:pt x="117" y="72"/>
                  </a:lnTo>
                  <a:lnTo>
                    <a:pt x="116" y="75"/>
                  </a:lnTo>
                  <a:lnTo>
                    <a:pt x="118" y="81"/>
                  </a:lnTo>
                  <a:lnTo>
                    <a:pt x="118" y="82"/>
                  </a:lnTo>
                  <a:lnTo>
                    <a:pt x="119" y="83"/>
                  </a:lnTo>
                  <a:lnTo>
                    <a:pt x="123" y="85"/>
                  </a:lnTo>
                  <a:lnTo>
                    <a:pt x="123" y="87"/>
                  </a:lnTo>
                  <a:lnTo>
                    <a:pt x="120" y="89"/>
                  </a:lnTo>
                  <a:lnTo>
                    <a:pt x="118" y="90"/>
                  </a:lnTo>
                  <a:lnTo>
                    <a:pt x="115" y="92"/>
                  </a:lnTo>
                  <a:lnTo>
                    <a:pt x="114" y="95"/>
                  </a:lnTo>
                  <a:lnTo>
                    <a:pt x="112" y="96"/>
                  </a:lnTo>
                  <a:lnTo>
                    <a:pt x="109" y="103"/>
                  </a:lnTo>
                  <a:lnTo>
                    <a:pt x="110" y="106"/>
                  </a:lnTo>
                  <a:lnTo>
                    <a:pt x="109" y="106"/>
                  </a:lnTo>
                  <a:lnTo>
                    <a:pt x="103" y="107"/>
                  </a:lnTo>
                  <a:lnTo>
                    <a:pt x="100" y="108"/>
                  </a:lnTo>
                  <a:lnTo>
                    <a:pt x="97" y="111"/>
                  </a:lnTo>
                  <a:lnTo>
                    <a:pt x="96" y="116"/>
                  </a:lnTo>
                  <a:lnTo>
                    <a:pt x="91" y="120"/>
                  </a:lnTo>
                  <a:lnTo>
                    <a:pt x="90" y="118"/>
                  </a:lnTo>
                  <a:lnTo>
                    <a:pt x="87" y="119"/>
                  </a:lnTo>
                  <a:lnTo>
                    <a:pt x="85" y="121"/>
                  </a:lnTo>
                  <a:lnTo>
                    <a:pt x="83" y="121"/>
                  </a:lnTo>
                  <a:lnTo>
                    <a:pt x="82" y="120"/>
                  </a:lnTo>
                  <a:lnTo>
                    <a:pt x="63" y="120"/>
                  </a:lnTo>
                  <a:lnTo>
                    <a:pt x="59" y="124"/>
                  </a:lnTo>
                  <a:lnTo>
                    <a:pt x="53" y="125"/>
                  </a:lnTo>
                  <a:lnTo>
                    <a:pt x="51" y="128"/>
                  </a:lnTo>
                  <a:lnTo>
                    <a:pt x="51" y="130"/>
                  </a:lnTo>
                  <a:lnTo>
                    <a:pt x="50" y="131"/>
                  </a:lnTo>
                  <a:lnTo>
                    <a:pt x="49" y="129"/>
                  </a:lnTo>
                  <a:lnTo>
                    <a:pt x="49" y="129"/>
                  </a:lnTo>
                  <a:lnTo>
                    <a:pt x="49" y="131"/>
                  </a:lnTo>
                  <a:lnTo>
                    <a:pt x="47" y="132"/>
                  </a:lnTo>
                  <a:lnTo>
                    <a:pt x="45" y="131"/>
                  </a:lnTo>
                  <a:lnTo>
                    <a:pt x="40" y="127"/>
                  </a:lnTo>
                  <a:lnTo>
                    <a:pt x="39" y="124"/>
                  </a:lnTo>
                  <a:lnTo>
                    <a:pt x="39" y="122"/>
                  </a:lnTo>
                  <a:lnTo>
                    <a:pt x="37" y="122"/>
                  </a:lnTo>
                  <a:lnTo>
                    <a:pt x="36" y="120"/>
                  </a:lnTo>
                  <a:lnTo>
                    <a:pt x="37" y="119"/>
                  </a:lnTo>
                  <a:lnTo>
                    <a:pt x="34" y="115"/>
                  </a:lnTo>
                  <a:lnTo>
                    <a:pt x="30" y="113"/>
                  </a:lnTo>
                  <a:lnTo>
                    <a:pt x="29" y="113"/>
                  </a:lnTo>
                  <a:lnTo>
                    <a:pt x="27" y="112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5" y="105"/>
                  </a:lnTo>
                  <a:lnTo>
                    <a:pt x="26" y="102"/>
                  </a:lnTo>
                  <a:lnTo>
                    <a:pt x="31" y="97"/>
                  </a:lnTo>
                  <a:lnTo>
                    <a:pt x="29" y="95"/>
                  </a:lnTo>
                  <a:lnTo>
                    <a:pt x="24" y="94"/>
                  </a:lnTo>
                  <a:lnTo>
                    <a:pt x="25" y="91"/>
                  </a:lnTo>
                  <a:lnTo>
                    <a:pt x="28" y="86"/>
                  </a:lnTo>
                  <a:lnTo>
                    <a:pt x="30" y="83"/>
                  </a:lnTo>
                  <a:lnTo>
                    <a:pt x="29" y="82"/>
                  </a:lnTo>
                  <a:lnTo>
                    <a:pt x="27" y="77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28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31" y="62"/>
                  </a:lnTo>
                  <a:lnTo>
                    <a:pt x="32" y="54"/>
                  </a:lnTo>
                  <a:lnTo>
                    <a:pt x="31" y="51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9" y="43"/>
                  </a:lnTo>
                  <a:lnTo>
                    <a:pt x="41" y="41"/>
                  </a:lnTo>
                  <a:lnTo>
                    <a:pt x="40" y="39"/>
                  </a:lnTo>
                  <a:lnTo>
                    <a:pt x="36" y="35"/>
                  </a:lnTo>
                  <a:lnTo>
                    <a:pt x="35" y="33"/>
                  </a:lnTo>
                  <a:lnTo>
                    <a:pt x="33" y="32"/>
                  </a:lnTo>
                  <a:lnTo>
                    <a:pt x="31" y="31"/>
                  </a:lnTo>
                  <a:lnTo>
                    <a:pt x="28" y="33"/>
                  </a:lnTo>
                  <a:lnTo>
                    <a:pt x="17" y="33"/>
                  </a:lnTo>
                  <a:lnTo>
                    <a:pt x="14" y="29"/>
                  </a:lnTo>
                  <a:lnTo>
                    <a:pt x="11" y="31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40">
              <a:extLst>
                <a:ext uri="{FF2B5EF4-FFF2-40B4-BE49-F238E27FC236}">
                  <a16:creationId xmlns:a16="http://schemas.microsoft.com/office/drawing/2014/main" id="{4C00DEDF-2CF5-E90B-50FD-097B26E4E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838" y="2694734"/>
              <a:ext cx="90401" cy="102870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8" y="16"/>
                </a:cxn>
                <a:cxn ang="0">
                  <a:pos x="17" y="15"/>
                </a:cxn>
                <a:cxn ang="0">
                  <a:pos x="24" y="4"/>
                </a:cxn>
                <a:cxn ang="0">
                  <a:pos x="30" y="3"/>
                </a:cxn>
                <a:cxn ang="0">
                  <a:pos x="33" y="1"/>
                </a:cxn>
                <a:cxn ang="0">
                  <a:pos x="32" y="7"/>
                </a:cxn>
                <a:cxn ang="0">
                  <a:pos x="30" y="15"/>
                </a:cxn>
                <a:cxn ang="0">
                  <a:pos x="19" y="19"/>
                </a:cxn>
                <a:cxn ang="0">
                  <a:pos x="14" y="18"/>
                </a:cxn>
                <a:cxn ang="0">
                  <a:pos x="12" y="19"/>
                </a:cxn>
                <a:cxn ang="0">
                  <a:pos x="9" y="24"/>
                </a:cxn>
                <a:cxn ang="0">
                  <a:pos x="6" y="27"/>
                </a:cxn>
                <a:cxn ang="0">
                  <a:pos x="4" y="27"/>
                </a:cxn>
                <a:cxn ang="0">
                  <a:pos x="51" y="66"/>
                </a:cxn>
                <a:cxn ang="0">
                  <a:pos x="48" y="61"/>
                </a:cxn>
                <a:cxn ang="0">
                  <a:pos x="42" y="61"/>
                </a:cxn>
                <a:cxn ang="0">
                  <a:pos x="40" y="51"/>
                </a:cxn>
                <a:cxn ang="0">
                  <a:pos x="46" y="45"/>
                </a:cxn>
                <a:cxn ang="0">
                  <a:pos x="51" y="52"/>
                </a:cxn>
                <a:cxn ang="0">
                  <a:pos x="53" y="43"/>
                </a:cxn>
                <a:cxn ang="0">
                  <a:pos x="57" y="43"/>
                </a:cxn>
                <a:cxn ang="0">
                  <a:pos x="57" y="53"/>
                </a:cxn>
                <a:cxn ang="0">
                  <a:pos x="54" y="57"/>
                </a:cxn>
                <a:cxn ang="0">
                  <a:pos x="56" y="61"/>
                </a:cxn>
                <a:cxn ang="0">
                  <a:pos x="51" y="66"/>
                </a:cxn>
                <a:cxn ang="0">
                  <a:pos x="8" y="68"/>
                </a:cxn>
                <a:cxn ang="0">
                  <a:pos x="8" y="64"/>
                </a:cxn>
                <a:cxn ang="0">
                  <a:pos x="6" y="57"/>
                </a:cxn>
                <a:cxn ang="0">
                  <a:pos x="2" y="56"/>
                </a:cxn>
                <a:cxn ang="0">
                  <a:pos x="1" y="51"/>
                </a:cxn>
                <a:cxn ang="0">
                  <a:pos x="3" y="46"/>
                </a:cxn>
                <a:cxn ang="0">
                  <a:pos x="1" y="37"/>
                </a:cxn>
                <a:cxn ang="0">
                  <a:pos x="3" y="31"/>
                </a:cxn>
                <a:cxn ang="0">
                  <a:pos x="8" y="34"/>
                </a:cxn>
                <a:cxn ang="0">
                  <a:pos x="12" y="27"/>
                </a:cxn>
                <a:cxn ang="0">
                  <a:pos x="17" y="31"/>
                </a:cxn>
                <a:cxn ang="0">
                  <a:pos x="17" y="21"/>
                </a:cxn>
                <a:cxn ang="0">
                  <a:pos x="28" y="22"/>
                </a:cxn>
                <a:cxn ang="0">
                  <a:pos x="30" y="31"/>
                </a:cxn>
                <a:cxn ang="0">
                  <a:pos x="37" y="34"/>
                </a:cxn>
                <a:cxn ang="0">
                  <a:pos x="32" y="42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26" y="49"/>
                </a:cxn>
                <a:cxn ang="0">
                  <a:pos x="21" y="52"/>
                </a:cxn>
                <a:cxn ang="0">
                  <a:pos x="21" y="55"/>
                </a:cxn>
                <a:cxn ang="0">
                  <a:pos x="19" y="60"/>
                </a:cxn>
                <a:cxn ang="0">
                  <a:pos x="18" y="66"/>
                </a:cxn>
              </a:cxnLst>
              <a:rect l="0" t="0" r="r" b="b"/>
              <a:pathLst>
                <a:path w="58" h="68">
                  <a:moveTo>
                    <a:pt x="2" y="24"/>
                  </a:moveTo>
                  <a:lnTo>
                    <a:pt x="4" y="18"/>
                  </a:lnTo>
                  <a:lnTo>
                    <a:pt x="6" y="15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2" y="0"/>
                  </a:lnTo>
                  <a:lnTo>
                    <a:pt x="33" y="1"/>
                  </a:lnTo>
                  <a:lnTo>
                    <a:pt x="31" y="6"/>
                  </a:lnTo>
                  <a:lnTo>
                    <a:pt x="32" y="7"/>
                  </a:lnTo>
                  <a:lnTo>
                    <a:pt x="32" y="13"/>
                  </a:lnTo>
                  <a:lnTo>
                    <a:pt x="30" y="15"/>
                  </a:lnTo>
                  <a:lnTo>
                    <a:pt x="29" y="18"/>
                  </a:lnTo>
                  <a:lnTo>
                    <a:pt x="19" y="19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9" y="24"/>
                  </a:lnTo>
                  <a:lnTo>
                    <a:pt x="8" y="26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4" y="27"/>
                  </a:lnTo>
                  <a:lnTo>
                    <a:pt x="2" y="24"/>
                  </a:lnTo>
                  <a:close/>
                  <a:moveTo>
                    <a:pt x="51" y="66"/>
                  </a:moveTo>
                  <a:lnTo>
                    <a:pt x="50" y="65"/>
                  </a:lnTo>
                  <a:lnTo>
                    <a:pt x="48" y="61"/>
                  </a:lnTo>
                  <a:lnTo>
                    <a:pt x="46" y="62"/>
                  </a:lnTo>
                  <a:lnTo>
                    <a:pt x="42" y="61"/>
                  </a:lnTo>
                  <a:lnTo>
                    <a:pt x="42" y="58"/>
                  </a:lnTo>
                  <a:lnTo>
                    <a:pt x="40" y="51"/>
                  </a:lnTo>
                  <a:lnTo>
                    <a:pt x="42" y="50"/>
                  </a:lnTo>
                  <a:lnTo>
                    <a:pt x="46" y="45"/>
                  </a:lnTo>
                  <a:lnTo>
                    <a:pt x="48" y="50"/>
                  </a:lnTo>
                  <a:lnTo>
                    <a:pt x="51" y="52"/>
                  </a:lnTo>
                  <a:lnTo>
                    <a:pt x="52" y="49"/>
                  </a:lnTo>
                  <a:lnTo>
                    <a:pt x="53" y="43"/>
                  </a:lnTo>
                  <a:lnTo>
                    <a:pt x="55" y="43"/>
                  </a:lnTo>
                  <a:lnTo>
                    <a:pt x="57" y="43"/>
                  </a:lnTo>
                  <a:lnTo>
                    <a:pt x="58" y="49"/>
                  </a:lnTo>
                  <a:lnTo>
                    <a:pt x="57" y="53"/>
                  </a:lnTo>
                  <a:lnTo>
                    <a:pt x="56" y="54"/>
                  </a:lnTo>
                  <a:lnTo>
                    <a:pt x="54" y="57"/>
                  </a:lnTo>
                  <a:lnTo>
                    <a:pt x="57" y="60"/>
                  </a:lnTo>
                  <a:lnTo>
                    <a:pt x="56" y="61"/>
                  </a:lnTo>
                  <a:lnTo>
                    <a:pt x="53" y="66"/>
                  </a:lnTo>
                  <a:lnTo>
                    <a:pt x="51" y="66"/>
                  </a:lnTo>
                  <a:close/>
                  <a:moveTo>
                    <a:pt x="19" y="67"/>
                  </a:move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7" y="57"/>
                  </a:lnTo>
                  <a:lnTo>
                    <a:pt x="6" y="57"/>
                  </a:lnTo>
                  <a:lnTo>
                    <a:pt x="3" y="54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1" y="37"/>
                  </a:lnTo>
                  <a:lnTo>
                    <a:pt x="2" y="32"/>
                  </a:lnTo>
                  <a:lnTo>
                    <a:pt x="3" y="31"/>
                  </a:lnTo>
                  <a:lnTo>
                    <a:pt x="5" y="33"/>
                  </a:lnTo>
                  <a:lnTo>
                    <a:pt x="8" y="34"/>
                  </a:lnTo>
                  <a:lnTo>
                    <a:pt x="11" y="28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7" y="21"/>
                  </a:lnTo>
                  <a:lnTo>
                    <a:pt x="23" y="21"/>
                  </a:lnTo>
                  <a:lnTo>
                    <a:pt x="28" y="22"/>
                  </a:lnTo>
                  <a:lnTo>
                    <a:pt x="29" y="28"/>
                  </a:lnTo>
                  <a:lnTo>
                    <a:pt x="30" y="31"/>
                  </a:lnTo>
                  <a:lnTo>
                    <a:pt x="36" y="32"/>
                  </a:lnTo>
                  <a:lnTo>
                    <a:pt x="37" y="34"/>
                  </a:lnTo>
                  <a:lnTo>
                    <a:pt x="35" y="40"/>
                  </a:lnTo>
                  <a:lnTo>
                    <a:pt x="32" y="42"/>
                  </a:lnTo>
                  <a:lnTo>
                    <a:pt x="31" y="39"/>
                  </a:lnTo>
                  <a:lnTo>
                    <a:pt x="29" y="39"/>
                  </a:lnTo>
                  <a:lnTo>
                    <a:pt x="28" y="40"/>
                  </a:lnTo>
                  <a:lnTo>
                    <a:pt x="29" y="43"/>
                  </a:lnTo>
                  <a:lnTo>
                    <a:pt x="27" y="48"/>
                  </a:lnTo>
                  <a:lnTo>
                    <a:pt x="26" y="49"/>
                  </a:lnTo>
                  <a:lnTo>
                    <a:pt x="25" y="51"/>
                  </a:lnTo>
                  <a:lnTo>
                    <a:pt x="21" y="52"/>
                  </a:lnTo>
                  <a:lnTo>
                    <a:pt x="23" y="54"/>
                  </a:lnTo>
                  <a:lnTo>
                    <a:pt x="21" y="55"/>
                  </a:lnTo>
                  <a:lnTo>
                    <a:pt x="20" y="57"/>
                  </a:lnTo>
                  <a:lnTo>
                    <a:pt x="19" y="60"/>
                  </a:lnTo>
                  <a:lnTo>
                    <a:pt x="19" y="63"/>
                  </a:lnTo>
                  <a:lnTo>
                    <a:pt x="18" y="66"/>
                  </a:lnTo>
                  <a:lnTo>
                    <a:pt x="19" y="6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41">
              <a:extLst>
                <a:ext uri="{FF2B5EF4-FFF2-40B4-BE49-F238E27FC236}">
                  <a16:creationId xmlns:a16="http://schemas.microsoft.com/office/drawing/2014/main" id="{3689B8D7-1C9D-67CE-948B-0109D5CD5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079" y="2951909"/>
              <a:ext cx="15586" cy="21179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8" y="6"/>
                </a:cxn>
                <a:cxn ang="0">
                  <a:pos x="10" y="7"/>
                </a:cxn>
                <a:cxn ang="0">
                  <a:pos x="10" y="10"/>
                </a:cxn>
                <a:cxn ang="0">
                  <a:pos x="8" y="11"/>
                </a:cxn>
                <a:cxn ang="0">
                  <a:pos x="9" y="14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1" y="13"/>
                </a:cxn>
              </a:cxnLst>
              <a:rect l="0" t="0" r="r" b="b"/>
              <a:pathLst>
                <a:path w="10" h="14">
                  <a:moveTo>
                    <a:pt x="1" y="13"/>
                  </a:move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8" y="6"/>
                  </a:lnTo>
                  <a:lnTo>
                    <a:pt x="10" y="7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42">
              <a:extLst>
                <a:ext uri="{FF2B5EF4-FFF2-40B4-BE49-F238E27FC236}">
                  <a16:creationId xmlns:a16="http://schemas.microsoft.com/office/drawing/2014/main" id="{87BA5FEF-23DF-AC3A-909E-1BA70D26C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624" y="2192486"/>
              <a:ext cx="263410" cy="589990"/>
            </a:xfrm>
            <a:custGeom>
              <a:avLst/>
              <a:gdLst/>
              <a:ahLst/>
              <a:cxnLst>
                <a:cxn ang="0">
                  <a:pos x="159" y="112"/>
                </a:cxn>
                <a:cxn ang="0">
                  <a:pos x="146" y="111"/>
                </a:cxn>
                <a:cxn ang="0">
                  <a:pos x="134" y="127"/>
                </a:cxn>
                <a:cxn ang="0">
                  <a:pos x="129" y="143"/>
                </a:cxn>
                <a:cxn ang="0">
                  <a:pos x="131" y="158"/>
                </a:cxn>
                <a:cxn ang="0">
                  <a:pos x="113" y="182"/>
                </a:cxn>
                <a:cxn ang="0">
                  <a:pos x="101" y="189"/>
                </a:cxn>
                <a:cxn ang="0">
                  <a:pos x="90" y="200"/>
                </a:cxn>
                <a:cxn ang="0">
                  <a:pos x="82" y="209"/>
                </a:cxn>
                <a:cxn ang="0">
                  <a:pos x="80" y="232"/>
                </a:cxn>
                <a:cxn ang="0">
                  <a:pos x="82" y="255"/>
                </a:cxn>
                <a:cxn ang="0">
                  <a:pos x="90" y="260"/>
                </a:cxn>
                <a:cxn ang="0">
                  <a:pos x="103" y="278"/>
                </a:cxn>
                <a:cxn ang="0">
                  <a:pos x="99" y="287"/>
                </a:cxn>
                <a:cxn ang="0">
                  <a:pos x="87" y="291"/>
                </a:cxn>
                <a:cxn ang="0">
                  <a:pos x="74" y="288"/>
                </a:cxn>
                <a:cxn ang="0">
                  <a:pos x="78" y="292"/>
                </a:cxn>
                <a:cxn ang="0">
                  <a:pos x="86" y="294"/>
                </a:cxn>
                <a:cxn ang="0">
                  <a:pos x="95" y="292"/>
                </a:cxn>
                <a:cxn ang="0">
                  <a:pos x="99" y="293"/>
                </a:cxn>
                <a:cxn ang="0">
                  <a:pos x="91" y="300"/>
                </a:cxn>
                <a:cxn ang="0">
                  <a:pos x="88" y="302"/>
                </a:cxn>
                <a:cxn ang="0">
                  <a:pos x="83" y="308"/>
                </a:cxn>
                <a:cxn ang="0">
                  <a:pos x="71" y="311"/>
                </a:cxn>
                <a:cxn ang="0">
                  <a:pos x="74" y="329"/>
                </a:cxn>
                <a:cxn ang="0">
                  <a:pos x="73" y="335"/>
                </a:cxn>
                <a:cxn ang="0">
                  <a:pos x="70" y="349"/>
                </a:cxn>
                <a:cxn ang="0">
                  <a:pos x="61" y="373"/>
                </a:cxn>
                <a:cxn ang="0">
                  <a:pos x="47" y="375"/>
                </a:cxn>
                <a:cxn ang="0">
                  <a:pos x="42" y="386"/>
                </a:cxn>
                <a:cxn ang="0">
                  <a:pos x="30" y="390"/>
                </a:cxn>
                <a:cxn ang="0">
                  <a:pos x="24" y="385"/>
                </a:cxn>
                <a:cxn ang="0">
                  <a:pos x="18" y="369"/>
                </a:cxn>
                <a:cxn ang="0">
                  <a:pos x="24" y="362"/>
                </a:cxn>
                <a:cxn ang="0">
                  <a:pos x="17" y="354"/>
                </a:cxn>
                <a:cxn ang="0">
                  <a:pos x="9" y="334"/>
                </a:cxn>
                <a:cxn ang="0">
                  <a:pos x="8" y="320"/>
                </a:cxn>
                <a:cxn ang="0">
                  <a:pos x="2" y="305"/>
                </a:cxn>
                <a:cxn ang="0">
                  <a:pos x="5" y="305"/>
                </a:cxn>
                <a:cxn ang="0">
                  <a:pos x="11" y="284"/>
                </a:cxn>
                <a:cxn ang="0">
                  <a:pos x="18" y="268"/>
                </a:cxn>
                <a:cxn ang="0">
                  <a:pos x="20" y="248"/>
                </a:cxn>
                <a:cxn ang="0">
                  <a:pos x="14" y="230"/>
                </a:cxn>
                <a:cxn ang="0">
                  <a:pos x="14" y="183"/>
                </a:cxn>
                <a:cxn ang="0">
                  <a:pos x="27" y="165"/>
                </a:cxn>
                <a:cxn ang="0">
                  <a:pos x="41" y="161"/>
                </a:cxn>
                <a:cxn ang="0">
                  <a:pos x="38" y="140"/>
                </a:cxn>
                <a:cxn ang="0">
                  <a:pos x="46" y="104"/>
                </a:cxn>
                <a:cxn ang="0">
                  <a:pos x="64" y="80"/>
                </a:cxn>
                <a:cxn ang="0">
                  <a:pos x="68" y="59"/>
                </a:cxn>
                <a:cxn ang="0">
                  <a:pos x="86" y="40"/>
                </a:cxn>
                <a:cxn ang="0">
                  <a:pos x="92" y="21"/>
                </a:cxn>
                <a:cxn ang="0">
                  <a:pos x="113" y="29"/>
                </a:cxn>
                <a:cxn ang="0">
                  <a:pos x="119" y="1"/>
                </a:cxn>
                <a:cxn ang="0">
                  <a:pos x="128" y="2"/>
                </a:cxn>
                <a:cxn ang="0">
                  <a:pos x="155" y="29"/>
                </a:cxn>
                <a:cxn ang="0">
                  <a:pos x="162" y="55"/>
                </a:cxn>
                <a:cxn ang="0">
                  <a:pos x="165" y="93"/>
                </a:cxn>
              </a:cxnLst>
              <a:rect l="0" t="0" r="r" b="b"/>
              <a:pathLst>
                <a:path w="169" h="390">
                  <a:moveTo>
                    <a:pt x="169" y="108"/>
                  </a:moveTo>
                  <a:lnTo>
                    <a:pt x="167" y="108"/>
                  </a:lnTo>
                  <a:lnTo>
                    <a:pt x="162" y="111"/>
                  </a:lnTo>
                  <a:lnTo>
                    <a:pt x="159" y="112"/>
                  </a:lnTo>
                  <a:lnTo>
                    <a:pt x="154" y="107"/>
                  </a:lnTo>
                  <a:lnTo>
                    <a:pt x="152" y="104"/>
                  </a:lnTo>
                  <a:lnTo>
                    <a:pt x="150" y="106"/>
                  </a:lnTo>
                  <a:lnTo>
                    <a:pt x="146" y="111"/>
                  </a:lnTo>
                  <a:lnTo>
                    <a:pt x="143" y="120"/>
                  </a:lnTo>
                  <a:lnTo>
                    <a:pt x="141" y="122"/>
                  </a:lnTo>
                  <a:lnTo>
                    <a:pt x="137" y="122"/>
                  </a:lnTo>
                  <a:lnTo>
                    <a:pt x="134" y="127"/>
                  </a:lnTo>
                  <a:lnTo>
                    <a:pt x="136" y="130"/>
                  </a:lnTo>
                  <a:lnTo>
                    <a:pt x="137" y="133"/>
                  </a:lnTo>
                  <a:lnTo>
                    <a:pt x="135" y="137"/>
                  </a:lnTo>
                  <a:lnTo>
                    <a:pt x="129" y="143"/>
                  </a:lnTo>
                  <a:lnTo>
                    <a:pt x="131" y="146"/>
                  </a:lnTo>
                  <a:lnTo>
                    <a:pt x="133" y="148"/>
                  </a:lnTo>
                  <a:lnTo>
                    <a:pt x="135" y="152"/>
                  </a:lnTo>
                  <a:lnTo>
                    <a:pt x="131" y="158"/>
                  </a:lnTo>
                  <a:lnTo>
                    <a:pt x="128" y="163"/>
                  </a:lnTo>
                  <a:lnTo>
                    <a:pt x="126" y="169"/>
                  </a:lnTo>
                  <a:lnTo>
                    <a:pt x="117" y="178"/>
                  </a:lnTo>
                  <a:lnTo>
                    <a:pt x="113" y="182"/>
                  </a:lnTo>
                  <a:lnTo>
                    <a:pt x="110" y="179"/>
                  </a:lnTo>
                  <a:lnTo>
                    <a:pt x="108" y="180"/>
                  </a:lnTo>
                  <a:lnTo>
                    <a:pt x="105" y="188"/>
                  </a:lnTo>
                  <a:lnTo>
                    <a:pt x="101" y="189"/>
                  </a:lnTo>
                  <a:lnTo>
                    <a:pt x="98" y="194"/>
                  </a:lnTo>
                  <a:lnTo>
                    <a:pt x="96" y="197"/>
                  </a:lnTo>
                  <a:lnTo>
                    <a:pt x="95" y="199"/>
                  </a:lnTo>
                  <a:lnTo>
                    <a:pt x="90" y="200"/>
                  </a:lnTo>
                  <a:lnTo>
                    <a:pt x="89" y="199"/>
                  </a:lnTo>
                  <a:lnTo>
                    <a:pt x="90" y="206"/>
                  </a:lnTo>
                  <a:lnTo>
                    <a:pt x="87" y="212"/>
                  </a:lnTo>
                  <a:lnTo>
                    <a:pt x="82" y="209"/>
                  </a:lnTo>
                  <a:lnTo>
                    <a:pt x="83" y="216"/>
                  </a:lnTo>
                  <a:lnTo>
                    <a:pt x="84" y="219"/>
                  </a:lnTo>
                  <a:lnTo>
                    <a:pt x="83" y="231"/>
                  </a:lnTo>
                  <a:lnTo>
                    <a:pt x="80" y="232"/>
                  </a:lnTo>
                  <a:lnTo>
                    <a:pt x="79" y="234"/>
                  </a:lnTo>
                  <a:lnTo>
                    <a:pt x="80" y="244"/>
                  </a:lnTo>
                  <a:lnTo>
                    <a:pt x="80" y="250"/>
                  </a:lnTo>
                  <a:lnTo>
                    <a:pt x="82" y="255"/>
                  </a:lnTo>
                  <a:lnTo>
                    <a:pt x="80" y="258"/>
                  </a:lnTo>
                  <a:lnTo>
                    <a:pt x="86" y="259"/>
                  </a:lnTo>
                  <a:lnTo>
                    <a:pt x="87" y="261"/>
                  </a:lnTo>
                  <a:lnTo>
                    <a:pt x="90" y="260"/>
                  </a:lnTo>
                  <a:lnTo>
                    <a:pt x="94" y="267"/>
                  </a:lnTo>
                  <a:lnTo>
                    <a:pt x="96" y="271"/>
                  </a:lnTo>
                  <a:lnTo>
                    <a:pt x="102" y="273"/>
                  </a:lnTo>
                  <a:lnTo>
                    <a:pt x="103" y="278"/>
                  </a:lnTo>
                  <a:lnTo>
                    <a:pt x="105" y="279"/>
                  </a:lnTo>
                  <a:lnTo>
                    <a:pt x="105" y="283"/>
                  </a:lnTo>
                  <a:lnTo>
                    <a:pt x="102" y="283"/>
                  </a:lnTo>
                  <a:lnTo>
                    <a:pt x="99" y="287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88" y="292"/>
                  </a:lnTo>
                  <a:lnTo>
                    <a:pt x="87" y="291"/>
                  </a:lnTo>
                  <a:lnTo>
                    <a:pt x="83" y="289"/>
                  </a:lnTo>
                  <a:lnTo>
                    <a:pt x="79" y="287"/>
                  </a:lnTo>
                  <a:lnTo>
                    <a:pt x="75" y="287"/>
                  </a:lnTo>
                  <a:lnTo>
                    <a:pt x="74" y="288"/>
                  </a:lnTo>
                  <a:lnTo>
                    <a:pt x="72" y="286"/>
                  </a:lnTo>
                  <a:lnTo>
                    <a:pt x="70" y="290"/>
                  </a:lnTo>
                  <a:lnTo>
                    <a:pt x="75" y="289"/>
                  </a:lnTo>
                  <a:lnTo>
                    <a:pt x="78" y="292"/>
                  </a:lnTo>
                  <a:lnTo>
                    <a:pt x="81" y="293"/>
                  </a:lnTo>
                  <a:lnTo>
                    <a:pt x="83" y="295"/>
                  </a:lnTo>
                  <a:lnTo>
                    <a:pt x="86" y="296"/>
                  </a:lnTo>
                  <a:lnTo>
                    <a:pt x="86" y="294"/>
                  </a:lnTo>
                  <a:lnTo>
                    <a:pt x="89" y="295"/>
                  </a:lnTo>
                  <a:lnTo>
                    <a:pt x="91" y="293"/>
                  </a:lnTo>
                  <a:lnTo>
                    <a:pt x="92" y="293"/>
                  </a:lnTo>
                  <a:lnTo>
                    <a:pt x="95" y="292"/>
                  </a:lnTo>
                  <a:lnTo>
                    <a:pt x="97" y="293"/>
                  </a:lnTo>
                  <a:lnTo>
                    <a:pt x="97" y="291"/>
                  </a:lnTo>
                  <a:lnTo>
                    <a:pt x="98" y="291"/>
                  </a:lnTo>
                  <a:lnTo>
                    <a:pt x="99" y="293"/>
                  </a:lnTo>
                  <a:lnTo>
                    <a:pt x="99" y="294"/>
                  </a:lnTo>
                  <a:lnTo>
                    <a:pt x="95" y="294"/>
                  </a:lnTo>
                  <a:lnTo>
                    <a:pt x="96" y="297"/>
                  </a:lnTo>
                  <a:lnTo>
                    <a:pt x="91" y="300"/>
                  </a:lnTo>
                  <a:lnTo>
                    <a:pt x="90" y="303"/>
                  </a:lnTo>
                  <a:lnTo>
                    <a:pt x="88" y="305"/>
                  </a:lnTo>
                  <a:lnTo>
                    <a:pt x="87" y="303"/>
                  </a:lnTo>
                  <a:lnTo>
                    <a:pt x="88" y="302"/>
                  </a:lnTo>
                  <a:lnTo>
                    <a:pt x="88" y="299"/>
                  </a:lnTo>
                  <a:lnTo>
                    <a:pt x="86" y="299"/>
                  </a:lnTo>
                  <a:lnTo>
                    <a:pt x="86" y="304"/>
                  </a:lnTo>
                  <a:lnTo>
                    <a:pt x="83" y="308"/>
                  </a:lnTo>
                  <a:lnTo>
                    <a:pt x="81" y="308"/>
                  </a:lnTo>
                  <a:lnTo>
                    <a:pt x="79" y="308"/>
                  </a:lnTo>
                  <a:lnTo>
                    <a:pt x="79" y="310"/>
                  </a:lnTo>
                  <a:lnTo>
                    <a:pt x="71" y="311"/>
                  </a:lnTo>
                  <a:lnTo>
                    <a:pt x="72" y="316"/>
                  </a:lnTo>
                  <a:lnTo>
                    <a:pt x="75" y="318"/>
                  </a:lnTo>
                  <a:lnTo>
                    <a:pt x="75" y="325"/>
                  </a:lnTo>
                  <a:lnTo>
                    <a:pt x="74" y="329"/>
                  </a:lnTo>
                  <a:lnTo>
                    <a:pt x="73" y="330"/>
                  </a:lnTo>
                  <a:lnTo>
                    <a:pt x="71" y="329"/>
                  </a:lnTo>
                  <a:lnTo>
                    <a:pt x="71" y="333"/>
                  </a:lnTo>
                  <a:lnTo>
                    <a:pt x="73" y="335"/>
                  </a:lnTo>
                  <a:lnTo>
                    <a:pt x="72" y="338"/>
                  </a:lnTo>
                  <a:lnTo>
                    <a:pt x="74" y="340"/>
                  </a:lnTo>
                  <a:lnTo>
                    <a:pt x="71" y="344"/>
                  </a:lnTo>
                  <a:lnTo>
                    <a:pt x="70" y="349"/>
                  </a:lnTo>
                  <a:lnTo>
                    <a:pt x="70" y="355"/>
                  </a:lnTo>
                  <a:lnTo>
                    <a:pt x="65" y="366"/>
                  </a:lnTo>
                  <a:lnTo>
                    <a:pt x="62" y="374"/>
                  </a:lnTo>
                  <a:lnTo>
                    <a:pt x="61" y="373"/>
                  </a:lnTo>
                  <a:lnTo>
                    <a:pt x="58" y="371"/>
                  </a:lnTo>
                  <a:lnTo>
                    <a:pt x="55" y="372"/>
                  </a:lnTo>
                  <a:lnTo>
                    <a:pt x="47" y="371"/>
                  </a:lnTo>
                  <a:lnTo>
                    <a:pt x="47" y="375"/>
                  </a:lnTo>
                  <a:lnTo>
                    <a:pt x="45" y="374"/>
                  </a:lnTo>
                  <a:lnTo>
                    <a:pt x="42" y="377"/>
                  </a:lnTo>
                  <a:lnTo>
                    <a:pt x="41" y="382"/>
                  </a:lnTo>
                  <a:lnTo>
                    <a:pt x="42" y="386"/>
                  </a:lnTo>
                  <a:lnTo>
                    <a:pt x="40" y="389"/>
                  </a:lnTo>
                  <a:lnTo>
                    <a:pt x="38" y="388"/>
                  </a:lnTo>
                  <a:lnTo>
                    <a:pt x="36" y="388"/>
                  </a:lnTo>
                  <a:lnTo>
                    <a:pt x="30" y="390"/>
                  </a:lnTo>
                  <a:lnTo>
                    <a:pt x="23" y="389"/>
                  </a:lnTo>
                  <a:lnTo>
                    <a:pt x="23" y="388"/>
                  </a:lnTo>
                  <a:lnTo>
                    <a:pt x="24" y="387"/>
                  </a:lnTo>
                  <a:lnTo>
                    <a:pt x="24" y="385"/>
                  </a:lnTo>
                  <a:lnTo>
                    <a:pt x="26" y="382"/>
                  </a:lnTo>
                  <a:lnTo>
                    <a:pt x="22" y="377"/>
                  </a:lnTo>
                  <a:lnTo>
                    <a:pt x="19" y="371"/>
                  </a:lnTo>
                  <a:lnTo>
                    <a:pt x="18" y="369"/>
                  </a:lnTo>
                  <a:lnTo>
                    <a:pt x="21" y="368"/>
                  </a:lnTo>
                  <a:lnTo>
                    <a:pt x="21" y="364"/>
                  </a:lnTo>
                  <a:lnTo>
                    <a:pt x="23" y="365"/>
                  </a:lnTo>
                  <a:lnTo>
                    <a:pt x="24" y="362"/>
                  </a:lnTo>
                  <a:lnTo>
                    <a:pt x="23" y="360"/>
                  </a:lnTo>
                  <a:lnTo>
                    <a:pt x="21" y="360"/>
                  </a:lnTo>
                  <a:lnTo>
                    <a:pt x="20" y="356"/>
                  </a:lnTo>
                  <a:lnTo>
                    <a:pt x="17" y="354"/>
                  </a:lnTo>
                  <a:lnTo>
                    <a:pt x="13" y="343"/>
                  </a:lnTo>
                  <a:lnTo>
                    <a:pt x="11" y="343"/>
                  </a:lnTo>
                  <a:lnTo>
                    <a:pt x="11" y="338"/>
                  </a:lnTo>
                  <a:lnTo>
                    <a:pt x="9" y="334"/>
                  </a:lnTo>
                  <a:lnTo>
                    <a:pt x="8" y="331"/>
                  </a:lnTo>
                  <a:lnTo>
                    <a:pt x="9" y="326"/>
                  </a:lnTo>
                  <a:lnTo>
                    <a:pt x="10" y="322"/>
                  </a:lnTo>
                  <a:lnTo>
                    <a:pt x="8" y="320"/>
                  </a:lnTo>
                  <a:lnTo>
                    <a:pt x="5" y="321"/>
                  </a:lnTo>
                  <a:lnTo>
                    <a:pt x="5" y="318"/>
                  </a:lnTo>
                  <a:lnTo>
                    <a:pt x="2" y="319"/>
                  </a:lnTo>
                  <a:lnTo>
                    <a:pt x="2" y="305"/>
                  </a:lnTo>
                  <a:lnTo>
                    <a:pt x="0" y="303"/>
                  </a:lnTo>
                  <a:lnTo>
                    <a:pt x="2" y="299"/>
                  </a:lnTo>
                  <a:lnTo>
                    <a:pt x="4" y="301"/>
                  </a:lnTo>
                  <a:lnTo>
                    <a:pt x="5" y="305"/>
                  </a:lnTo>
                  <a:lnTo>
                    <a:pt x="7" y="305"/>
                  </a:lnTo>
                  <a:lnTo>
                    <a:pt x="9" y="296"/>
                  </a:lnTo>
                  <a:lnTo>
                    <a:pt x="8" y="287"/>
                  </a:lnTo>
                  <a:lnTo>
                    <a:pt x="11" y="284"/>
                  </a:lnTo>
                  <a:lnTo>
                    <a:pt x="11" y="279"/>
                  </a:lnTo>
                  <a:lnTo>
                    <a:pt x="14" y="279"/>
                  </a:lnTo>
                  <a:lnTo>
                    <a:pt x="18" y="275"/>
                  </a:lnTo>
                  <a:lnTo>
                    <a:pt x="18" y="268"/>
                  </a:lnTo>
                  <a:lnTo>
                    <a:pt x="20" y="264"/>
                  </a:lnTo>
                  <a:lnTo>
                    <a:pt x="18" y="259"/>
                  </a:lnTo>
                  <a:lnTo>
                    <a:pt x="15" y="250"/>
                  </a:lnTo>
                  <a:lnTo>
                    <a:pt x="20" y="248"/>
                  </a:lnTo>
                  <a:lnTo>
                    <a:pt x="23" y="240"/>
                  </a:lnTo>
                  <a:lnTo>
                    <a:pt x="21" y="237"/>
                  </a:lnTo>
                  <a:lnTo>
                    <a:pt x="17" y="235"/>
                  </a:lnTo>
                  <a:lnTo>
                    <a:pt x="14" y="230"/>
                  </a:lnTo>
                  <a:lnTo>
                    <a:pt x="15" y="215"/>
                  </a:lnTo>
                  <a:lnTo>
                    <a:pt x="12" y="206"/>
                  </a:lnTo>
                  <a:lnTo>
                    <a:pt x="14" y="192"/>
                  </a:lnTo>
                  <a:lnTo>
                    <a:pt x="14" y="183"/>
                  </a:lnTo>
                  <a:lnTo>
                    <a:pt x="17" y="177"/>
                  </a:lnTo>
                  <a:lnTo>
                    <a:pt x="20" y="170"/>
                  </a:lnTo>
                  <a:lnTo>
                    <a:pt x="24" y="167"/>
                  </a:lnTo>
                  <a:lnTo>
                    <a:pt x="27" y="165"/>
                  </a:lnTo>
                  <a:lnTo>
                    <a:pt x="33" y="166"/>
                  </a:lnTo>
                  <a:lnTo>
                    <a:pt x="37" y="165"/>
                  </a:lnTo>
                  <a:lnTo>
                    <a:pt x="40" y="163"/>
                  </a:lnTo>
                  <a:lnTo>
                    <a:pt x="41" y="161"/>
                  </a:lnTo>
                  <a:lnTo>
                    <a:pt x="39" y="153"/>
                  </a:lnTo>
                  <a:lnTo>
                    <a:pt x="37" y="149"/>
                  </a:lnTo>
                  <a:lnTo>
                    <a:pt x="35" y="147"/>
                  </a:lnTo>
                  <a:lnTo>
                    <a:pt x="38" y="140"/>
                  </a:lnTo>
                  <a:lnTo>
                    <a:pt x="41" y="133"/>
                  </a:lnTo>
                  <a:lnTo>
                    <a:pt x="44" y="126"/>
                  </a:lnTo>
                  <a:lnTo>
                    <a:pt x="45" y="118"/>
                  </a:lnTo>
                  <a:lnTo>
                    <a:pt x="46" y="104"/>
                  </a:lnTo>
                  <a:lnTo>
                    <a:pt x="47" y="101"/>
                  </a:lnTo>
                  <a:lnTo>
                    <a:pt x="52" y="100"/>
                  </a:lnTo>
                  <a:lnTo>
                    <a:pt x="56" y="94"/>
                  </a:lnTo>
                  <a:lnTo>
                    <a:pt x="64" y="80"/>
                  </a:lnTo>
                  <a:lnTo>
                    <a:pt x="68" y="75"/>
                  </a:lnTo>
                  <a:lnTo>
                    <a:pt x="69" y="70"/>
                  </a:lnTo>
                  <a:lnTo>
                    <a:pt x="68" y="62"/>
                  </a:lnTo>
                  <a:lnTo>
                    <a:pt x="68" y="59"/>
                  </a:lnTo>
                  <a:lnTo>
                    <a:pt x="76" y="41"/>
                  </a:lnTo>
                  <a:lnTo>
                    <a:pt x="79" y="38"/>
                  </a:lnTo>
                  <a:lnTo>
                    <a:pt x="81" y="38"/>
                  </a:lnTo>
                  <a:lnTo>
                    <a:pt x="86" y="40"/>
                  </a:lnTo>
                  <a:lnTo>
                    <a:pt x="90" y="40"/>
                  </a:lnTo>
                  <a:lnTo>
                    <a:pt x="92" y="35"/>
                  </a:lnTo>
                  <a:lnTo>
                    <a:pt x="92" y="32"/>
                  </a:lnTo>
                  <a:lnTo>
                    <a:pt x="92" y="21"/>
                  </a:lnTo>
                  <a:lnTo>
                    <a:pt x="93" y="18"/>
                  </a:lnTo>
                  <a:lnTo>
                    <a:pt x="104" y="25"/>
                  </a:lnTo>
                  <a:lnTo>
                    <a:pt x="109" y="27"/>
                  </a:lnTo>
                  <a:lnTo>
                    <a:pt x="113" y="29"/>
                  </a:lnTo>
                  <a:lnTo>
                    <a:pt x="115" y="29"/>
                  </a:lnTo>
                  <a:lnTo>
                    <a:pt x="117" y="25"/>
                  </a:lnTo>
                  <a:lnTo>
                    <a:pt x="118" y="18"/>
                  </a:lnTo>
                  <a:lnTo>
                    <a:pt x="119" y="1"/>
                  </a:lnTo>
                  <a:lnTo>
                    <a:pt x="125" y="0"/>
                  </a:lnTo>
                  <a:lnTo>
                    <a:pt x="127" y="1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32" y="10"/>
                  </a:lnTo>
                  <a:lnTo>
                    <a:pt x="140" y="21"/>
                  </a:lnTo>
                  <a:lnTo>
                    <a:pt x="146" y="25"/>
                  </a:lnTo>
                  <a:lnTo>
                    <a:pt x="155" y="29"/>
                  </a:lnTo>
                  <a:lnTo>
                    <a:pt x="158" y="32"/>
                  </a:lnTo>
                  <a:lnTo>
                    <a:pt x="163" y="41"/>
                  </a:lnTo>
                  <a:lnTo>
                    <a:pt x="162" y="47"/>
                  </a:lnTo>
                  <a:lnTo>
                    <a:pt x="162" y="55"/>
                  </a:lnTo>
                  <a:lnTo>
                    <a:pt x="165" y="65"/>
                  </a:lnTo>
                  <a:lnTo>
                    <a:pt x="168" y="75"/>
                  </a:lnTo>
                  <a:lnTo>
                    <a:pt x="168" y="81"/>
                  </a:lnTo>
                  <a:lnTo>
                    <a:pt x="165" y="93"/>
                  </a:lnTo>
                  <a:lnTo>
                    <a:pt x="166" y="101"/>
                  </a:lnTo>
                  <a:lnTo>
                    <a:pt x="168" y="105"/>
                  </a:lnTo>
                  <a:lnTo>
                    <a:pt x="169" y="10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43">
              <a:extLst>
                <a:ext uri="{FF2B5EF4-FFF2-40B4-BE49-F238E27FC236}">
                  <a16:creationId xmlns:a16="http://schemas.microsoft.com/office/drawing/2014/main" id="{42D4B362-4DF5-A01F-5C24-ECF8AB3FE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095" y="3340697"/>
              <a:ext cx="246265" cy="193638"/>
            </a:xfrm>
            <a:custGeom>
              <a:avLst/>
              <a:gdLst/>
              <a:ahLst/>
              <a:cxnLst>
                <a:cxn ang="0">
                  <a:pos x="145" y="17"/>
                </a:cxn>
                <a:cxn ang="0">
                  <a:pos x="149" y="20"/>
                </a:cxn>
                <a:cxn ang="0">
                  <a:pos x="150" y="32"/>
                </a:cxn>
                <a:cxn ang="0">
                  <a:pos x="151" y="45"/>
                </a:cxn>
                <a:cxn ang="0">
                  <a:pos x="157" y="53"/>
                </a:cxn>
                <a:cxn ang="0">
                  <a:pos x="156" y="61"/>
                </a:cxn>
                <a:cxn ang="0">
                  <a:pos x="141" y="61"/>
                </a:cxn>
                <a:cxn ang="0">
                  <a:pos x="133" y="65"/>
                </a:cxn>
                <a:cxn ang="0">
                  <a:pos x="124" y="67"/>
                </a:cxn>
                <a:cxn ang="0">
                  <a:pos x="122" y="69"/>
                </a:cxn>
                <a:cxn ang="0">
                  <a:pos x="124" y="76"/>
                </a:cxn>
                <a:cxn ang="0">
                  <a:pos x="114" y="83"/>
                </a:cxn>
                <a:cxn ang="0">
                  <a:pos x="105" y="89"/>
                </a:cxn>
                <a:cxn ang="0">
                  <a:pos x="99" y="93"/>
                </a:cxn>
                <a:cxn ang="0">
                  <a:pos x="89" y="95"/>
                </a:cxn>
                <a:cxn ang="0">
                  <a:pos x="85" y="100"/>
                </a:cxn>
                <a:cxn ang="0">
                  <a:pos x="72" y="103"/>
                </a:cxn>
                <a:cxn ang="0">
                  <a:pos x="60" y="112"/>
                </a:cxn>
                <a:cxn ang="0">
                  <a:pos x="59" y="128"/>
                </a:cxn>
                <a:cxn ang="0">
                  <a:pos x="40" y="128"/>
                </a:cxn>
                <a:cxn ang="0">
                  <a:pos x="10" y="128"/>
                </a:cxn>
                <a:cxn ang="0">
                  <a:pos x="1" y="126"/>
                </a:cxn>
                <a:cxn ang="0">
                  <a:pos x="6" y="123"/>
                </a:cxn>
                <a:cxn ang="0">
                  <a:pos x="21" y="118"/>
                </a:cxn>
                <a:cxn ang="0">
                  <a:pos x="30" y="110"/>
                </a:cxn>
                <a:cxn ang="0">
                  <a:pos x="43" y="97"/>
                </a:cxn>
                <a:cxn ang="0">
                  <a:pos x="46" y="89"/>
                </a:cxn>
                <a:cxn ang="0">
                  <a:pos x="43" y="80"/>
                </a:cxn>
                <a:cxn ang="0">
                  <a:pos x="43" y="72"/>
                </a:cxn>
                <a:cxn ang="0">
                  <a:pos x="50" y="62"/>
                </a:cxn>
                <a:cxn ang="0">
                  <a:pos x="51" y="54"/>
                </a:cxn>
                <a:cxn ang="0">
                  <a:pos x="59" y="44"/>
                </a:cxn>
                <a:cxn ang="0">
                  <a:pos x="69" y="38"/>
                </a:cxn>
                <a:cxn ang="0">
                  <a:pos x="80" y="32"/>
                </a:cxn>
                <a:cxn ang="0">
                  <a:pos x="87" y="23"/>
                </a:cxn>
                <a:cxn ang="0">
                  <a:pos x="94" y="2"/>
                </a:cxn>
                <a:cxn ang="0">
                  <a:pos x="99" y="0"/>
                </a:cxn>
                <a:cxn ang="0">
                  <a:pos x="104" y="7"/>
                </a:cxn>
                <a:cxn ang="0">
                  <a:pos x="112" y="11"/>
                </a:cxn>
                <a:cxn ang="0">
                  <a:pos x="119" y="12"/>
                </a:cxn>
                <a:cxn ang="0">
                  <a:pos x="130" y="9"/>
                </a:cxn>
                <a:cxn ang="0">
                  <a:pos x="135" y="12"/>
                </a:cxn>
                <a:cxn ang="0">
                  <a:pos x="141" y="13"/>
                </a:cxn>
              </a:cxnLst>
              <a:rect l="0" t="0" r="r" b="b"/>
              <a:pathLst>
                <a:path w="158" h="128">
                  <a:moveTo>
                    <a:pt x="143" y="13"/>
                  </a:moveTo>
                  <a:lnTo>
                    <a:pt x="145" y="17"/>
                  </a:lnTo>
                  <a:lnTo>
                    <a:pt x="148" y="19"/>
                  </a:lnTo>
                  <a:lnTo>
                    <a:pt x="149" y="20"/>
                  </a:lnTo>
                  <a:lnTo>
                    <a:pt x="150" y="27"/>
                  </a:lnTo>
                  <a:lnTo>
                    <a:pt x="150" y="32"/>
                  </a:lnTo>
                  <a:lnTo>
                    <a:pt x="150" y="41"/>
                  </a:lnTo>
                  <a:lnTo>
                    <a:pt x="151" y="45"/>
                  </a:lnTo>
                  <a:lnTo>
                    <a:pt x="154" y="50"/>
                  </a:lnTo>
                  <a:lnTo>
                    <a:pt x="157" y="53"/>
                  </a:lnTo>
                  <a:lnTo>
                    <a:pt x="158" y="54"/>
                  </a:lnTo>
                  <a:lnTo>
                    <a:pt x="156" y="61"/>
                  </a:lnTo>
                  <a:lnTo>
                    <a:pt x="145" y="61"/>
                  </a:lnTo>
                  <a:lnTo>
                    <a:pt x="141" y="61"/>
                  </a:lnTo>
                  <a:lnTo>
                    <a:pt x="135" y="61"/>
                  </a:lnTo>
                  <a:lnTo>
                    <a:pt x="133" y="65"/>
                  </a:lnTo>
                  <a:lnTo>
                    <a:pt x="131" y="66"/>
                  </a:lnTo>
                  <a:lnTo>
                    <a:pt x="124" y="67"/>
                  </a:lnTo>
                  <a:lnTo>
                    <a:pt x="123" y="68"/>
                  </a:lnTo>
                  <a:lnTo>
                    <a:pt x="122" y="69"/>
                  </a:lnTo>
                  <a:lnTo>
                    <a:pt x="122" y="72"/>
                  </a:lnTo>
                  <a:lnTo>
                    <a:pt x="124" y="76"/>
                  </a:lnTo>
                  <a:lnTo>
                    <a:pt x="123" y="78"/>
                  </a:lnTo>
                  <a:lnTo>
                    <a:pt x="114" y="83"/>
                  </a:lnTo>
                  <a:lnTo>
                    <a:pt x="108" y="85"/>
                  </a:lnTo>
                  <a:lnTo>
                    <a:pt x="105" y="89"/>
                  </a:lnTo>
                  <a:lnTo>
                    <a:pt x="102" y="92"/>
                  </a:lnTo>
                  <a:lnTo>
                    <a:pt x="99" y="93"/>
                  </a:lnTo>
                  <a:lnTo>
                    <a:pt x="94" y="95"/>
                  </a:lnTo>
                  <a:lnTo>
                    <a:pt x="89" y="95"/>
                  </a:lnTo>
                  <a:lnTo>
                    <a:pt x="88" y="99"/>
                  </a:lnTo>
                  <a:lnTo>
                    <a:pt x="85" y="100"/>
                  </a:lnTo>
                  <a:lnTo>
                    <a:pt x="78" y="99"/>
                  </a:lnTo>
                  <a:lnTo>
                    <a:pt x="72" y="103"/>
                  </a:lnTo>
                  <a:lnTo>
                    <a:pt x="64" y="110"/>
                  </a:lnTo>
                  <a:lnTo>
                    <a:pt x="60" y="112"/>
                  </a:lnTo>
                  <a:lnTo>
                    <a:pt x="59" y="114"/>
                  </a:lnTo>
                  <a:lnTo>
                    <a:pt x="59" y="128"/>
                  </a:lnTo>
                  <a:lnTo>
                    <a:pt x="51" y="128"/>
                  </a:lnTo>
                  <a:lnTo>
                    <a:pt x="40" y="128"/>
                  </a:lnTo>
                  <a:lnTo>
                    <a:pt x="25" y="128"/>
                  </a:lnTo>
                  <a:lnTo>
                    <a:pt x="10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14" y="121"/>
                  </a:lnTo>
                  <a:lnTo>
                    <a:pt x="21" y="118"/>
                  </a:lnTo>
                  <a:lnTo>
                    <a:pt x="23" y="116"/>
                  </a:lnTo>
                  <a:lnTo>
                    <a:pt x="30" y="110"/>
                  </a:lnTo>
                  <a:lnTo>
                    <a:pt x="37" y="104"/>
                  </a:lnTo>
                  <a:lnTo>
                    <a:pt x="43" y="97"/>
                  </a:lnTo>
                  <a:lnTo>
                    <a:pt x="46" y="92"/>
                  </a:lnTo>
                  <a:lnTo>
                    <a:pt x="46" y="89"/>
                  </a:lnTo>
                  <a:lnTo>
                    <a:pt x="46" y="85"/>
                  </a:lnTo>
                  <a:lnTo>
                    <a:pt x="43" y="80"/>
                  </a:lnTo>
                  <a:lnTo>
                    <a:pt x="43" y="75"/>
                  </a:lnTo>
                  <a:lnTo>
                    <a:pt x="43" y="72"/>
                  </a:lnTo>
                  <a:lnTo>
                    <a:pt x="46" y="68"/>
                  </a:lnTo>
                  <a:lnTo>
                    <a:pt x="50" y="62"/>
                  </a:lnTo>
                  <a:lnTo>
                    <a:pt x="51" y="57"/>
                  </a:lnTo>
                  <a:lnTo>
                    <a:pt x="51" y="54"/>
                  </a:lnTo>
                  <a:lnTo>
                    <a:pt x="51" y="52"/>
                  </a:lnTo>
                  <a:lnTo>
                    <a:pt x="59" y="44"/>
                  </a:lnTo>
                  <a:lnTo>
                    <a:pt x="63" y="40"/>
                  </a:lnTo>
                  <a:lnTo>
                    <a:pt x="69" y="38"/>
                  </a:lnTo>
                  <a:lnTo>
                    <a:pt x="76" y="35"/>
                  </a:lnTo>
                  <a:lnTo>
                    <a:pt x="80" y="32"/>
                  </a:lnTo>
                  <a:lnTo>
                    <a:pt x="84" y="28"/>
                  </a:lnTo>
                  <a:lnTo>
                    <a:pt x="87" y="23"/>
                  </a:lnTo>
                  <a:lnTo>
                    <a:pt x="90" y="16"/>
                  </a:lnTo>
                  <a:lnTo>
                    <a:pt x="94" y="2"/>
                  </a:lnTo>
                  <a:lnTo>
                    <a:pt x="96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104" y="7"/>
                  </a:lnTo>
                  <a:lnTo>
                    <a:pt x="105" y="8"/>
                  </a:lnTo>
                  <a:lnTo>
                    <a:pt x="112" y="11"/>
                  </a:lnTo>
                  <a:lnTo>
                    <a:pt x="116" y="11"/>
                  </a:lnTo>
                  <a:lnTo>
                    <a:pt x="119" y="12"/>
                  </a:lnTo>
                  <a:lnTo>
                    <a:pt x="127" y="11"/>
                  </a:lnTo>
                  <a:lnTo>
                    <a:pt x="130" y="9"/>
                  </a:lnTo>
                  <a:lnTo>
                    <a:pt x="133" y="8"/>
                  </a:lnTo>
                  <a:lnTo>
                    <a:pt x="135" y="12"/>
                  </a:lnTo>
                  <a:lnTo>
                    <a:pt x="136" y="12"/>
                  </a:lnTo>
                  <a:lnTo>
                    <a:pt x="141" y="13"/>
                  </a:lnTo>
                  <a:lnTo>
                    <a:pt x="143" y="1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44">
              <a:extLst>
                <a:ext uri="{FF2B5EF4-FFF2-40B4-BE49-F238E27FC236}">
                  <a16:creationId xmlns:a16="http://schemas.microsoft.com/office/drawing/2014/main" id="{3B14265F-E7FF-6100-86E4-DE9414D1D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4196" y="2796091"/>
              <a:ext cx="185478" cy="240535"/>
            </a:xfrm>
            <a:custGeom>
              <a:avLst/>
              <a:gdLst/>
              <a:ahLst/>
              <a:cxnLst>
                <a:cxn ang="0">
                  <a:pos x="21" y="142"/>
                </a:cxn>
                <a:cxn ang="0">
                  <a:pos x="26" y="125"/>
                </a:cxn>
                <a:cxn ang="0">
                  <a:pos x="18" y="123"/>
                </a:cxn>
                <a:cxn ang="0">
                  <a:pos x="7" y="117"/>
                </a:cxn>
                <a:cxn ang="0">
                  <a:pos x="3" y="106"/>
                </a:cxn>
                <a:cxn ang="0">
                  <a:pos x="1" y="91"/>
                </a:cxn>
                <a:cxn ang="0">
                  <a:pos x="2" y="84"/>
                </a:cxn>
                <a:cxn ang="0">
                  <a:pos x="3" y="74"/>
                </a:cxn>
                <a:cxn ang="0">
                  <a:pos x="4" y="67"/>
                </a:cxn>
                <a:cxn ang="0">
                  <a:pos x="15" y="60"/>
                </a:cxn>
                <a:cxn ang="0">
                  <a:pos x="11" y="53"/>
                </a:cxn>
                <a:cxn ang="0">
                  <a:pos x="16" y="39"/>
                </a:cxn>
                <a:cxn ang="0">
                  <a:pos x="19" y="30"/>
                </a:cxn>
                <a:cxn ang="0">
                  <a:pos x="28" y="35"/>
                </a:cxn>
                <a:cxn ang="0">
                  <a:pos x="31" y="32"/>
                </a:cxn>
                <a:cxn ang="0">
                  <a:pos x="42" y="26"/>
                </a:cxn>
                <a:cxn ang="0">
                  <a:pos x="37" y="18"/>
                </a:cxn>
                <a:cxn ang="0">
                  <a:pos x="39" y="14"/>
                </a:cxn>
                <a:cxn ang="0">
                  <a:pos x="36" y="1"/>
                </a:cxn>
                <a:cxn ang="0">
                  <a:pos x="53" y="10"/>
                </a:cxn>
                <a:cxn ang="0">
                  <a:pos x="58" y="13"/>
                </a:cxn>
                <a:cxn ang="0">
                  <a:pos x="67" y="18"/>
                </a:cxn>
                <a:cxn ang="0">
                  <a:pos x="69" y="24"/>
                </a:cxn>
                <a:cxn ang="0">
                  <a:pos x="88" y="14"/>
                </a:cxn>
                <a:cxn ang="0">
                  <a:pos x="97" y="20"/>
                </a:cxn>
                <a:cxn ang="0">
                  <a:pos x="103" y="26"/>
                </a:cxn>
                <a:cxn ang="0">
                  <a:pos x="109" y="29"/>
                </a:cxn>
                <a:cxn ang="0">
                  <a:pos x="110" y="48"/>
                </a:cxn>
                <a:cxn ang="0">
                  <a:pos x="115" y="62"/>
                </a:cxn>
                <a:cxn ang="0">
                  <a:pos x="115" y="72"/>
                </a:cxn>
                <a:cxn ang="0">
                  <a:pos x="116" y="88"/>
                </a:cxn>
                <a:cxn ang="0">
                  <a:pos x="111" y="86"/>
                </a:cxn>
                <a:cxn ang="0">
                  <a:pos x="100" y="90"/>
                </a:cxn>
                <a:cxn ang="0">
                  <a:pos x="93" y="95"/>
                </a:cxn>
                <a:cxn ang="0">
                  <a:pos x="84" y="99"/>
                </a:cxn>
                <a:cxn ang="0">
                  <a:pos x="86" y="108"/>
                </a:cxn>
                <a:cxn ang="0">
                  <a:pos x="91" y="119"/>
                </a:cxn>
                <a:cxn ang="0">
                  <a:pos x="100" y="125"/>
                </a:cxn>
                <a:cxn ang="0">
                  <a:pos x="99" y="134"/>
                </a:cxn>
                <a:cxn ang="0">
                  <a:pos x="89" y="143"/>
                </a:cxn>
                <a:cxn ang="0">
                  <a:pos x="93" y="155"/>
                </a:cxn>
                <a:cxn ang="0">
                  <a:pos x="85" y="152"/>
                </a:cxn>
                <a:cxn ang="0">
                  <a:pos x="73" y="155"/>
                </a:cxn>
                <a:cxn ang="0">
                  <a:pos x="65" y="156"/>
                </a:cxn>
                <a:cxn ang="0">
                  <a:pos x="59" y="156"/>
                </a:cxn>
                <a:cxn ang="0">
                  <a:pos x="54" y="156"/>
                </a:cxn>
                <a:cxn ang="0">
                  <a:pos x="49" y="155"/>
                </a:cxn>
                <a:cxn ang="0">
                  <a:pos x="36" y="151"/>
                </a:cxn>
                <a:cxn ang="0">
                  <a:pos x="29" y="153"/>
                </a:cxn>
                <a:cxn ang="0">
                  <a:pos x="108" y="25"/>
                </a:cxn>
                <a:cxn ang="0">
                  <a:pos x="103" y="20"/>
                </a:cxn>
              </a:cxnLst>
              <a:rect l="0" t="0" r="r" b="b"/>
              <a:pathLst>
                <a:path w="119" h="159">
                  <a:moveTo>
                    <a:pt x="21" y="153"/>
                  </a:moveTo>
                  <a:lnTo>
                    <a:pt x="20" y="152"/>
                  </a:lnTo>
                  <a:lnTo>
                    <a:pt x="21" y="145"/>
                  </a:lnTo>
                  <a:lnTo>
                    <a:pt x="21" y="145"/>
                  </a:lnTo>
                  <a:lnTo>
                    <a:pt x="21" y="142"/>
                  </a:lnTo>
                  <a:lnTo>
                    <a:pt x="23" y="139"/>
                  </a:lnTo>
                  <a:lnTo>
                    <a:pt x="24" y="135"/>
                  </a:lnTo>
                  <a:lnTo>
                    <a:pt x="24" y="134"/>
                  </a:lnTo>
                  <a:lnTo>
                    <a:pt x="30" y="126"/>
                  </a:lnTo>
                  <a:lnTo>
                    <a:pt x="26" y="125"/>
                  </a:lnTo>
                  <a:lnTo>
                    <a:pt x="23" y="125"/>
                  </a:lnTo>
                  <a:lnTo>
                    <a:pt x="21" y="124"/>
                  </a:lnTo>
                  <a:lnTo>
                    <a:pt x="20" y="122"/>
                  </a:lnTo>
                  <a:lnTo>
                    <a:pt x="18" y="122"/>
                  </a:lnTo>
                  <a:lnTo>
                    <a:pt x="18" y="123"/>
                  </a:lnTo>
                  <a:lnTo>
                    <a:pt x="14" y="123"/>
                  </a:lnTo>
                  <a:lnTo>
                    <a:pt x="14" y="122"/>
                  </a:lnTo>
                  <a:lnTo>
                    <a:pt x="12" y="123"/>
                  </a:lnTo>
                  <a:lnTo>
                    <a:pt x="9" y="120"/>
                  </a:lnTo>
                  <a:lnTo>
                    <a:pt x="7" y="117"/>
                  </a:lnTo>
                  <a:lnTo>
                    <a:pt x="6" y="114"/>
                  </a:lnTo>
                  <a:lnTo>
                    <a:pt x="8" y="113"/>
                  </a:lnTo>
                  <a:lnTo>
                    <a:pt x="8" y="110"/>
                  </a:lnTo>
                  <a:lnTo>
                    <a:pt x="6" y="109"/>
                  </a:lnTo>
                  <a:lnTo>
                    <a:pt x="3" y="106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5" y="96"/>
                  </a:lnTo>
                  <a:lnTo>
                    <a:pt x="3" y="92"/>
                  </a:lnTo>
                  <a:lnTo>
                    <a:pt x="1" y="91"/>
                  </a:lnTo>
                  <a:lnTo>
                    <a:pt x="2" y="88"/>
                  </a:lnTo>
                  <a:lnTo>
                    <a:pt x="1" y="86"/>
                  </a:lnTo>
                  <a:lnTo>
                    <a:pt x="0" y="86"/>
                  </a:lnTo>
                  <a:lnTo>
                    <a:pt x="1" y="85"/>
                  </a:lnTo>
                  <a:lnTo>
                    <a:pt x="2" y="84"/>
                  </a:lnTo>
                  <a:lnTo>
                    <a:pt x="4" y="82"/>
                  </a:lnTo>
                  <a:lnTo>
                    <a:pt x="3" y="81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3" y="74"/>
                  </a:lnTo>
                  <a:lnTo>
                    <a:pt x="3" y="72"/>
                  </a:lnTo>
                  <a:lnTo>
                    <a:pt x="1" y="70"/>
                  </a:lnTo>
                  <a:lnTo>
                    <a:pt x="1" y="69"/>
                  </a:lnTo>
                  <a:lnTo>
                    <a:pt x="3" y="68"/>
                  </a:lnTo>
                  <a:lnTo>
                    <a:pt x="4" y="67"/>
                  </a:lnTo>
                  <a:lnTo>
                    <a:pt x="6" y="68"/>
                  </a:lnTo>
                  <a:lnTo>
                    <a:pt x="10" y="67"/>
                  </a:lnTo>
                  <a:lnTo>
                    <a:pt x="12" y="65"/>
                  </a:lnTo>
                  <a:lnTo>
                    <a:pt x="13" y="62"/>
                  </a:lnTo>
                  <a:lnTo>
                    <a:pt x="15" y="60"/>
                  </a:lnTo>
                  <a:lnTo>
                    <a:pt x="15" y="57"/>
                  </a:lnTo>
                  <a:lnTo>
                    <a:pt x="14" y="55"/>
                  </a:lnTo>
                  <a:lnTo>
                    <a:pt x="13" y="56"/>
                  </a:lnTo>
                  <a:lnTo>
                    <a:pt x="10" y="54"/>
                  </a:lnTo>
                  <a:lnTo>
                    <a:pt x="11" y="53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5" y="47"/>
                  </a:lnTo>
                  <a:lnTo>
                    <a:pt x="17" y="44"/>
                  </a:lnTo>
                  <a:lnTo>
                    <a:pt x="16" y="39"/>
                  </a:lnTo>
                  <a:lnTo>
                    <a:pt x="17" y="38"/>
                  </a:lnTo>
                  <a:lnTo>
                    <a:pt x="14" y="36"/>
                  </a:lnTo>
                  <a:lnTo>
                    <a:pt x="15" y="32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25" y="29"/>
                  </a:lnTo>
                  <a:lnTo>
                    <a:pt x="27" y="29"/>
                  </a:lnTo>
                  <a:lnTo>
                    <a:pt x="28" y="30"/>
                  </a:lnTo>
                  <a:lnTo>
                    <a:pt x="29" y="33"/>
                  </a:lnTo>
                  <a:lnTo>
                    <a:pt x="28" y="35"/>
                  </a:lnTo>
                  <a:lnTo>
                    <a:pt x="30" y="36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30" y="31"/>
                  </a:lnTo>
                  <a:lnTo>
                    <a:pt x="31" y="32"/>
                  </a:lnTo>
                  <a:lnTo>
                    <a:pt x="34" y="33"/>
                  </a:lnTo>
                  <a:lnTo>
                    <a:pt x="33" y="30"/>
                  </a:lnTo>
                  <a:lnTo>
                    <a:pt x="34" y="25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39" y="24"/>
                  </a:lnTo>
                  <a:lnTo>
                    <a:pt x="38" y="21"/>
                  </a:lnTo>
                  <a:lnTo>
                    <a:pt x="40" y="21"/>
                  </a:lnTo>
                  <a:lnTo>
                    <a:pt x="38" y="20"/>
                  </a:lnTo>
                  <a:lnTo>
                    <a:pt x="37" y="18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5" y="17"/>
                  </a:lnTo>
                  <a:lnTo>
                    <a:pt x="34" y="15"/>
                  </a:lnTo>
                  <a:lnTo>
                    <a:pt x="39" y="14"/>
                  </a:lnTo>
                  <a:lnTo>
                    <a:pt x="40" y="12"/>
                  </a:lnTo>
                  <a:lnTo>
                    <a:pt x="37" y="7"/>
                  </a:lnTo>
                  <a:lnTo>
                    <a:pt x="35" y="4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8" y="1"/>
                  </a:lnTo>
                  <a:lnTo>
                    <a:pt x="52" y="5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2" y="12"/>
                  </a:lnTo>
                  <a:lnTo>
                    <a:pt x="54" y="11"/>
                  </a:lnTo>
                  <a:lnTo>
                    <a:pt x="55" y="14"/>
                  </a:lnTo>
                  <a:lnTo>
                    <a:pt x="56" y="12"/>
                  </a:lnTo>
                  <a:lnTo>
                    <a:pt x="58" y="13"/>
                  </a:lnTo>
                  <a:lnTo>
                    <a:pt x="59" y="14"/>
                  </a:lnTo>
                  <a:lnTo>
                    <a:pt x="62" y="15"/>
                  </a:lnTo>
                  <a:lnTo>
                    <a:pt x="67" y="14"/>
                  </a:lnTo>
                  <a:lnTo>
                    <a:pt x="67" y="16"/>
                  </a:lnTo>
                  <a:lnTo>
                    <a:pt x="67" y="18"/>
                  </a:lnTo>
                  <a:lnTo>
                    <a:pt x="67" y="19"/>
                  </a:lnTo>
                  <a:lnTo>
                    <a:pt x="63" y="22"/>
                  </a:lnTo>
                  <a:lnTo>
                    <a:pt x="65" y="24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4" y="20"/>
                  </a:lnTo>
                  <a:lnTo>
                    <a:pt x="80" y="19"/>
                  </a:lnTo>
                  <a:lnTo>
                    <a:pt x="84" y="17"/>
                  </a:lnTo>
                  <a:lnTo>
                    <a:pt x="88" y="14"/>
                  </a:lnTo>
                  <a:lnTo>
                    <a:pt x="90" y="15"/>
                  </a:lnTo>
                  <a:lnTo>
                    <a:pt x="92" y="13"/>
                  </a:lnTo>
                  <a:lnTo>
                    <a:pt x="93" y="15"/>
                  </a:lnTo>
                  <a:lnTo>
                    <a:pt x="94" y="17"/>
                  </a:lnTo>
                  <a:lnTo>
                    <a:pt x="97" y="20"/>
                  </a:lnTo>
                  <a:lnTo>
                    <a:pt x="98" y="20"/>
                  </a:lnTo>
                  <a:lnTo>
                    <a:pt x="102" y="19"/>
                  </a:lnTo>
                  <a:lnTo>
                    <a:pt x="102" y="20"/>
                  </a:lnTo>
                  <a:lnTo>
                    <a:pt x="103" y="24"/>
                  </a:lnTo>
                  <a:lnTo>
                    <a:pt x="103" y="26"/>
                  </a:lnTo>
                  <a:lnTo>
                    <a:pt x="104" y="27"/>
                  </a:lnTo>
                  <a:lnTo>
                    <a:pt x="106" y="28"/>
                  </a:lnTo>
                  <a:lnTo>
                    <a:pt x="108" y="28"/>
                  </a:lnTo>
                  <a:lnTo>
                    <a:pt x="108" y="29"/>
                  </a:lnTo>
                  <a:lnTo>
                    <a:pt x="109" y="29"/>
                  </a:lnTo>
                  <a:lnTo>
                    <a:pt x="111" y="38"/>
                  </a:lnTo>
                  <a:lnTo>
                    <a:pt x="110" y="43"/>
                  </a:lnTo>
                  <a:lnTo>
                    <a:pt x="108" y="44"/>
                  </a:lnTo>
                  <a:lnTo>
                    <a:pt x="108" y="47"/>
                  </a:lnTo>
                  <a:lnTo>
                    <a:pt x="110" y="48"/>
                  </a:lnTo>
                  <a:lnTo>
                    <a:pt x="114" y="53"/>
                  </a:lnTo>
                  <a:lnTo>
                    <a:pt x="112" y="56"/>
                  </a:lnTo>
                  <a:lnTo>
                    <a:pt x="113" y="58"/>
                  </a:lnTo>
                  <a:lnTo>
                    <a:pt x="115" y="60"/>
                  </a:lnTo>
                  <a:lnTo>
                    <a:pt x="115" y="62"/>
                  </a:lnTo>
                  <a:lnTo>
                    <a:pt x="115" y="63"/>
                  </a:lnTo>
                  <a:lnTo>
                    <a:pt x="115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2"/>
                  </a:lnTo>
                  <a:lnTo>
                    <a:pt x="115" y="74"/>
                  </a:lnTo>
                  <a:lnTo>
                    <a:pt x="117" y="76"/>
                  </a:lnTo>
                  <a:lnTo>
                    <a:pt x="119" y="81"/>
                  </a:lnTo>
                  <a:lnTo>
                    <a:pt x="117" y="87"/>
                  </a:lnTo>
                  <a:lnTo>
                    <a:pt x="116" y="88"/>
                  </a:lnTo>
                  <a:lnTo>
                    <a:pt x="114" y="87"/>
                  </a:lnTo>
                  <a:lnTo>
                    <a:pt x="114" y="85"/>
                  </a:lnTo>
                  <a:lnTo>
                    <a:pt x="112" y="84"/>
                  </a:lnTo>
                  <a:lnTo>
                    <a:pt x="109" y="84"/>
                  </a:lnTo>
                  <a:lnTo>
                    <a:pt x="111" y="86"/>
                  </a:lnTo>
                  <a:lnTo>
                    <a:pt x="109" y="87"/>
                  </a:lnTo>
                  <a:lnTo>
                    <a:pt x="108" y="88"/>
                  </a:lnTo>
                  <a:lnTo>
                    <a:pt x="105" y="89"/>
                  </a:lnTo>
                  <a:lnTo>
                    <a:pt x="104" y="90"/>
                  </a:lnTo>
                  <a:lnTo>
                    <a:pt x="100" y="90"/>
                  </a:lnTo>
                  <a:lnTo>
                    <a:pt x="99" y="92"/>
                  </a:lnTo>
                  <a:lnTo>
                    <a:pt x="98" y="92"/>
                  </a:lnTo>
                  <a:lnTo>
                    <a:pt x="96" y="92"/>
                  </a:lnTo>
                  <a:lnTo>
                    <a:pt x="95" y="95"/>
                  </a:lnTo>
                  <a:lnTo>
                    <a:pt x="93" y="95"/>
                  </a:lnTo>
                  <a:lnTo>
                    <a:pt x="93" y="96"/>
                  </a:lnTo>
                  <a:lnTo>
                    <a:pt x="90" y="96"/>
                  </a:lnTo>
                  <a:lnTo>
                    <a:pt x="87" y="98"/>
                  </a:lnTo>
                  <a:lnTo>
                    <a:pt x="86" y="98"/>
                  </a:lnTo>
                  <a:lnTo>
                    <a:pt x="84" y="99"/>
                  </a:lnTo>
                  <a:lnTo>
                    <a:pt x="83" y="101"/>
                  </a:lnTo>
                  <a:lnTo>
                    <a:pt x="83" y="102"/>
                  </a:lnTo>
                  <a:lnTo>
                    <a:pt x="84" y="105"/>
                  </a:lnTo>
                  <a:lnTo>
                    <a:pt x="87" y="106"/>
                  </a:lnTo>
                  <a:lnTo>
                    <a:pt x="86" y="108"/>
                  </a:lnTo>
                  <a:lnTo>
                    <a:pt x="85" y="112"/>
                  </a:lnTo>
                  <a:lnTo>
                    <a:pt x="87" y="113"/>
                  </a:lnTo>
                  <a:lnTo>
                    <a:pt x="87" y="115"/>
                  </a:lnTo>
                  <a:lnTo>
                    <a:pt x="88" y="116"/>
                  </a:lnTo>
                  <a:lnTo>
                    <a:pt x="91" y="119"/>
                  </a:lnTo>
                  <a:lnTo>
                    <a:pt x="92" y="118"/>
                  </a:lnTo>
                  <a:lnTo>
                    <a:pt x="95" y="123"/>
                  </a:lnTo>
                  <a:lnTo>
                    <a:pt x="98" y="124"/>
                  </a:lnTo>
                  <a:lnTo>
                    <a:pt x="99" y="126"/>
                  </a:lnTo>
                  <a:lnTo>
                    <a:pt x="100" y="125"/>
                  </a:lnTo>
                  <a:lnTo>
                    <a:pt x="101" y="127"/>
                  </a:lnTo>
                  <a:lnTo>
                    <a:pt x="102" y="127"/>
                  </a:lnTo>
                  <a:lnTo>
                    <a:pt x="105" y="133"/>
                  </a:lnTo>
                  <a:lnTo>
                    <a:pt x="101" y="135"/>
                  </a:lnTo>
                  <a:lnTo>
                    <a:pt x="99" y="134"/>
                  </a:lnTo>
                  <a:lnTo>
                    <a:pt x="98" y="134"/>
                  </a:lnTo>
                  <a:lnTo>
                    <a:pt x="97" y="137"/>
                  </a:lnTo>
                  <a:lnTo>
                    <a:pt x="97" y="138"/>
                  </a:lnTo>
                  <a:lnTo>
                    <a:pt x="91" y="141"/>
                  </a:lnTo>
                  <a:lnTo>
                    <a:pt x="89" y="143"/>
                  </a:lnTo>
                  <a:lnTo>
                    <a:pt x="92" y="148"/>
                  </a:lnTo>
                  <a:lnTo>
                    <a:pt x="91" y="151"/>
                  </a:lnTo>
                  <a:lnTo>
                    <a:pt x="93" y="151"/>
                  </a:lnTo>
                  <a:lnTo>
                    <a:pt x="93" y="152"/>
                  </a:lnTo>
                  <a:lnTo>
                    <a:pt x="93" y="155"/>
                  </a:lnTo>
                  <a:lnTo>
                    <a:pt x="92" y="156"/>
                  </a:lnTo>
                  <a:lnTo>
                    <a:pt x="89" y="154"/>
                  </a:lnTo>
                  <a:lnTo>
                    <a:pt x="90" y="153"/>
                  </a:lnTo>
                  <a:lnTo>
                    <a:pt x="89" y="152"/>
                  </a:lnTo>
                  <a:lnTo>
                    <a:pt x="85" y="152"/>
                  </a:lnTo>
                  <a:lnTo>
                    <a:pt x="84" y="151"/>
                  </a:lnTo>
                  <a:lnTo>
                    <a:pt x="82" y="152"/>
                  </a:lnTo>
                  <a:lnTo>
                    <a:pt x="81" y="153"/>
                  </a:lnTo>
                  <a:lnTo>
                    <a:pt x="74" y="153"/>
                  </a:lnTo>
                  <a:lnTo>
                    <a:pt x="73" y="155"/>
                  </a:lnTo>
                  <a:lnTo>
                    <a:pt x="71" y="155"/>
                  </a:lnTo>
                  <a:lnTo>
                    <a:pt x="71" y="156"/>
                  </a:lnTo>
                  <a:lnTo>
                    <a:pt x="69" y="157"/>
                  </a:lnTo>
                  <a:lnTo>
                    <a:pt x="65" y="157"/>
                  </a:lnTo>
                  <a:lnTo>
                    <a:pt x="65" y="156"/>
                  </a:lnTo>
                  <a:lnTo>
                    <a:pt x="64" y="155"/>
                  </a:lnTo>
                  <a:lnTo>
                    <a:pt x="61" y="154"/>
                  </a:lnTo>
                  <a:lnTo>
                    <a:pt x="60" y="154"/>
                  </a:lnTo>
                  <a:lnTo>
                    <a:pt x="58" y="154"/>
                  </a:lnTo>
                  <a:lnTo>
                    <a:pt x="59" y="156"/>
                  </a:lnTo>
                  <a:lnTo>
                    <a:pt x="56" y="159"/>
                  </a:lnTo>
                  <a:lnTo>
                    <a:pt x="55" y="159"/>
                  </a:lnTo>
                  <a:lnTo>
                    <a:pt x="55" y="158"/>
                  </a:lnTo>
                  <a:lnTo>
                    <a:pt x="54" y="157"/>
                  </a:lnTo>
                  <a:lnTo>
                    <a:pt x="54" y="156"/>
                  </a:lnTo>
                  <a:lnTo>
                    <a:pt x="53" y="155"/>
                  </a:lnTo>
                  <a:lnTo>
                    <a:pt x="52" y="154"/>
                  </a:lnTo>
                  <a:lnTo>
                    <a:pt x="51" y="154"/>
                  </a:lnTo>
                  <a:lnTo>
                    <a:pt x="50" y="153"/>
                  </a:lnTo>
                  <a:lnTo>
                    <a:pt x="49" y="155"/>
                  </a:lnTo>
                  <a:lnTo>
                    <a:pt x="47" y="154"/>
                  </a:lnTo>
                  <a:lnTo>
                    <a:pt x="43" y="152"/>
                  </a:lnTo>
                  <a:lnTo>
                    <a:pt x="38" y="152"/>
                  </a:lnTo>
                  <a:lnTo>
                    <a:pt x="37" y="151"/>
                  </a:lnTo>
                  <a:lnTo>
                    <a:pt x="36" y="151"/>
                  </a:lnTo>
                  <a:lnTo>
                    <a:pt x="36" y="150"/>
                  </a:lnTo>
                  <a:lnTo>
                    <a:pt x="32" y="152"/>
                  </a:lnTo>
                  <a:lnTo>
                    <a:pt x="33" y="153"/>
                  </a:lnTo>
                  <a:lnTo>
                    <a:pt x="31" y="154"/>
                  </a:lnTo>
                  <a:lnTo>
                    <a:pt x="29" y="153"/>
                  </a:lnTo>
                  <a:lnTo>
                    <a:pt x="26" y="154"/>
                  </a:lnTo>
                  <a:lnTo>
                    <a:pt x="24" y="153"/>
                  </a:lnTo>
                  <a:lnTo>
                    <a:pt x="22" y="154"/>
                  </a:lnTo>
                  <a:lnTo>
                    <a:pt x="21" y="153"/>
                  </a:lnTo>
                  <a:close/>
                  <a:moveTo>
                    <a:pt x="108" y="25"/>
                  </a:moveTo>
                  <a:lnTo>
                    <a:pt x="107" y="24"/>
                  </a:lnTo>
                  <a:lnTo>
                    <a:pt x="106" y="24"/>
                  </a:lnTo>
                  <a:lnTo>
                    <a:pt x="103" y="25"/>
                  </a:lnTo>
                  <a:lnTo>
                    <a:pt x="103" y="22"/>
                  </a:lnTo>
                  <a:lnTo>
                    <a:pt x="103" y="20"/>
                  </a:lnTo>
                  <a:lnTo>
                    <a:pt x="107" y="23"/>
                  </a:lnTo>
                  <a:lnTo>
                    <a:pt x="108" y="25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45">
              <a:extLst>
                <a:ext uri="{FF2B5EF4-FFF2-40B4-BE49-F238E27FC236}">
                  <a16:creationId xmlns:a16="http://schemas.microsoft.com/office/drawing/2014/main" id="{7A66292C-0798-39C7-23B0-1DE76076C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163" y="3534335"/>
              <a:ext cx="169892" cy="136151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0" y="85"/>
                </a:cxn>
                <a:cxn ang="0">
                  <a:pos x="2" y="80"/>
                </a:cxn>
                <a:cxn ang="0">
                  <a:pos x="5" y="76"/>
                </a:cxn>
                <a:cxn ang="0">
                  <a:pos x="8" y="73"/>
                </a:cxn>
                <a:cxn ang="0">
                  <a:pos x="9" y="70"/>
                </a:cxn>
                <a:cxn ang="0">
                  <a:pos x="17" y="53"/>
                </a:cxn>
                <a:cxn ang="0">
                  <a:pos x="18" y="52"/>
                </a:cxn>
                <a:cxn ang="0">
                  <a:pos x="26" y="44"/>
                </a:cxn>
                <a:cxn ang="0">
                  <a:pos x="28" y="41"/>
                </a:cxn>
                <a:cxn ang="0">
                  <a:pos x="29" y="35"/>
                </a:cxn>
                <a:cxn ang="0">
                  <a:pos x="30" y="28"/>
                </a:cxn>
                <a:cxn ang="0">
                  <a:pos x="34" y="21"/>
                </a:cxn>
                <a:cxn ang="0">
                  <a:pos x="36" y="19"/>
                </a:cxn>
                <a:cxn ang="0">
                  <a:pos x="39" y="17"/>
                </a:cxn>
                <a:cxn ang="0">
                  <a:pos x="44" y="14"/>
                </a:cxn>
                <a:cxn ang="0">
                  <a:pos x="46" y="11"/>
                </a:cxn>
                <a:cxn ang="0">
                  <a:pos x="48" y="6"/>
                </a:cxn>
                <a:cxn ang="0">
                  <a:pos x="50" y="0"/>
                </a:cxn>
                <a:cxn ang="0">
                  <a:pos x="60" y="0"/>
                </a:cxn>
                <a:cxn ang="0">
                  <a:pos x="75" y="0"/>
                </a:cxn>
                <a:cxn ang="0">
                  <a:pos x="90" y="0"/>
                </a:cxn>
                <a:cxn ang="0">
                  <a:pos x="101" y="0"/>
                </a:cxn>
                <a:cxn ang="0">
                  <a:pos x="109" y="0"/>
                </a:cxn>
                <a:cxn ang="0">
                  <a:pos x="109" y="6"/>
                </a:cxn>
                <a:cxn ang="0">
                  <a:pos x="109" y="17"/>
                </a:cxn>
                <a:cxn ang="0">
                  <a:pos x="109" y="21"/>
                </a:cxn>
                <a:cxn ang="0">
                  <a:pos x="108" y="24"/>
                </a:cxn>
                <a:cxn ang="0">
                  <a:pos x="105" y="24"/>
                </a:cxn>
                <a:cxn ang="0">
                  <a:pos x="70" y="24"/>
                </a:cxn>
                <a:cxn ang="0">
                  <a:pos x="66" y="24"/>
                </a:cxn>
                <a:cxn ang="0">
                  <a:pos x="66" y="27"/>
                </a:cxn>
                <a:cxn ang="0">
                  <a:pos x="66" y="42"/>
                </a:cxn>
                <a:cxn ang="0">
                  <a:pos x="65" y="59"/>
                </a:cxn>
                <a:cxn ang="0">
                  <a:pos x="64" y="60"/>
                </a:cxn>
                <a:cxn ang="0">
                  <a:pos x="60" y="61"/>
                </a:cxn>
                <a:cxn ang="0">
                  <a:pos x="55" y="64"/>
                </a:cxn>
                <a:cxn ang="0">
                  <a:pos x="52" y="66"/>
                </a:cxn>
                <a:cxn ang="0">
                  <a:pos x="50" y="69"/>
                </a:cxn>
                <a:cxn ang="0">
                  <a:pos x="50" y="73"/>
                </a:cxn>
                <a:cxn ang="0">
                  <a:pos x="51" y="83"/>
                </a:cxn>
                <a:cxn ang="0">
                  <a:pos x="52" y="90"/>
                </a:cxn>
                <a:cxn ang="0">
                  <a:pos x="50" y="90"/>
                </a:cxn>
                <a:cxn ang="0">
                  <a:pos x="46" y="90"/>
                </a:cxn>
                <a:cxn ang="0">
                  <a:pos x="32" y="90"/>
                </a:cxn>
                <a:cxn ang="0">
                  <a:pos x="2" y="90"/>
                </a:cxn>
                <a:cxn ang="0">
                  <a:pos x="0" y="90"/>
                </a:cxn>
              </a:cxnLst>
              <a:rect l="0" t="0" r="r" b="b"/>
              <a:pathLst>
                <a:path w="109" h="90">
                  <a:moveTo>
                    <a:pt x="0" y="90"/>
                  </a:moveTo>
                  <a:lnTo>
                    <a:pt x="0" y="85"/>
                  </a:lnTo>
                  <a:lnTo>
                    <a:pt x="2" y="80"/>
                  </a:lnTo>
                  <a:lnTo>
                    <a:pt x="5" y="76"/>
                  </a:lnTo>
                  <a:lnTo>
                    <a:pt x="8" y="73"/>
                  </a:lnTo>
                  <a:lnTo>
                    <a:pt x="9" y="70"/>
                  </a:lnTo>
                  <a:lnTo>
                    <a:pt x="17" y="53"/>
                  </a:lnTo>
                  <a:lnTo>
                    <a:pt x="18" y="52"/>
                  </a:lnTo>
                  <a:lnTo>
                    <a:pt x="26" y="44"/>
                  </a:lnTo>
                  <a:lnTo>
                    <a:pt x="28" y="41"/>
                  </a:lnTo>
                  <a:lnTo>
                    <a:pt x="29" y="35"/>
                  </a:lnTo>
                  <a:lnTo>
                    <a:pt x="30" y="28"/>
                  </a:lnTo>
                  <a:lnTo>
                    <a:pt x="34" y="21"/>
                  </a:lnTo>
                  <a:lnTo>
                    <a:pt x="36" y="19"/>
                  </a:lnTo>
                  <a:lnTo>
                    <a:pt x="39" y="17"/>
                  </a:lnTo>
                  <a:lnTo>
                    <a:pt x="44" y="14"/>
                  </a:lnTo>
                  <a:lnTo>
                    <a:pt x="46" y="11"/>
                  </a:lnTo>
                  <a:lnTo>
                    <a:pt x="48" y="6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09" y="6"/>
                  </a:lnTo>
                  <a:lnTo>
                    <a:pt x="109" y="17"/>
                  </a:lnTo>
                  <a:lnTo>
                    <a:pt x="109" y="21"/>
                  </a:lnTo>
                  <a:lnTo>
                    <a:pt x="108" y="24"/>
                  </a:lnTo>
                  <a:lnTo>
                    <a:pt x="105" y="24"/>
                  </a:lnTo>
                  <a:lnTo>
                    <a:pt x="70" y="24"/>
                  </a:lnTo>
                  <a:lnTo>
                    <a:pt x="66" y="24"/>
                  </a:lnTo>
                  <a:lnTo>
                    <a:pt x="66" y="27"/>
                  </a:lnTo>
                  <a:lnTo>
                    <a:pt x="66" y="42"/>
                  </a:lnTo>
                  <a:lnTo>
                    <a:pt x="65" y="59"/>
                  </a:lnTo>
                  <a:lnTo>
                    <a:pt x="64" y="60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2" y="66"/>
                  </a:lnTo>
                  <a:lnTo>
                    <a:pt x="50" y="69"/>
                  </a:lnTo>
                  <a:lnTo>
                    <a:pt x="50" y="73"/>
                  </a:lnTo>
                  <a:lnTo>
                    <a:pt x="51" y="83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46" y="90"/>
                  </a:lnTo>
                  <a:lnTo>
                    <a:pt x="32" y="90"/>
                  </a:lnTo>
                  <a:lnTo>
                    <a:pt x="2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46">
              <a:extLst>
                <a:ext uri="{FF2B5EF4-FFF2-40B4-BE49-F238E27FC236}">
                  <a16:creationId xmlns:a16="http://schemas.microsoft.com/office/drawing/2014/main" id="{7E7DE595-5DFB-6BE4-21B9-9AB969AAE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196" y="3023011"/>
              <a:ext cx="91960" cy="54461"/>
            </a:xfrm>
            <a:custGeom>
              <a:avLst/>
              <a:gdLst/>
              <a:ahLst/>
              <a:cxnLst>
                <a:cxn ang="0">
                  <a:pos x="48" y="7"/>
                </a:cxn>
                <a:cxn ang="0">
                  <a:pos x="48" y="12"/>
                </a:cxn>
                <a:cxn ang="0">
                  <a:pos x="51" y="14"/>
                </a:cxn>
                <a:cxn ang="0">
                  <a:pos x="54" y="18"/>
                </a:cxn>
                <a:cxn ang="0">
                  <a:pos x="59" y="16"/>
                </a:cxn>
                <a:cxn ang="0">
                  <a:pos x="58" y="20"/>
                </a:cxn>
                <a:cxn ang="0">
                  <a:pos x="58" y="23"/>
                </a:cxn>
                <a:cxn ang="0">
                  <a:pos x="55" y="21"/>
                </a:cxn>
                <a:cxn ang="0">
                  <a:pos x="53" y="25"/>
                </a:cxn>
                <a:cxn ang="0">
                  <a:pos x="54" y="29"/>
                </a:cxn>
                <a:cxn ang="0">
                  <a:pos x="49" y="27"/>
                </a:cxn>
                <a:cxn ang="0">
                  <a:pos x="48" y="28"/>
                </a:cxn>
                <a:cxn ang="0">
                  <a:pos x="45" y="24"/>
                </a:cxn>
                <a:cxn ang="0">
                  <a:pos x="43" y="27"/>
                </a:cxn>
                <a:cxn ang="0">
                  <a:pos x="41" y="35"/>
                </a:cxn>
                <a:cxn ang="0">
                  <a:pos x="37" y="34"/>
                </a:cxn>
                <a:cxn ang="0">
                  <a:pos x="36" y="32"/>
                </a:cxn>
                <a:cxn ang="0">
                  <a:pos x="32" y="25"/>
                </a:cxn>
                <a:cxn ang="0">
                  <a:pos x="28" y="30"/>
                </a:cxn>
                <a:cxn ang="0">
                  <a:pos x="25" y="35"/>
                </a:cxn>
                <a:cxn ang="0">
                  <a:pos x="17" y="36"/>
                </a:cxn>
                <a:cxn ang="0">
                  <a:pos x="13" y="32"/>
                </a:cxn>
                <a:cxn ang="0">
                  <a:pos x="8" y="26"/>
                </a:cxn>
                <a:cxn ang="0">
                  <a:pos x="0" y="31"/>
                </a:cxn>
                <a:cxn ang="0">
                  <a:pos x="2" y="26"/>
                </a:cxn>
                <a:cxn ang="0">
                  <a:pos x="2" y="23"/>
                </a:cxn>
                <a:cxn ang="0">
                  <a:pos x="6" y="16"/>
                </a:cxn>
                <a:cxn ang="0">
                  <a:pos x="9" y="14"/>
                </a:cxn>
                <a:cxn ang="0">
                  <a:pos x="13" y="9"/>
                </a:cxn>
                <a:cxn ang="0">
                  <a:pos x="12" y="8"/>
                </a:cxn>
                <a:cxn ang="0">
                  <a:pos x="16" y="5"/>
                </a:cxn>
                <a:cxn ang="0">
                  <a:pos x="19" y="6"/>
                </a:cxn>
                <a:cxn ang="0">
                  <a:pos x="22" y="4"/>
                </a:cxn>
                <a:cxn ang="0">
                  <a:pos x="26" y="4"/>
                </a:cxn>
                <a:cxn ang="0">
                  <a:pos x="31" y="4"/>
                </a:cxn>
                <a:cxn ang="0">
                  <a:pos x="32" y="2"/>
                </a:cxn>
                <a:cxn ang="0">
                  <a:pos x="36" y="1"/>
                </a:cxn>
                <a:cxn ang="0">
                  <a:pos x="38" y="2"/>
                </a:cxn>
                <a:cxn ang="0">
                  <a:pos x="47" y="4"/>
                </a:cxn>
              </a:cxnLst>
              <a:rect l="0" t="0" r="r" b="b"/>
              <a:pathLst>
                <a:path w="59" h="36">
                  <a:moveTo>
                    <a:pt x="47" y="4"/>
                  </a:moveTo>
                  <a:lnTo>
                    <a:pt x="48" y="7"/>
                  </a:lnTo>
                  <a:lnTo>
                    <a:pt x="46" y="10"/>
                  </a:lnTo>
                  <a:lnTo>
                    <a:pt x="48" y="12"/>
                  </a:lnTo>
                  <a:lnTo>
                    <a:pt x="47" y="14"/>
                  </a:lnTo>
                  <a:lnTo>
                    <a:pt x="51" y="14"/>
                  </a:lnTo>
                  <a:lnTo>
                    <a:pt x="51" y="15"/>
                  </a:lnTo>
                  <a:lnTo>
                    <a:pt x="54" y="18"/>
                  </a:lnTo>
                  <a:lnTo>
                    <a:pt x="58" y="15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20"/>
                  </a:lnTo>
                  <a:lnTo>
                    <a:pt x="58" y="22"/>
                  </a:lnTo>
                  <a:lnTo>
                    <a:pt x="58" y="23"/>
                  </a:lnTo>
                  <a:lnTo>
                    <a:pt x="57" y="23"/>
                  </a:lnTo>
                  <a:lnTo>
                    <a:pt x="55" y="21"/>
                  </a:lnTo>
                  <a:lnTo>
                    <a:pt x="54" y="22"/>
                  </a:lnTo>
                  <a:lnTo>
                    <a:pt x="53" y="25"/>
                  </a:lnTo>
                  <a:lnTo>
                    <a:pt x="55" y="26"/>
                  </a:lnTo>
                  <a:lnTo>
                    <a:pt x="54" y="29"/>
                  </a:lnTo>
                  <a:lnTo>
                    <a:pt x="52" y="27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6" y="27"/>
                  </a:lnTo>
                  <a:lnTo>
                    <a:pt x="45" y="24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31"/>
                  </a:lnTo>
                  <a:lnTo>
                    <a:pt x="41" y="35"/>
                  </a:lnTo>
                  <a:lnTo>
                    <a:pt x="39" y="36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6" y="32"/>
                  </a:lnTo>
                  <a:lnTo>
                    <a:pt x="32" y="29"/>
                  </a:lnTo>
                  <a:lnTo>
                    <a:pt x="32" y="25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1" y="34"/>
                  </a:lnTo>
                  <a:lnTo>
                    <a:pt x="17" y="36"/>
                  </a:lnTo>
                  <a:lnTo>
                    <a:pt x="14" y="35"/>
                  </a:lnTo>
                  <a:lnTo>
                    <a:pt x="13" y="32"/>
                  </a:lnTo>
                  <a:lnTo>
                    <a:pt x="11" y="25"/>
                  </a:lnTo>
                  <a:lnTo>
                    <a:pt x="8" y="26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1" y="25"/>
                  </a:lnTo>
                  <a:lnTo>
                    <a:pt x="2" y="23"/>
                  </a:lnTo>
                  <a:lnTo>
                    <a:pt x="6" y="19"/>
                  </a:lnTo>
                  <a:lnTo>
                    <a:pt x="6" y="16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3"/>
                  </a:lnTo>
                  <a:lnTo>
                    <a:pt x="22" y="4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8" y="2"/>
                  </a:lnTo>
                  <a:lnTo>
                    <a:pt x="43" y="2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47">
              <a:extLst>
                <a:ext uri="{FF2B5EF4-FFF2-40B4-BE49-F238E27FC236}">
                  <a16:creationId xmlns:a16="http://schemas.microsoft.com/office/drawing/2014/main" id="{52A86FAE-0824-1486-BDF6-14AEEB5D9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381" y="4296783"/>
              <a:ext cx="243147" cy="272303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21" y="12"/>
                </a:cxn>
                <a:cxn ang="0">
                  <a:pos x="35" y="4"/>
                </a:cxn>
                <a:cxn ang="0">
                  <a:pos x="48" y="0"/>
                </a:cxn>
                <a:cxn ang="0">
                  <a:pos x="55" y="8"/>
                </a:cxn>
                <a:cxn ang="0">
                  <a:pos x="56" y="20"/>
                </a:cxn>
                <a:cxn ang="0">
                  <a:pos x="69" y="35"/>
                </a:cxn>
                <a:cxn ang="0">
                  <a:pos x="78" y="36"/>
                </a:cxn>
                <a:cxn ang="0">
                  <a:pos x="90" y="42"/>
                </a:cxn>
                <a:cxn ang="0">
                  <a:pos x="98" y="43"/>
                </a:cxn>
                <a:cxn ang="0">
                  <a:pos x="104" y="51"/>
                </a:cxn>
                <a:cxn ang="0">
                  <a:pos x="117" y="52"/>
                </a:cxn>
                <a:cxn ang="0">
                  <a:pos x="120" y="58"/>
                </a:cxn>
                <a:cxn ang="0">
                  <a:pos x="122" y="81"/>
                </a:cxn>
                <a:cxn ang="0">
                  <a:pos x="130" y="87"/>
                </a:cxn>
                <a:cxn ang="0">
                  <a:pos x="147" y="88"/>
                </a:cxn>
                <a:cxn ang="0">
                  <a:pos x="146" y="98"/>
                </a:cxn>
                <a:cxn ang="0">
                  <a:pos x="155" y="106"/>
                </a:cxn>
                <a:cxn ang="0">
                  <a:pos x="155" y="121"/>
                </a:cxn>
                <a:cxn ang="0">
                  <a:pos x="149" y="135"/>
                </a:cxn>
                <a:cxn ang="0">
                  <a:pos x="135" y="128"/>
                </a:cxn>
                <a:cxn ang="0">
                  <a:pos x="124" y="129"/>
                </a:cxn>
                <a:cxn ang="0">
                  <a:pos x="107" y="132"/>
                </a:cxn>
                <a:cxn ang="0">
                  <a:pos x="99" y="142"/>
                </a:cxn>
                <a:cxn ang="0">
                  <a:pos x="96" y="151"/>
                </a:cxn>
                <a:cxn ang="0">
                  <a:pos x="91" y="168"/>
                </a:cxn>
                <a:cxn ang="0">
                  <a:pos x="75" y="166"/>
                </a:cxn>
                <a:cxn ang="0">
                  <a:pos x="65" y="169"/>
                </a:cxn>
                <a:cxn ang="0">
                  <a:pos x="56" y="168"/>
                </a:cxn>
                <a:cxn ang="0">
                  <a:pos x="47" y="166"/>
                </a:cxn>
                <a:cxn ang="0">
                  <a:pos x="31" y="180"/>
                </a:cxn>
                <a:cxn ang="0">
                  <a:pos x="21" y="165"/>
                </a:cxn>
                <a:cxn ang="0">
                  <a:pos x="14" y="148"/>
                </a:cxn>
                <a:cxn ang="0">
                  <a:pos x="15" y="132"/>
                </a:cxn>
                <a:cxn ang="0">
                  <a:pos x="9" y="122"/>
                </a:cxn>
                <a:cxn ang="0">
                  <a:pos x="3" y="106"/>
                </a:cxn>
                <a:cxn ang="0">
                  <a:pos x="1" y="102"/>
                </a:cxn>
                <a:cxn ang="0">
                  <a:pos x="5" y="94"/>
                </a:cxn>
                <a:cxn ang="0">
                  <a:pos x="3" y="81"/>
                </a:cxn>
                <a:cxn ang="0">
                  <a:pos x="6" y="73"/>
                </a:cxn>
                <a:cxn ang="0">
                  <a:pos x="7" y="62"/>
                </a:cxn>
                <a:cxn ang="0">
                  <a:pos x="8" y="52"/>
                </a:cxn>
                <a:cxn ang="0">
                  <a:pos x="9" y="41"/>
                </a:cxn>
                <a:cxn ang="0">
                  <a:pos x="6" y="25"/>
                </a:cxn>
              </a:cxnLst>
              <a:rect l="0" t="0" r="r" b="b"/>
              <a:pathLst>
                <a:path w="156" h="180">
                  <a:moveTo>
                    <a:pt x="0" y="14"/>
                  </a:moveTo>
                  <a:lnTo>
                    <a:pt x="5" y="15"/>
                  </a:lnTo>
                  <a:lnTo>
                    <a:pt x="12" y="17"/>
                  </a:lnTo>
                  <a:lnTo>
                    <a:pt x="14" y="16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4" y="12"/>
                  </a:lnTo>
                  <a:lnTo>
                    <a:pt x="27" y="10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5" y="8"/>
                  </a:lnTo>
                  <a:lnTo>
                    <a:pt x="55" y="12"/>
                  </a:lnTo>
                  <a:lnTo>
                    <a:pt x="55" y="16"/>
                  </a:lnTo>
                  <a:lnTo>
                    <a:pt x="56" y="20"/>
                  </a:lnTo>
                  <a:lnTo>
                    <a:pt x="58" y="24"/>
                  </a:lnTo>
                  <a:lnTo>
                    <a:pt x="63" y="29"/>
                  </a:lnTo>
                  <a:lnTo>
                    <a:pt x="69" y="35"/>
                  </a:lnTo>
                  <a:lnTo>
                    <a:pt x="71" y="36"/>
                  </a:lnTo>
                  <a:lnTo>
                    <a:pt x="76" y="36"/>
                  </a:lnTo>
                  <a:lnTo>
                    <a:pt x="78" y="36"/>
                  </a:lnTo>
                  <a:lnTo>
                    <a:pt x="82" y="37"/>
                  </a:lnTo>
                  <a:lnTo>
                    <a:pt x="86" y="39"/>
                  </a:lnTo>
                  <a:lnTo>
                    <a:pt x="90" y="42"/>
                  </a:lnTo>
                  <a:lnTo>
                    <a:pt x="92" y="43"/>
                  </a:lnTo>
                  <a:lnTo>
                    <a:pt x="97" y="43"/>
                  </a:lnTo>
                  <a:lnTo>
                    <a:pt x="98" y="43"/>
                  </a:lnTo>
                  <a:lnTo>
                    <a:pt x="100" y="48"/>
                  </a:lnTo>
                  <a:lnTo>
                    <a:pt x="102" y="50"/>
                  </a:lnTo>
                  <a:lnTo>
                    <a:pt x="104" y="51"/>
                  </a:lnTo>
                  <a:lnTo>
                    <a:pt x="110" y="50"/>
                  </a:lnTo>
                  <a:lnTo>
                    <a:pt x="114" y="51"/>
                  </a:lnTo>
                  <a:lnTo>
                    <a:pt x="117" y="52"/>
                  </a:lnTo>
                  <a:lnTo>
                    <a:pt x="120" y="53"/>
                  </a:lnTo>
                  <a:lnTo>
                    <a:pt x="120" y="54"/>
                  </a:lnTo>
                  <a:lnTo>
                    <a:pt x="120" y="58"/>
                  </a:lnTo>
                  <a:lnTo>
                    <a:pt x="121" y="64"/>
                  </a:lnTo>
                  <a:lnTo>
                    <a:pt x="121" y="68"/>
                  </a:lnTo>
                  <a:lnTo>
                    <a:pt x="122" y="81"/>
                  </a:lnTo>
                  <a:lnTo>
                    <a:pt x="123" y="86"/>
                  </a:lnTo>
                  <a:lnTo>
                    <a:pt x="125" y="87"/>
                  </a:lnTo>
                  <a:lnTo>
                    <a:pt x="130" y="87"/>
                  </a:lnTo>
                  <a:lnTo>
                    <a:pt x="133" y="87"/>
                  </a:lnTo>
                  <a:lnTo>
                    <a:pt x="143" y="87"/>
                  </a:lnTo>
                  <a:lnTo>
                    <a:pt x="147" y="88"/>
                  </a:lnTo>
                  <a:lnTo>
                    <a:pt x="147" y="89"/>
                  </a:lnTo>
                  <a:lnTo>
                    <a:pt x="145" y="94"/>
                  </a:lnTo>
                  <a:lnTo>
                    <a:pt x="146" y="98"/>
                  </a:lnTo>
                  <a:lnTo>
                    <a:pt x="148" y="100"/>
                  </a:lnTo>
                  <a:lnTo>
                    <a:pt x="153" y="103"/>
                  </a:lnTo>
                  <a:lnTo>
                    <a:pt x="155" y="106"/>
                  </a:lnTo>
                  <a:lnTo>
                    <a:pt x="156" y="111"/>
                  </a:lnTo>
                  <a:lnTo>
                    <a:pt x="156" y="114"/>
                  </a:lnTo>
                  <a:lnTo>
                    <a:pt x="155" y="121"/>
                  </a:lnTo>
                  <a:lnTo>
                    <a:pt x="154" y="126"/>
                  </a:lnTo>
                  <a:lnTo>
                    <a:pt x="152" y="131"/>
                  </a:lnTo>
                  <a:lnTo>
                    <a:pt x="149" y="135"/>
                  </a:lnTo>
                  <a:lnTo>
                    <a:pt x="149" y="134"/>
                  </a:lnTo>
                  <a:lnTo>
                    <a:pt x="137" y="128"/>
                  </a:lnTo>
                  <a:lnTo>
                    <a:pt x="135" y="128"/>
                  </a:lnTo>
                  <a:lnTo>
                    <a:pt x="130" y="128"/>
                  </a:lnTo>
                  <a:lnTo>
                    <a:pt x="125" y="128"/>
                  </a:lnTo>
                  <a:lnTo>
                    <a:pt x="124" y="129"/>
                  </a:lnTo>
                  <a:lnTo>
                    <a:pt x="118" y="130"/>
                  </a:lnTo>
                  <a:lnTo>
                    <a:pt x="111" y="131"/>
                  </a:lnTo>
                  <a:lnTo>
                    <a:pt x="107" y="132"/>
                  </a:lnTo>
                  <a:lnTo>
                    <a:pt x="105" y="132"/>
                  </a:lnTo>
                  <a:lnTo>
                    <a:pt x="103" y="135"/>
                  </a:lnTo>
                  <a:lnTo>
                    <a:pt x="99" y="142"/>
                  </a:lnTo>
                  <a:lnTo>
                    <a:pt x="97" y="144"/>
                  </a:lnTo>
                  <a:lnTo>
                    <a:pt x="96" y="147"/>
                  </a:lnTo>
                  <a:lnTo>
                    <a:pt x="96" y="151"/>
                  </a:lnTo>
                  <a:lnTo>
                    <a:pt x="94" y="159"/>
                  </a:lnTo>
                  <a:lnTo>
                    <a:pt x="92" y="166"/>
                  </a:lnTo>
                  <a:lnTo>
                    <a:pt x="91" y="168"/>
                  </a:lnTo>
                  <a:lnTo>
                    <a:pt x="87" y="167"/>
                  </a:lnTo>
                  <a:lnTo>
                    <a:pt x="80" y="166"/>
                  </a:lnTo>
                  <a:lnTo>
                    <a:pt x="75" y="166"/>
                  </a:lnTo>
                  <a:lnTo>
                    <a:pt x="69" y="178"/>
                  </a:lnTo>
                  <a:lnTo>
                    <a:pt x="67" y="171"/>
                  </a:lnTo>
                  <a:lnTo>
                    <a:pt x="65" y="169"/>
                  </a:lnTo>
                  <a:lnTo>
                    <a:pt x="63" y="168"/>
                  </a:lnTo>
                  <a:lnTo>
                    <a:pt x="60" y="167"/>
                  </a:lnTo>
                  <a:lnTo>
                    <a:pt x="56" y="168"/>
                  </a:lnTo>
                  <a:lnTo>
                    <a:pt x="51" y="168"/>
                  </a:lnTo>
                  <a:lnTo>
                    <a:pt x="48" y="166"/>
                  </a:lnTo>
                  <a:lnTo>
                    <a:pt x="47" y="166"/>
                  </a:lnTo>
                  <a:lnTo>
                    <a:pt x="45" y="165"/>
                  </a:lnTo>
                  <a:lnTo>
                    <a:pt x="43" y="166"/>
                  </a:lnTo>
                  <a:lnTo>
                    <a:pt x="31" y="180"/>
                  </a:lnTo>
                  <a:lnTo>
                    <a:pt x="25" y="180"/>
                  </a:lnTo>
                  <a:lnTo>
                    <a:pt x="23" y="178"/>
                  </a:lnTo>
                  <a:lnTo>
                    <a:pt x="21" y="165"/>
                  </a:lnTo>
                  <a:lnTo>
                    <a:pt x="19" y="159"/>
                  </a:lnTo>
                  <a:lnTo>
                    <a:pt x="18" y="155"/>
                  </a:lnTo>
                  <a:lnTo>
                    <a:pt x="14" y="148"/>
                  </a:lnTo>
                  <a:lnTo>
                    <a:pt x="12" y="144"/>
                  </a:lnTo>
                  <a:lnTo>
                    <a:pt x="12" y="141"/>
                  </a:lnTo>
                  <a:lnTo>
                    <a:pt x="15" y="132"/>
                  </a:lnTo>
                  <a:lnTo>
                    <a:pt x="15" y="130"/>
                  </a:lnTo>
                  <a:lnTo>
                    <a:pt x="10" y="125"/>
                  </a:lnTo>
                  <a:lnTo>
                    <a:pt x="9" y="122"/>
                  </a:lnTo>
                  <a:lnTo>
                    <a:pt x="8" y="115"/>
                  </a:lnTo>
                  <a:lnTo>
                    <a:pt x="6" y="111"/>
                  </a:lnTo>
                  <a:lnTo>
                    <a:pt x="3" y="106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1" y="102"/>
                  </a:lnTo>
                  <a:lnTo>
                    <a:pt x="0" y="99"/>
                  </a:lnTo>
                  <a:lnTo>
                    <a:pt x="1" y="97"/>
                  </a:lnTo>
                  <a:lnTo>
                    <a:pt x="5" y="94"/>
                  </a:lnTo>
                  <a:lnTo>
                    <a:pt x="7" y="91"/>
                  </a:lnTo>
                  <a:lnTo>
                    <a:pt x="7" y="88"/>
                  </a:lnTo>
                  <a:lnTo>
                    <a:pt x="3" y="81"/>
                  </a:lnTo>
                  <a:lnTo>
                    <a:pt x="3" y="78"/>
                  </a:lnTo>
                  <a:lnTo>
                    <a:pt x="4" y="76"/>
                  </a:lnTo>
                  <a:lnTo>
                    <a:pt x="6" y="73"/>
                  </a:lnTo>
                  <a:lnTo>
                    <a:pt x="3" y="68"/>
                  </a:lnTo>
                  <a:lnTo>
                    <a:pt x="4" y="66"/>
                  </a:lnTo>
                  <a:lnTo>
                    <a:pt x="7" y="62"/>
                  </a:lnTo>
                  <a:lnTo>
                    <a:pt x="8" y="60"/>
                  </a:lnTo>
                  <a:lnTo>
                    <a:pt x="9" y="58"/>
                  </a:lnTo>
                  <a:lnTo>
                    <a:pt x="8" y="52"/>
                  </a:lnTo>
                  <a:lnTo>
                    <a:pt x="8" y="49"/>
                  </a:lnTo>
                  <a:lnTo>
                    <a:pt x="9" y="44"/>
                  </a:lnTo>
                  <a:lnTo>
                    <a:pt x="9" y="41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6" y="2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48">
              <a:extLst>
                <a:ext uri="{FF2B5EF4-FFF2-40B4-BE49-F238E27FC236}">
                  <a16:creationId xmlns:a16="http://schemas.microsoft.com/office/drawing/2014/main" id="{6DCE7CBE-3EBC-E830-9A20-46423D2E8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130" y="2141051"/>
              <a:ext cx="215092" cy="475017"/>
            </a:xfrm>
            <a:custGeom>
              <a:avLst/>
              <a:gdLst/>
              <a:ahLst/>
              <a:cxnLst>
                <a:cxn ang="0">
                  <a:pos x="101" y="57"/>
                </a:cxn>
                <a:cxn ang="0">
                  <a:pos x="110" y="71"/>
                </a:cxn>
                <a:cxn ang="0">
                  <a:pos x="117" y="91"/>
                </a:cxn>
                <a:cxn ang="0">
                  <a:pos x="115" y="128"/>
                </a:cxn>
                <a:cxn ang="0">
                  <a:pos x="116" y="157"/>
                </a:cxn>
                <a:cxn ang="0">
                  <a:pos x="117" y="175"/>
                </a:cxn>
                <a:cxn ang="0">
                  <a:pos x="125" y="201"/>
                </a:cxn>
                <a:cxn ang="0">
                  <a:pos x="123" y="214"/>
                </a:cxn>
                <a:cxn ang="0">
                  <a:pos x="137" y="229"/>
                </a:cxn>
                <a:cxn ang="0">
                  <a:pos x="135" y="245"/>
                </a:cxn>
                <a:cxn ang="0">
                  <a:pos x="112" y="276"/>
                </a:cxn>
                <a:cxn ang="0">
                  <a:pos x="94" y="296"/>
                </a:cxn>
                <a:cxn ang="0">
                  <a:pos x="83" y="298"/>
                </a:cxn>
                <a:cxn ang="0">
                  <a:pos x="76" y="300"/>
                </a:cxn>
                <a:cxn ang="0">
                  <a:pos x="73" y="301"/>
                </a:cxn>
                <a:cxn ang="0">
                  <a:pos x="66" y="303"/>
                </a:cxn>
                <a:cxn ang="0">
                  <a:pos x="60" y="306"/>
                </a:cxn>
                <a:cxn ang="0">
                  <a:pos x="54" y="307"/>
                </a:cxn>
                <a:cxn ang="0">
                  <a:pos x="47" y="313"/>
                </a:cxn>
                <a:cxn ang="0">
                  <a:pos x="41" y="311"/>
                </a:cxn>
                <a:cxn ang="0">
                  <a:pos x="31" y="314"/>
                </a:cxn>
                <a:cxn ang="0">
                  <a:pos x="28" y="304"/>
                </a:cxn>
                <a:cxn ang="0">
                  <a:pos x="21" y="302"/>
                </a:cxn>
                <a:cxn ang="0">
                  <a:pos x="12" y="299"/>
                </a:cxn>
                <a:cxn ang="0">
                  <a:pos x="8" y="283"/>
                </a:cxn>
                <a:cxn ang="0">
                  <a:pos x="10" y="270"/>
                </a:cxn>
                <a:cxn ang="0">
                  <a:pos x="7" y="251"/>
                </a:cxn>
                <a:cxn ang="0">
                  <a:pos x="3" y="242"/>
                </a:cxn>
                <a:cxn ang="0">
                  <a:pos x="9" y="231"/>
                </a:cxn>
                <a:cxn ang="0">
                  <a:pos x="11" y="222"/>
                </a:cxn>
                <a:cxn ang="0">
                  <a:pos x="19" y="222"/>
                </a:cxn>
                <a:cxn ang="0">
                  <a:pos x="23" y="206"/>
                </a:cxn>
                <a:cxn ang="0">
                  <a:pos x="36" y="195"/>
                </a:cxn>
                <a:cxn ang="0">
                  <a:pos x="54" y="173"/>
                </a:cxn>
                <a:cxn ang="0">
                  <a:pos x="58" y="168"/>
                </a:cxn>
                <a:cxn ang="0">
                  <a:pos x="58" y="154"/>
                </a:cxn>
                <a:cxn ang="0">
                  <a:pos x="44" y="143"/>
                </a:cxn>
                <a:cxn ang="0">
                  <a:pos x="38" y="135"/>
                </a:cxn>
                <a:cxn ang="0">
                  <a:pos x="40" y="109"/>
                </a:cxn>
                <a:cxn ang="0">
                  <a:pos x="34" y="81"/>
                </a:cxn>
                <a:cxn ang="0">
                  <a:pos x="27" y="63"/>
                </a:cxn>
                <a:cxn ang="0">
                  <a:pos x="4" y="44"/>
                </a:cxn>
                <a:cxn ang="0">
                  <a:pos x="6" y="25"/>
                </a:cxn>
                <a:cxn ang="0">
                  <a:pos x="16" y="35"/>
                </a:cxn>
                <a:cxn ang="0">
                  <a:pos x="33" y="47"/>
                </a:cxn>
                <a:cxn ang="0">
                  <a:pos x="52" y="54"/>
                </a:cxn>
                <a:cxn ang="0">
                  <a:pos x="64" y="32"/>
                </a:cxn>
                <a:cxn ang="0">
                  <a:pos x="69" y="10"/>
                </a:cxn>
                <a:cxn ang="0">
                  <a:pos x="89" y="0"/>
                </a:cxn>
                <a:cxn ang="0">
                  <a:pos x="103" y="10"/>
                </a:cxn>
                <a:cxn ang="0">
                  <a:pos x="103" y="35"/>
                </a:cxn>
              </a:cxnLst>
              <a:rect l="0" t="0" r="r" b="b"/>
              <a:pathLst>
                <a:path w="138" h="314">
                  <a:moveTo>
                    <a:pt x="103" y="45"/>
                  </a:moveTo>
                  <a:lnTo>
                    <a:pt x="103" y="49"/>
                  </a:lnTo>
                  <a:lnTo>
                    <a:pt x="101" y="57"/>
                  </a:lnTo>
                  <a:lnTo>
                    <a:pt x="102" y="65"/>
                  </a:lnTo>
                  <a:lnTo>
                    <a:pt x="105" y="68"/>
                  </a:lnTo>
                  <a:lnTo>
                    <a:pt x="110" y="71"/>
                  </a:lnTo>
                  <a:lnTo>
                    <a:pt x="116" y="79"/>
                  </a:lnTo>
                  <a:lnTo>
                    <a:pt x="119" y="85"/>
                  </a:lnTo>
                  <a:lnTo>
                    <a:pt x="117" y="91"/>
                  </a:lnTo>
                  <a:lnTo>
                    <a:pt x="109" y="103"/>
                  </a:lnTo>
                  <a:lnTo>
                    <a:pt x="107" y="107"/>
                  </a:lnTo>
                  <a:lnTo>
                    <a:pt x="115" y="128"/>
                  </a:lnTo>
                  <a:lnTo>
                    <a:pt x="120" y="145"/>
                  </a:lnTo>
                  <a:lnTo>
                    <a:pt x="119" y="150"/>
                  </a:lnTo>
                  <a:lnTo>
                    <a:pt x="116" y="157"/>
                  </a:lnTo>
                  <a:lnTo>
                    <a:pt x="115" y="163"/>
                  </a:lnTo>
                  <a:lnTo>
                    <a:pt x="115" y="168"/>
                  </a:lnTo>
                  <a:lnTo>
                    <a:pt x="117" y="175"/>
                  </a:lnTo>
                  <a:lnTo>
                    <a:pt x="124" y="195"/>
                  </a:lnTo>
                  <a:lnTo>
                    <a:pt x="126" y="198"/>
                  </a:lnTo>
                  <a:lnTo>
                    <a:pt x="125" y="201"/>
                  </a:lnTo>
                  <a:lnTo>
                    <a:pt x="122" y="207"/>
                  </a:lnTo>
                  <a:lnTo>
                    <a:pt x="120" y="209"/>
                  </a:lnTo>
                  <a:lnTo>
                    <a:pt x="123" y="214"/>
                  </a:lnTo>
                  <a:lnTo>
                    <a:pt x="130" y="220"/>
                  </a:lnTo>
                  <a:lnTo>
                    <a:pt x="135" y="224"/>
                  </a:lnTo>
                  <a:lnTo>
                    <a:pt x="137" y="229"/>
                  </a:lnTo>
                  <a:lnTo>
                    <a:pt x="138" y="233"/>
                  </a:lnTo>
                  <a:lnTo>
                    <a:pt x="138" y="238"/>
                  </a:lnTo>
                  <a:lnTo>
                    <a:pt x="135" y="245"/>
                  </a:lnTo>
                  <a:lnTo>
                    <a:pt x="132" y="252"/>
                  </a:lnTo>
                  <a:lnTo>
                    <a:pt x="123" y="262"/>
                  </a:lnTo>
                  <a:lnTo>
                    <a:pt x="112" y="276"/>
                  </a:lnTo>
                  <a:lnTo>
                    <a:pt x="100" y="290"/>
                  </a:lnTo>
                  <a:lnTo>
                    <a:pt x="99" y="294"/>
                  </a:lnTo>
                  <a:lnTo>
                    <a:pt x="94" y="296"/>
                  </a:lnTo>
                  <a:lnTo>
                    <a:pt x="87" y="298"/>
                  </a:lnTo>
                  <a:lnTo>
                    <a:pt x="86" y="300"/>
                  </a:lnTo>
                  <a:lnTo>
                    <a:pt x="83" y="298"/>
                  </a:lnTo>
                  <a:lnTo>
                    <a:pt x="80" y="300"/>
                  </a:lnTo>
                  <a:lnTo>
                    <a:pt x="79" y="301"/>
                  </a:lnTo>
                  <a:lnTo>
                    <a:pt x="76" y="300"/>
                  </a:lnTo>
                  <a:lnTo>
                    <a:pt x="75" y="299"/>
                  </a:lnTo>
                  <a:lnTo>
                    <a:pt x="75" y="294"/>
                  </a:lnTo>
                  <a:lnTo>
                    <a:pt x="73" y="301"/>
                  </a:lnTo>
                  <a:lnTo>
                    <a:pt x="72" y="303"/>
                  </a:lnTo>
                  <a:lnTo>
                    <a:pt x="68" y="303"/>
                  </a:lnTo>
                  <a:lnTo>
                    <a:pt x="66" y="303"/>
                  </a:lnTo>
                  <a:lnTo>
                    <a:pt x="66" y="306"/>
                  </a:lnTo>
                  <a:lnTo>
                    <a:pt x="62" y="303"/>
                  </a:lnTo>
                  <a:lnTo>
                    <a:pt x="60" y="306"/>
                  </a:lnTo>
                  <a:lnTo>
                    <a:pt x="57" y="307"/>
                  </a:lnTo>
                  <a:lnTo>
                    <a:pt x="54" y="309"/>
                  </a:lnTo>
                  <a:lnTo>
                    <a:pt x="54" y="307"/>
                  </a:lnTo>
                  <a:lnTo>
                    <a:pt x="51" y="309"/>
                  </a:lnTo>
                  <a:lnTo>
                    <a:pt x="48" y="310"/>
                  </a:lnTo>
                  <a:lnTo>
                    <a:pt x="47" y="313"/>
                  </a:lnTo>
                  <a:lnTo>
                    <a:pt x="45" y="311"/>
                  </a:lnTo>
                  <a:lnTo>
                    <a:pt x="41" y="313"/>
                  </a:lnTo>
                  <a:lnTo>
                    <a:pt x="41" y="311"/>
                  </a:lnTo>
                  <a:lnTo>
                    <a:pt x="37" y="314"/>
                  </a:lnTo>
                  <a:lnTo>
                    <a:pt x="34" y="314"/>
                  </a:lnTo>
                  <a:lnTo>
                    <a:pt x="31" y="314"/>
                  </a:lnTo>
                  <a:lnTo>
                    <a:pt x="28" y="311"/>
                  </a:lnTo>
                  <a:lnTo>
                    <a:pt x="27" y="308"/>
                  </a:lnTo>
                  <a:lnTo>
                    <a:pt x="28" y="304"/>
                  </a:lnTo>
                  <a:lnTo>
                    <a:pt x="24" y="304"/>
                  </a:lnTo>
                  <a:lnTo>
                    <a:pt x="21" y="306"/>
                  </a:lnTo>
                  <a:lnTo>
                    <a:pt x="21" y="302"/>
                  </a:lnTo>
                  <a:lnTo>
                    <a:pt x="18" y="303"/>
                  </a:lnTo>
                  <a:lnTo>
                    <a:pt x="15" y="300"/>
                  </a:lnTo>
                  <a:lnTo>
                    <a:pt x="12" y="299"/>
                  </a:lnTo>
                  <a:lnTo>
                    <a:pt x="10" y="296"/>
                  </a:lnTo>
                  <a:lnTo>
                    <a:pt x="8" y="291"/>
                  </a:lnTo>
                  <a:lnTo>
                    <a:pt x="8" y="283"/>
                  </a:lnTo>
                  <a:lnTo>
                    <a:pt x="9" y="278"/>
                  </a:lnTo>
                  <a:lnTo>
                    <a:pt x="9" y="273"/>
                  </a:lnTo>
                  <a:lnTo>
                    <a:pt x="10" y="270"/>
                  </a:lnTo>
                  <a:lnTo>
                    <a:pt x="7" y="264"/>
                  </a:lnTo>
                  <a:lnTo>
                    <a:pt x="5" y="259"/>
                  </a:lnTo>
                  <a:lnTo>
                    <a:pt x="7" y="251"/>
                  </a:lnTo>
                  <a:lnTo>
                    <a:pt x="7" y="246"/>
                  </a:lnTo>
                  <a:lnTo>
                    <a:pt x="5" y="243"/>
                  </a:lnTo>
                  <a:lnTo>
                    <a:pt x="3" y="242"/>
                  </a:lnTo>
                  <a:lnTo>
                    <a:pt x="3" y="238"/>
                  </a:lnTo>
                  <a:lnTo>
                    <a:pt x="5" y="234"/>
                  </a:lnTo>
                  <a:lnTo>
                    <a:pt x="9" y="231"/>
                  </a:lnTo>
                  <a:lnTo>
                    <a:pt x="9" y="228"/>
                  </a:lnTo>
                  <a:lnTo>
                    <a:pt x="9" y="224"/>
                  </a:lnTo>
                  <a:lnTo>
                    <a:pt x="11" y="222"/>
                  </a:lnTo>
                  <a:lnTo>
                    <a:pt x="15" y="223"/>
                  </a:lnTo>
                  <a:lnTo>
                    <a:pt x="16" y="224"/>
                  </a:lnTo>
                  <a:lnTo>
                    <a:pt x="19" y="222"/>
                  </a:lnTo>
                  <a:lnTo>
                    <a:pt x="21" y="216"/>
                  </a:lnTo>
                  <a:lnTo>
                    <a:pt x="22" y="210"/>
                  </a:lnTo>
                  <a:lnTo>
                    <a:pt x="23" y="206"/>
                  </a:lnTo>
                  <a:lnTo>
                    <a:pt x="25" y="210"/>
                  </a:lnTo>
                  <a:lnTo>
                    <a:pt x="26" y="210"/>
                  </a:lnTo>
                  <a:lnTo>
                    <a:pt x="36" y="195"/>
                  </a:lnTo>
                  <a:lnTo>
                    <a:pt x="43" y="187"/>
                  </a:lnTo>
                  <a:lnTo>
                    <a:pt x="48" y="179"/>
                  </a:lnTo>
                  <a:lnTo>
                    <a:pt x="54" y="173"/>
                  </a:lnTo>
                  <a:lnTo>
                    <a:pt x="59" y="174"/>
                  </a:lnTo>
                  <a:lnTo>
                    <a:pt x="59" y="169"/>
                  </a:lnTo>
                  <a:lnTo>
                    <a:pt x="58" y="168"/>
                  </a:lnTo>
                  <a:lnTo>
                    <a:pt x="56" y="165"/>
                  </a:lnTo>
                  <a:lnTo>
                    <a:pt x="57" y="160"/>
                  </a:lnTo>
                  <a:lnTo>
                    <a:pt x="58" y="154"/>
                  </a:lnTo>
                  <a:lnTo>
                    <a:pt x="56" y="151"/>
                  </a:lnTo>
                  <a:lnTo>
                    <a:pt x="49" y="149"/>
                  </a:lnTo>
                  <a:lnTo>
                    <a:pt x="44" y="143"/>
                  </a:lnTo>
                  <a:lnTo>
                    <a:pt x="41" y="142"/>
                  </a:lnTo>
                  <a:lnTo>
                    <a:pt x="40" y="139"/>
                  </a:lnTo>
                  <a:lnTo>
                    <a:pt x="38" y="135"/>
                  </a:lnTo>
                  <a:lnTo>
                    <a:pt x="37" y="127"/>
                  </a:lnTo>
                  <a:lnTo>
                    <a:pt x="40" y="115"/>
                  </a:lnTo>
                  <a:lnTo>
                    <a:pt x="40" y="109"/>
                  </a:lnTo>
                  <a:lnTo>
                    <a:pt x="37" y="99"/>
                  </a:lnTo>
                  <a:lnTo>
                    <a:pt x="34" y="89"/>
                  </a:lnTo>
                  <a:lnTo>
                    <a:pt x="34" y="81"/>
                  </a:lnTo>
                  <a:lnTo>
                    <a:pt x="35" y="75"/>
                  </a:lnTo>
                  <a:lnTo>
                    <a:pt x="30" y="66"/>
                  </a:lnTo>
                  <a:lnTo>
                    <a:pt x="27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4" y="4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25"/>
                  </a:lnTo>
                  <a:lnTo>
                    <a:pt x="7" y="23"/>
                  </a:lnTo>
                  <a:lnTo>
                    <a:pt x="10" y="25"/>
                  </a:lnTo>
                  <a:lnTo>
                    <a:pt x="16" y="35"/>
                  </a:lnTo>
                  <a:lnTo>
                    <a:pt x="21" y="45"/>
                  </a:lnTo>
                  <a:lnTo>
                    <a:pt x="24" y="46"/>
                  </a:lnTo>
                  <a:lnTo>
                    <a:pt x="33" y="47"/>
                  </a:lnTo>
                  <a:lnTo>
                    <a:pt x="43" y="44"/>
                  </a:lnTo>
                  <a:lnTo>
                    <a:pt x="50" y="52"/>
                  </a:lnTo>
                  <a:lnTo>
                    <a:pt x="52" y="54"/>
                  </a:lnTo>
                  <a:lnTo>
                    <a:pt x="55" y="48"/>
                  </a:lnTo>
                  <a:lnTo>
                    <a:pt x="63" y="40"/>
                  </a:lnTo>
                  <a:lnTo>
                    <a:pt x="64" y="32"/>
                  </a:lnTo>
                  <a:lnTo>
                    <a:pt x="64" y="24"/>
                  </a:lnTo>
                  <a:lnTo>
                    <a:pt x="66" y="17"/>
                  </a:lnTo>
                  <a:lnTo>
                    <a:pt x="69" y="10"/>
                  </a:lnTo>
                  <a:lnTo>
                    <a:pt x="74" y="3"/>
                  </a:lnTo>
                  <a:lnTo>
                    <a:pt x="86" y="1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9" y="8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09" y="20"/>
                  </a:lnTo>
                  <a:lnTo>
                    <a:pt x="103" y="35"/>
                  </a:lnTo>
                  <a:lnTo>
                    <a:pt x="103" y="41"/>
                  </a:lnTo>
                  <a:lnTo>
                    <a:pt x="103" y="4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49">
              <a:extLst>
                <a:ext uri="{FF2B5EF4-FFF2-40B4-BE49-F238E27FC236}">
                  <a16:creationId xmlns:a16="http://schemas.microsoft.com/office/drawing/2014/main" id="{F95EBE25-30D5-A26F-0936-F2F942348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893" y="2988216"/>
              <a:ext cx="160540" cy="75640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5" y="27"/>
                </a:cxn>
                <a:cxn ang="0">
                  <a:pos x="7" y="28"/>
                </a:cxn>
                <a:cxn ang="0">
                  <a:pos x="8" y="30"/>
                </a:cxn>
                <a:cxn ang="0">
                  <a:pos x="9" y="32"/>
                </a:cxn>
                <a:cxn ang="0">
                  <a:pos x="13" y="29"/>
                </a:cxn>
                <a:cxn ang="0">
                  <a:pos x="14" y="27"/>
                </a:cxn>
                <a:cxn ang="0">
                  <a:pos x="18" y="28"/>
                </a:cxn>
                <a:cxn ang="0">
                  <a:pos x="19" y="30"/>
                </a:cxn>
                <a:cxn ang="0">
                  <a:pos x="25" y="29"/>
                </a:cxn>
                <a:cxn ang="0">
                  <a:pos x="27" y="28"/>
                </a:cxn>
                <a:cxn ang="0">
                  <a:pos x="35" y="26"/>
                </a:cxn>
                <a:cxn ang="0">
                  <a:pos x="38" y="24"/>
                </a:cxn>
                <a:cxn ang="0">
                  <a:pos x="43" y="25"/>
                </a:cxn>
                <a:cxn ang="0">
                  <a:pos x="43" y="27"/>
                </a:cxn>
                <a:cxn ang="0">
                  <a:pos x="47" y="28"/>
                </a:cxn>
                <a:cxn ang="0">
                  <a:pos x="47" y="24"/>
                </a:cxn>
                <a:cxn ang="0">
                  <a:pos x="46" y="21"/>
                </a:cxn>
                <a:cxn ang="0">
                  <a:pos x="45" y="14"/>
                </a:cxn>
                <a:cxn ang="0">
                  <a:pos x="51" y="10"/>
                </a:cxn>
                <a:cxn ang="0">
                  <a:pos x="53" y="7"/>
                </a:cxn>
                <a:cxn ang="0">
                  <a:pos x="59" y="6"/>
                </a:cxn>
                <a:cxn ang="0">
                  <a:pos x="62" y="7"/>
                </a:cxn>
                <a:cxn ang="0">
                  <a:pos x="68" y="7"/>
                </a:cxn>
                <a:cxn ang="0">
                  <a:pos x="81" y="3"/>
                </a:cxn>
                <a:cxn ang="0">
                  <a:pos x="95" y="3"/>
                </a:cxn>
                <a:cxn ang="0">
                  <a:pos x="98" y="6"/>
                </a:cxn>
                <a:cxn ang="0">
                  <a:pos x="98" y="12"/>
                </a:cxn>
                <a:cxn ang="0">
                  <a:pos x="103" y="19"/>
                </a:cxn>
                <a:cxn ang="0">
                  <a:pos x="99" y="25"/>
                </a:cxn>
                <a:cxn ang="0">
                  <a:pos x="94" y="24"/>
                </a:cxn>
                <a:cxn ang="0">
                  <a:pos x="91" y="26"/>
                </a:cxn>
                <a:cxn ang="0">
                  <a:pos x="95" y="28"/>
                </a:cxn>
                <a:cxn ang="0">
                  <a:pos x="91" y="30"/>
                </a:cxn>
                <a:cxn ang="0">
                  <a:pos x="92" y="35"/>
                </a:cxn>
                <a:cxn ang="0">
                  <a:pos x="89" y="40"/>
                </a:cxn>
                <a:cxn ang="0">
                  <a:pos x="86" y="45"/>
                </a:cxn>
                <a:cxn ang="0">
                  <a:pos x="79" y="46"/>
                </a:cxn>
                <a:cxn ang="0">
                  <a:pos x="71" y="46"/>
                </a:cxn>
                <a:cxn ang="0">
                  <a:pos x="65" y="49"/>
                </a:cxn>
                <a:cxn ang="0">
                  <a:pos x="60" y="48"/>
                </a:cxn>
                <a:cxn ang="0">
                  <a:pos x="51" y="47"/>
                </a:cxn>
                <a:cxn ang="0">
                  <a:pos x="38" y="44"/>
                </a:cxn>
                <a:cxn ang="0">
                  <a:pos x="35" y="40"/>
                </a:cxn>
                <a:cxn ang="0">
                  <a:pos x="29" y="38"/>
                </a:cxn>
                <a:cxn ang="0">
                  <a:pos x="25" y="38"/>
                </a:cxn>
                <a:cxn ang="0">
                  <a:pos x="22" y="38"/>
                </a:cxn>
                <a:cxn ang="0">
                  <a:pos x="17" y="42"/>
                </a:cxn>
                <a:cxn ang="0">
                  <a:pos x="13" y="39"/>
                </a:cxn>
                <a:cxn ang="0">
                  <a:pos x="8" y="41"/>
                </a:cxn>
                <a:cxn ang="0">
                  <a:pos x="5" y="37"/>
                </a:cxn>
                <a:cxn ang="0">
                  <a:pos x="2" y="35"/>
                </a:cxn>
                <a:cxn ang="0">
                  <a:pos x="2" y="30"/>
                </a:cxn>
              </a:cxnLst>
              <a:rect l="0" t="0" r="r" b="b"/>
              <a:pathLst>
                <a:path w="103" h="50">
                  <a:moveTo>
                    <a:pt x="1" y="27"/>
                  </a:moveTo>
                  <a:lnTo>
                    <a:pt x="3" y="28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3" y="29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8" y="28"/>
                  </a:lnTo>
                  <a:lnTo>
                    <a:pt x="19" y="29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6"/>
                  </a:lnTo>
                  <a:lnTo>
                    <a:pt x="35" y="26"/>
                  </a:lnTo>
                  <a:lnTo>
                    <a:pt x="36" y="25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3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6" y="29"/>
                  </a:lnTo>
                  <a:lnTo>
                    <a:pt x="47" y="28"/>
                  </a:lnTo>
                  <a:lnTo>
                    <a:pt x="47" y="25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6" y="21"/>
                  </a:lnTo>
                  <a:lnTo>
                    <a:pt x="43" y="16"/>
                  </a:lnTo>
                  <a:lnTo>
                    <a:pt x="45" y="14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5" y="8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2" y="7"/>
                  </a:lnTo>
                  <a:lnTo>
                    <a:pt x="65" y="8"/>
                  </a:lnTo>
                  <a:lnTo>
                    <a:pt x="68" y="7"/>
                  </a:lnTo>
                  <a:lnTo>
                    <a:pt x="73" y="0"/>
                  </a:lnTo>
                  <a:lnTo>
                    <a:pt x="81" y="3"/>
                  </a:lnTo>
                  <a:lnTo>
                    <a:pt x="87" y="5"/>
                  </a:lnTo>
                  <a:lnTo>
                    <a:pt x="95" y="3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8" y="12"/>
                  </a:lnTo>
                  <a:lnTo>
                    <a:pt x="99" y="14"/>
                  </a:lnTo>
                  <a:lnTo>
                    <a:pt x="103" y="19"/>
                  </a:lnTo>
                  <a:lnTo>
                    <a:pt x="99" y="22"/>
                  </a:lnTo>
                  <a:lnTo>
                    <a:pt x="99" y="25"/>
                  </a:lnTo>
                  <a:lnTo>
                    <a:pt x="95" y="25"/>
                  </a:lnTo>
                  <a:lnTo>
                    <a:pt x="94" y="24"/>
                  </a:lnTo>
                  <a:lnTo>
                    <a:pt x="92" y="24"/>
                  </a:lnTo>
                  <a:lnTo>
                    <a:pt x="91" y="26"/>
                  </a:lnTo>
                  <a:lnTo>
                    <a:pt x="94" y="26"/>
                  </a:lnTo>
                  <a:lnTo>
                    <a:pt x="95" y="28"/>
                  </a:lnTo>
                  <a:lnTo>
                    <a:pt x="94" y="30"/>
                  </a:lnTo>
                  <a:lnTo>
                    <a:pt x="91" y="30"/>
                  </a:lnTo>
                  <a:lnTo>
                    <a:pt x="91" y="34"/>
                  </a:lnTo>
                  <a:lnTo>
                    <a:pt x="92" y="35"/>
                  </a:lnTo>
                  <a:lnTo>
                    <a:pt x="91" y="38"/>
                  </a:lnTo>
                  <a:lnTo>
                    <a:pt x="89" y="40"/>
                  </a:lnTo>
                  <a:lnTo>
                    <a:pt x="85" y="41"/>
                  </a:lnTo>
                  <a:lnTo>
                    <a:pt x="86" y="45"/>
                  </a:lnTo>
                  <a:lnTo>
                    <a:pt x="80" y="44"/>
                  </a:lnTo>
                  <a:lnTo>
                    <a:pt x="79" y="46"/>
                  </a:lnTo>
                  <a:lnTo>
                    <a:pt x="74" y="45"/>
                  </a:lnTo>
                  <a:lnTo>
                    <a:pt x="71" y="46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1" y="49"/>
                  </a:lnTo>
                  <a:lnTo>
                    <a:pt x="60" y="48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6" y="46"/>
                  </a:lnTo>
                  <a:lnTo>
                    <a:pt x="38" y="44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5" y="36"/>
                  </a:lnTo>
                  <a:lnTo>
                    <a:pt x="29" y="38"/>
                  </a:lnTo>
                  <a:lnTo>
                    <a:pt x="28" y="37"/>
                  </a:lnTo>
                  <a:lnTo>
                    <a:pt x="25" y="38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20" y="42"/>
                  </a:lnTo>
                  <a:lnTo>
                    <a:pt x="17" y="42"/>
                  </a:lnTo>
                  <a:lnTo>
                    <a:pt x="13" y="40"/>
                  </a:lnTo>
                  <a:lnTo>
                    <a:pt x="13" y="39"/>
                  </a:lnTo>
                  <a:lnTo>
                    <a:pt x="12" y="38"/>
                  </a:lnTo>
                  <a:lnTo>
                    <a:pt x="8" y="41"/>
                  </a:lnTo>
                  <a:lnTo>
                    <a:pt x="5" y="38"/>
                  </a:lnTo>
                  <a:lnTo>
                    <a:pt x="5" y="37"/>
                  </a:lnTo>
                  <a:lnTo>
                    <a:pt x="1" y="37"/>
                  </a:lnTo>
                  <a:lnTo>
                    <a:pt x="2" y="35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1" y="2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50">
              <a:extLst>
                <a:ext uri="{FF2B5EF4-FFF2-40B4-BE49-F238E27FC236}">
                  <a16:creationId xmlns:a16="http://schemas.microsoft.com/office/drawing/2014/main" id="{44E64AED-C56F-73E7-84F0-CD9CFBFE6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563" y="2923166"/>
              <a:ext cx="134043" cy="77153"/>
            </a:xfrm>
            <a:custGeom>
              <a:avLst/>
              <a:gdLst/>
              <a:ahLst/>
              <a:cxnLst>
                <a:cxn ang="0">
                  <a:pos x="18" y="43"/>
                </a:cxn>
                <a:cxn ang="0">
                  <a:pos x="15" y="40"/>
                </a:cxn>
                <a:cxn ang="0">
                  <a:pos x="8" y="35"/>
                </a:cxn>
                <a:cxn ang="0">
                  <a:pos x="4" y="29"/>
                </a:cxn>
                <a:cxn ang="0">
                  <a:pos x="4" y="22"/>
                </a:cxn>
                <a:cxn ang="0">
                  <a:pos x="0" y="17"/>
                </a:cxn>
                <a:cxn ang="0">
                  <a:pos x="4" y="14"/>
                </a:cxn>
                <a:cxn ang="0">
                  <a:pos x="10" y="11"/>
                </a:cxn>
                <a:cxn ang="0">
                  <a:pos x="15" y="8"/>
                </a:cxn>
                <a:cxn ang="0">
                  <a:pos x="21" y="6"/>
                </a:cxn>
                <a:cxn ang="0">
                  <a:pos x="26" y="3"/>
                </a:cxn>
                <a:cxn ang="0">
                  <a:pos x="29" y="0"/>
                </a:cxn>
                <a:cxn ang="0">
                  <a:pos x="33" y="4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2" y="5"/>
                </a:cxn>
                <a:cxn ang="0">
                  <a:pos x="47" y="7"/>
                </a:cxn>
                <a:cxn ang="0">
                  <a:pos x="52" y="8"/>
                </a:cxn>
                <a:cxn ang="0">
                  <a:pos x="55" y="9"/>
                </a:cxn>
                <a:cxn ang="0">
                  <a:pos x="52" y="12"/>
                </a:cxn>
                <a:cxn ang="0">
                  <a:pos x="58" y="19"/>
                </a:cxn>
                <a:cxn ang="0">
                  <a:pos x="61" y="13"/>
                </a:cxn>
                <a:cxn ang="0">
                  <a:pos x="65" y="14"/>
                </a:cxn>
                <a:cxn ang="0">
                  <a:pos x="70" y="18"/>
                </a:cxn>
                <a:cxn ang="0">
                  <a:pos x="72" y="21"/>
                </a:cxn>
                <a:cxn ang="0">
                  <a:pos x="77" y="21"/>
                </a:cxn>
                <a:cxn ang="0">
                  <a:pos x="83" y="27"/>
                </a:cxn>
                <a:cxn ang="0">
                  <a:pos x="86" y="30"/>
                </a:cxn>
                <a:cxn ang="0">
                  <a:pos x="84" y="31"/>
                </a:cxn>
                <a:cxn ang="0">
                  <a:pos x="82" y="32"/>
                </a:cxn>
                <a:cxn ang="0">
                  <a:pos x="80" y="34"/>
                </a:cxn>
                <a:cxn ang="0">
                  <a:pos x="79" y="35"/>
                </a:cxn>
                <a:cxn ang="0">
                  <a:pos x="77" y="37"/>
                </a:cxn>
                <a:cxn ang="0">
                  <a:pos x="77" y="40"/>
                </a:cxn>
                <a:cxn ang="0">
                  <a:pos x="74" y="41"/>
                </a:cxn>
                <a:cxn ang="0">
                  <a:pos x="73" y="43"/>
                </a:cxn>
                <a:cxn ang="0">
                  <a:pos x="72" y="43"/>
                </a:cxn>
                <a:cxn ang="0">
                  <a:pos x="70" y="44"/>
                </a:cxn>
                <a:cxn ang="0">
                  <a:pos x="68" y="45"/>
                </a:cxn>
                <a:cxn ang="0">
                  <a:pos x="67" y="45"/>
                </a:cxn>
                <a:cxn ang="0">
                  <a:pos x="65" y="44"/>
                </a:cxn>
                <a:cxn ang="0">
                  <a:pos x="63" y="45"/>
                </a:cxn>
                <a:cxn ang="0">
                  <a:pos x="62" y="47"/>
                </a:cxn>
                <a:cxn ang="0">
                  <a:pos x="61" y="48"/>
                </a:cxn>
                <a:cxn ang="0">
                  <a:pos x="44" y="46"/>
                </a:cxn>
                <a:cxn ang="0">
                  <a:pos x="28" y="51"/>
                </a:cxn>
                <a:cxn ang="0">
                  <a:pos x="22" y="49"/>
                </a:cxn>
              </a:cxnLst>
              <a:rect l="0" t="0" r="r" b="b"/>
              <a:pathLst>
                <a:path w="86" h="51">
                  <a:moveTo>
                    <a:pt x="22" y="49"/>
                  </a:moveTo>
                  <a:lnTo>
                    <a:pt x="19" y="43"/>
                  </a:lnTo>
                  <a:lnTo>
                    <a:pt x="18" y="43"/>
                  </a:lnTo>
                  <a:lnTo>
                    <a:pt x="17" y="41"/>
                  </a:lnTo>
                  <a:lnTo>
                    <a:pt x="16" y="42"/>
                  </a:lnTo>
                  <a:lnTo>
                    <a:pt x="15" y="40"/>
                  </a:lnTo>
                  <a:lnTo>
                    <a:pt x="12" y="39"/>
                  </a:lnTo>
                  <a:lnTo>
                    <a:pt x="9" y="34"/>
                  </a:lnTo>
                  <a:lnTo>
                    <a:pt x="8" y="35"/>
                  </a:lnTo>
                  <a:lnTo>
                    <a:pt x="5" y="32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4" y="22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21" y="6"/>
                  </a:lnTo>
                  <a:lnTo>
                    <a:pt x="22" y="5"/>
                  </a:lnTo>
                  <a:lnTo>
                    <a:pt x="25" y="4"/>
                  </a:lnTo>
                  <a:lnTo>
                    <a:pt x="26" y="3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1" y="3"/>
                  </a:lnTo>
                  <a:lnTo>
                    <a:pt x="33" y="4"/>
                  </a:lnTo>
                  <a:lnTo>
                    <a:pt x="34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1"/>
                  </a:lnTo>
                  <a:lnTo>
                    <a:pt x="40" y="3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52" y="8"/>
                  </a:lnTo>
                  <a:lnTo>
                    <a:pt x="52" y="7"/>
                  </a:lnTo>
                  <a:lnTo>
                    <a:pt x="53" y="8"/>
                  </a:lnTo>
                  <a:lnTo>
                    <a:pt x="55" y="9"/>
                  </a:lnTo>
                  <a:lnTo>
                    <a:pt x="54" y="10"/>
                  </a:lnTo>
                  <a:lnTo>
                    <a:pt x="53" y="11"/>
                  </a:lnTo>
                  <a:lnTo>
                    <a:pt x="52" y="12"/>
                  </a:lnTo>
                  <a:lnTo>
                    <a:pt x="55" y="15"/>
                  </a:lnTo>
                  <a:lnTo>
                    <a:pt x="56" y="18"/>
                  </a:lnTo>
                  <a:lnTo>
                    <a:pt x="58" y="19"/>
                  </a:lnTo>
                  <a:lnTo>
                    <a:pt x="60" y="17"/>
                  </a:lnTo>
                  <a:lnTo>
                    <a:pt x="62" y="16"/>
                  </a:lnTo>
                  <a:lnTo>
                    <a:pt x="61" y="13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5" y="14"/>
                  </a:lnTo>
                  <a:lnTo>
                    <a:pt x="67" y="15"/>
                  </a:lnTo>
                  <a:lnTo>
                    <a:pt x="71" y="15"/>
                  </a:lnTo>
                  <a:lnTo>
                    <a:pt x="70" y="18"/>
                  </a:lnTo>
                  <a:lnTo>
                    <a:pt x="72" y="17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74" y="21"/>
                  </a:lnTo>
                  <a:lnTo>
                    <a:pt x="76" y="20"/>
                  </a:lnTo>
                  <a:lnTo>
                    <a:pt x="77" y="21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3" y="27"/>
                  </a:lnTo>
                  <a:lnTo>
                    <a:pt x="85" y="28"/>
                  </a:lnTo>
                  <a:lnTo>
                    <a:pt x="86" y="31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5" y="32"/>
                  </a:lnTo>
                  <a:lnTo>
                    <a:pt x="84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1" y="33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7" y="38"/>
                  </a:lnTo>
                  <a:lnTo>
                    <a:pt x="77" y="39"/>
                  </a:lnTo>
                  <a:lnTo>
                    <a:pt x="77" y="40"/>
                  </a:lnTo>
                  <a:lnTo>
                    <a:pt x="76" y="40"/>
                  </a:lnTo>
                  <a:lnTo>
                    <a:pt x="75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2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2" y="43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0" y="44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8" y="45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7" y="45"/>
                  </a:lnTo>
                  <a:lnTo>
                    <a:pt x="66" y="45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3" y="45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2" y="47"/>
                  </a:lnTo>
                  <a:lnTo>
                    <a:pt x="61" y="48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58" y="46"/>
                  </a:lnTo>
                  <a:lnTo>
                    <a:pt x="50" y="48"/>
                  </a:lnTo>
                  <a:lnTo>
                    <a:pt x="44" y="46"/>
                  </a:lnTo>
                  <a:lnTo>
                    <a:pt x="36" y="43"/>
                  </a:lnTo>
                  <a:lnTo>
                    <a:pt x="31" y="50"/>
                  </a:lnTo>
                  <a:lnTo>
                    <a:pt x="28" y="51"/>
                  </a:lnTo>
                  <a:lnTo>
                    <a:pt x="25" y="50"/>
                  </a:lnTo>
                  <a:lnTo>
                    <a:pt x="23" y="49"/>
                  </a:lnTo>
                  <a:lnTo>
                    <a:pt x="22" y="4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51">
              <a:extLst>
                <a:ext uri="{FF2B5EF4-FFF2-40B4-BE49-F238E27FC236}">
                  <a16:creationId xmlns:a16="http://schemas.microsoft.com/office/drawing/2014/main" id="{8B947AD0-19BC-DF0B-9DB7-13CE5C76A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605" y="3543412"/>
              <a:ext cx="247824" cy="261714"/>
            </a:xfrm>
            <a:custGeom>
              <a:avLst/>
              <a:gdLst/>
              <a:ahLst/>
              <a:cxnLst>
                <a:cxn ang="0">
                  <a:pos x="59" y="167"/>
                </a:cxn>
                <a:cxn ang="0">
                  <a:pos x="52" y="159"/>
                </a:cxn>
                <a:cxn ang="0">
                  <a:pos x="49" y="154"/>
                </a:cxn>
                <a:cxn ang="0">
                  <a:pos x="44" y="152"/>
                </a:cxn>
                <a:cxn ang="0">
                  <a:pos x="36" y="147"/>
                </a:cxn>
                <a:cxn ang="0">
                  <a:pos x="30" y="146"/>
                </a:cxn>
                <a:cxn ang="0">
                  <a:pos x="12" y="148"/>
                </a:cxn>
                <a:cxn ang="0">
                  <a:pos x="9" y="147"/>
                </a:cxn>
                <a:cxn ang="0">
                  <a:pos x="13" y="134"/>
                </a:cxn>
                <a:cxn ang="0">
                  <a:pos x="13" y="120"/>
                </a:cxn>
                <a:cxn ang="0">
                  <a:pos x="7" y="111"/>
                </a:cxn>
                <a:cxn ang="0">
                  <a:pos x="10" y="106"/>
                </a:cxn>
                <a:cxn ang="0">
                  <a:pos x="10" y="97"/>
                </a:cxn>
                <a:cxn ang="0">
                  <a:pos x="4" y="90"/>
                </a:cxn>
                <a:cxn ang="0">
                  <a:pos x="0" y="91"/>
                </a:cxn>
                <a:cxn ang="0">
                  <a:pos x="0" y="88"/>
                </a:cxn>
                <a:cxn ang="0">
                  <a:pos x="3" y="84"/>
                </a:cxn>
                <a:cxn ang="0">
                  <a:pos x="47" y="84"/>
                </a:cxn>
                <a:cxn ang="0">
                  <a:pos x="53" y="84"/>
                </a:cxn>
                <a:cxn ang="0">
                  <a:pos x="51" y="67"/>
                </a:cxn>
                <a:cxn ang="0">
                  <a:pos x="53" y="60"/>
                </a:cxn>
                <a:cxn ang="0">
                  <a:pos x="61" y="55"/>
                </a:cxn>
                <a:cxn ang="0">
                  <a:pos x="66" y="53"/>
                </a:cxn>
                <a:cxn ang="0">
                  <a:pos x="67" y="21"/>
                </a:cxn>
                <a:cxn ang="0">
                  <a:pos x="71" y="18"/>
                </a:cxn>
                <a:cxn ang="0">
                  <a:pos x="109" y="18"/>
                </a:cxn>
                <a:cxn ang="0">
                  <a:pos x="110" y="11"/>
                </a:cxn>
                <a:cxn ang="0">
                  <a:pos x="127" y="9"/>
                </a:cxn>
                <a:cxn ang="0">
                  <a:pos x="159" y="31"/>
                </a:cxn>
                <a:cxn ang="0">
                  <a:pos x="137" y="33"/>
                </a:cxn>
                <a:cxn ang="0">
                  <a:pos x="143" y="88"/>
                </a:cxn>
                <a:cxn ang="0">
                  <a:pos x="145" y="109"/>
                </a:cxn>
                <a:cxn ang="0">
                  <a:pos x="148" y="140"/>
                </a:cxn>
                <a:cxn ang="0">
                  <a:pos x="153" y="154"/>
                </a:cxn>
                <a:cxn ang="0">
                  <a:pos x="113" y="164"/>
                </a:cxn>
                <a:cxn ang="0">
                  <a:pos x="96" y="166"/>
                </a:cxn>
                <a:cxn ang="0">
                  <a:pos x="91" y="166"/>
                </a:cxn>
                <a:cxn ang="0">
                  <a:pos x="84" y="165"/>
                </a:cxn>
                <a:cxn ang="0">
                  <a:pos x="84" y="168"/>
                </a:cxn>
                <a:cxn ang="0">
                  <a:pos x="81" y="169"/>
                </a:cxn>
                <a:cxn ang="0">
                  <a:pos x="76" y="163"/>
                </a:cxn>
                <a:cxn ang="0">
                  <a:pos x="72" y="163"/>
                </a:cxn>
                <a:cxn ang="0">
                  <a:pos x="69" y="168"/>
                </a:cxn>
                <a:cxn ang="0">
                  <a:pos x="67" y="173"/>
                </a:cxn>
              </a:cxnLst>
              <a:rect l="0" t="0" r="r" b="b"/>
              <a:pathLst>
                <a:path w="159" h="173">
                  <a:moveTo>
                    <a:pt x="67" y="173"/>
                  </a:moveTo>
                  <a:lnTo>
                    <a:pt x="59" y="167"/>
                  </a:lnTo>
                  <a:lnTo>
                    <a:pt x="55" y="163"/>
                  </a:lnTo>
                  <a:lnTo>
                    <a:pt x="52" y="159"/>
                  </a:lnTo>
                  <a:lnTo>
                    <a:pt x="50" y="155"/>
                  </a:lnTo>
                  <a:lnTo>
                    <a:pt x="49" y="154"/>
                  </a:lnTo>
                  <a:lnTo>
                    <a:pt x="48" y="153"/>
                  </a:lnTo>
                  <a:lnTo>
                    <a:pt x="44" y="152"/>
                  </a:lnTo>
                  <a:lnTo>
                    <a:pt x="40" y="150"/>
                  </a:lnTo>
                  <a:lnTo>
                    <a:pt x="36" y="147"/>
                  </a:lnTo>
                  <a:lnTo>
                    <a:pt x="33" y="146"/>
                  </a:lnTo>
                  <a:lnTo>
                    <a:pt x="30" y="146"/>
                  </a:lnTo>
                  <a:lnTo>
                    <a:pt x="22" y="147"/>
                  </a:lnTo>
                  <a:lnTo>
                    <a:pt x="12" y="148"/>
                  </a:lnTo>
                  <a:lnTo>
                    <a:pt x="9" y="150"/>
                  </a:lnTo>
                  <a:lnTo>
                    <a:pt x="9" y="147"/>
                  </a:lnTo>
                  <a:lnTo>
                    <a:pt x="12" y="139"/>
                  </a:lnTo>
                  <a:lnTo>
                    <a:pt x="13" y="134"/>
                  </a:lnTo>
                  <a:lnTo>
                    <a:pt x="14" y="127"/>
                  </a:lnTo>
                  <a:lnTo>
                    <a:pt x="13" y="120"/>
                  </a:lnTo>
                  <a:lnTo>
                    <a:pt x="11" y="115"/>
                  </a:lnTo>
                  <a:lnTo>
                    <a:pt x="7" y="111"/>
                  </a:lnTo>
                  <a:lnTo>
                    <a:pt x="9" y="109"/>
                  </a:lnTo>
                  <a:lnTo>
                    <a:pt x="10" y="106"/>
                  </a:lnTo>
                  <a:lnTo>
                    <a:pt x="11" y="100"/>
                  </a:lnTo>
                  <a:lnTo>
                    <a:pt x="10" y="97"/>
                  </a:lnTo>
                  <a:lnTo>
                    <a:pt x="9" y="94"/>
                  </a:lnTo>
                  <a:lnTo>
                    <a:pt x="4" y="90"/>
                  </a:lnTo>
                  <a:lnTo>
                    <a:pt x="3" y="89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1" y="84"/>
                  </a:lnTo>
                  <a:lnTo>
                    <a:pt x="3" y="84"/>
                  </a:lnTo>
                  <a:lnTo>
                    <a:pt x="33" y="84"/>
                  </a:lnTo>
                  <a:lnTo>
                    <a:pt x="47" y="84"/>
                  </a:lnTo>
                  <a:lnTo>
                    <a:pt x="51" y="84"/>
                  </a:lnTo>
                  <a:lnTo>
                    <a:pt x="53" y="84"/>
                  </a:lnTo>
                  <a:lnTo>
                    <a:pt x="52" y="77"/>
                  </a:lnTo>
                  <a:lnTo>
                    <a:pt x="51" y="67"/>
                  </a:lnTo>
                  <a:lnTo>
                    <a:pt x="51" y="63"/>
                  </a:lnTo>
                  <a:lnTo>
                    <a:pt x="53" y="60"/>
                  </a:lnTo>
                  <a:lnTo>
                    <a:pt x="56" y="58"/>
                  </a:lnTo>
                  <a:lnTo>
                    <a:pt x="61" y="55"/>
                  </a:lnTo>
                  <a:lnTo>
                    <a:pt x="65" y="54"/>
                  </a:lnTo>
                  <a:lnTo>
                    <a:pt x="66" y="53"/>
                  </a:lnTo>
                  <a:lnTo>
                    <a:pt x="67" y="36"/>
                  </a:lnTo>
                  <a:lnTo>
                    <a:pt x="67" y="21"/>
                  </a:lnTo>
                  <a:lnTo>
                    <a:pt x="67" y="18"/>
                  </a:lnTo>
                  <a:lnTo>
                    <a:pt x="71" y="18"/>
                  </a:lnTo>
                  <a:lnTo>
                    <a:pt x="106" y="18"/>
                  </a:lnTo>
                  <a:lnTo>
                    <a:pt x="109" y="18"/>
                  </a:lnTo>
                  <a:lnTo>
                    <a:pt x="110" y="15"/>
                  </a:lnTo>
                  <a:lnTo>
                    <a:pt x="110" y="11"/>
                  </a:lnTo>
                  <a:lnTo>
                    <a:pt x="110" y="0"/>
                  </a:lnTo>
                  <a:lnTo>
                    <a:pt x="127" y="9"/>
                  </a:lnTo>
                  <a:lnTo>
                    <a:pt x="151" y="25"/>
                  </a:lnTo>
                  <a:lnTo>
                    <a:pt x="159" y="31"/>
                  </a:lnTo>
                  <a:lnTo>
                    <a:pt x="156" y="32"/>
                  </a:lnTo>
                  <a:lnTo>
                    <a:pt x="137" y="33"/>
                  </a:lnTo>
                  <a:lnTo>
                    <a:pt x="138" y="38"/>
                  </a:lnTo>
                  <a:lnTo>
                    <a:pt x="143" y="88"/>
                  </a:lnTo>
                  <a:lnTo>
                    <a:pt x="144" y="98"/>
                  </a:lnTo>
                  <a:lnTo>
                    <a:pt x="145" y="109"/>
                  </a:lnTo>
                  <a:lnTo>
                    <a:pt x="147" y="126"/>
                  </a:lnTo>
                  <a:lnTo>
                    <a:pt x="148" y="140"/>
                  </a:lnTo>
                  <a:lnTo>
                    <a:pt x="149" y="150"/>
                  </a:lnTo>
                  <a:lnTo>
                    <a:pt x="153" y="154"/>
                  </a:lnTo>
                  <a:lnTo>
                    <a:pt x="151" y="164"/>
                  </a:lnTo>
                  <a:lnTo>
                    <a:pt x="113" y="164"/>
                  </a:lnTo>
                  <a:lnTo>
                    <a:pt x="102" y="164"/>
                  </a:lnTo>
                  <a:lnTo>
                    <a:pt x="96" y="166"/>
                  </a:lnTo>
                  <a:lnTo>
                    <a:pt x="94" y="166"/>
                  </a:lnTo>
                  <a:lnTo>
                    <a:pt x="91" y="166"/>
                  </a:lnTo>
                  <a:lnTo>
                    <a:pt x="87" y="165"/>
                  </a:lnTo>
                  <a:lnTo>
                    <a:pt x="84" y="165"/>
                  </a:lnTo>
                  <a:lnTo>
                    <a:pt x="83" y="166"/>
                  </a:lnTo>
                  <a:lnTo>
                    <a:pt x="84" y="168"/>
                  </a:lnTo>
                  <a:lnTo>
                    <a:pt x="83" y="169"/>
                  </a:lnTo>
                  <a:lnTo>
                    <a:pt x="81" y="169"/>
                  </a:lnTo>
                  <a:lnTo>
                    <a:pt x="79" y="168"/>
                  </a:lnTo>
                  <a:lnTo>
                    <a:pt x="76" y="163"/>
                  </a:lnTo>
                  <a:lnTo>
                    <a:pt x="74" y="162"/>
                  </a:lnTo>
                  <a:lnTo>
                    <a:pt x="72" y="163"/>
                  </a:lnTo>
                  <a:lnTo>
                    <a:pt x="70" y="164"/>
                  </a:lnTo>
                  <a:lnTo>
                    <a:pt x="69" y="168"/>
                  </a:lnTo>
                  <a:lnTo>
                    <a:pt x="69" y="171"/>
                  </a:lnTo>
                  <a:lnTo>
                    <a:pt x="67" y="17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52">
              <a:extLst>
                <a:ext uri="{FF2B5EF4-FFF2-40B4-BE49-F238E27FC236}">
                  <a16:creationId xmlns:a16="http://schemas.microsoft.com/office/drawing/2014/main" id="{A4776222-71C2-68D9-3F2E-ED1A618A4F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0970" y="2803655"/>
              <a:ext cx="204182" cy="181535"/>
            </a:xfrm>
            <a:custGeom>
              <a:avLst/>
              <a:gdLst/>
              <a:ahLst/>
              <a:cxnLst>
                <a:cxn ang="0">
                  <a:pos x="103" y="116"/>
                </a:cxn>
                <a:cxn ang="0">
                  <a:pos x="98" y="111"/>
                </a:cxn>
                <a:cxn ang="0">
                  <a:pos x="91" y="112"/>
                </a:cxn>
                <a:cxn ang="0">
                  <a:pos x="83" y="112"/>
                </a:cxn>
                <a:cxn ang="0">
                  <a:pos x="79" y="115"/>
                </a:cxn>
                <a:cxn ang="0">
                  <a:pos x="74" y="116"/>
                </a:cxn>
                <a:cxn ang="0">
                  <a:pos x="74" y="112"/>
                </a:cxn>
                <a:cxn ang="0">
                  <a:pos x="71" y="108"/>
                </a:cxn>
                <a:cxn ang="0">
                  <a:pos x="68" y="109"/>
                </a:cxn>
                <a:cxn ang="0">
                  <a:pos x="64" y="110"/>
                </a:cxn>
                <a:cxn ang="0">
                  <a:pos x="59" y="106"/>
                </a:cxn>
                <a:cxn ang="0">
                  <a:pos x="53" y="100"/>
                </a:cxn>
                <a:cxn ang="0">
                  <a:pos x="48" y="100"/>
                </a:cxn>
                <a:cxn ang="0">
                  <a:pos x="46" y="97"/>
                </a:cxn>
                <a:cxn ang="0">
                  <a:pos x="41" y="93"/>
                </a:cxn>
                <a:cxn ang="0">
                  <a:pos x="37" y="92"/>
                </a:cxn>
                <a:cxn ang="0">
                  <a:pos x="34" y="98"/>
                </a:cxn>
                <a:cxn ang="0">
                  <a:pos x="28" y="91"/>
                </a:cxn>
                <a:cxn ang="0">
                  <a:pos x="31" y="88"/>
                </a:cxn>
                <a:cxn ang="0">
                  <a:pos x="28" y="87"/>
                </a:cxn>
                <a:cxn ang="0">
                  <a:pos x="23" y="86"/>
                </a:cxn>
                <a:cxn ang="0">
                  <a:pos x="18" y="84"/>
                </a:cxn>
                <a:cxn ang="0">
                  <a:pos x="14" y="79"/>
                </a:cxn>
                <a:cxn ang="0">
                  <a:pos x="12" y="81"/>
                </a:cxn>
                <a:cxn ang="0">
                  <a:pos x="12" y="76"/>
                </a:cxn>
                <a:cxn ang="0">
                  <a:pos x="8" y="67"/>
                </a:cxn>
                <a:cxn ang="0">
                  <a:pos x="8" y="61"/>
                </a:cxn>
                <a:cxn ang="0">
                  <a:pos x="8" y="55"/>
                </a:cxn>
                <a:cxn ang="0">
                  <a:pos x="7" y="48"/>
                </a:cxn>
                <a:cxn ang="0">
                  <a:pos x="1" y="39"/>
                </a:cxn>
                <a:cxn ang="0">
                  <a:pos x="2" y="24"/>
                </a:cxn>
                <a:cxn ang="0">
                  <a:pos x="5" y="24"/>
                </a:cxn>
                <a:cxn ang="0">
                  <a:pos x="5" y="20"/>
                </a:cxn>
                <a:cxn ang="0">
                  <a:pos x="10" y="16"/>
                </a:cxn>
                <a:cxn ang="0">
                  <a:pos x="23" y="13"/>
                </a:cxn>
                <a:cxn ang="0">
                  <a:pos x="38" y="4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64" y="11"/>
                </a:cxn>
                <a:cxn ang="0">
                  <a:pos x="74" y="6"/>
                </a:cxn>
                <a:cxn ang="0">
                  <a:pos x="67" y="12"/>
                </a:cxn>
                <a:cxn ang="0">
                  <a:pos x="74" y="9"/>
                </a:cxn>
                <a:cxn ang="0">
                  <a:pos x="95" y="8"/>
                </a:cxn>
                <a:cxn ang="0">
                  <a:pos x="116" y="7"/>
                </a:cxn>
                <a:cxn ang="0">
                  <a:pos x="123" y="16"/>
                </a:cxn>
                <a:cxn ang="0">
                  <a:pos x="124" y="21"/>
                </a:cxn>
                <a:cxn ang="0">
                  <a:pos x="129" y="43"/>
                </a:cxn>
                <a:cxn ang="0">
                  <a:pos x="121" y="48"/>
                </a:cxn>
                <a:cxn ang="0">
                  <a:pos x="121" y="54"/>
                </a:cxn>
                <a:cxn ang="0">
                  <a:pos x="125" y="58"/>
                </a:cxn>
                <a:cxn ang="0">
                  <a:pos x="124" y="69"/>
                </a:cxn>
                <a:cxn ang="0">
                  <a:pos x="130" y="81"/>
                </a:cxn>
                <a:cxn ang="0">
                  <a:pos x="129" y="84"/>
                </a:cxn>
                <a:cxn ang="0">
                  <a:pos x="129" y="92"/>
                </a:cxn>
                <a:cxn ang="0">
                  <a:pos x="122" y="97"/>
                </a:cxn>
                <a:cxn ang="0">
                  <a:pos x="113" y="117"/>
                </a:cxn>
                <a:cxn ang="0">
                  <a:pos x="5" y="19"/>
                </a:cxn>
                <a:cxn ang="0">
                  <a:pos x="2" y="20"/>
                </a:cxn>
                <a:cxn ang="0">
                  <a:pos x="4" y="18"/>
                </a:cxn>
                <a:cxn ang="0">
                  <a:pos x="1" y="18"/>
                </a:cxn>
                <a:cxn ang="0">
                  <a:pos x="0" y="18"/>
                </a:cxn>
              </a:cxnLst>
              <a:rect l="0" t="0" r="r" b="b"/>
              <a:pathLst>
                <a:path w="131" h="120">
                  <a:moveTo>
                    <a:pt x="111" y="120"/>
                  </a:moveTo>
                  <a:lnTo>
                    <a:pt x="106" y="117"/>
                  </a:lnTo>
                  <a:lnTo>
                    <a:pt x="103" y="116"/>
                  </a:lnTo>
                  <a:lnTo>
                    <a:pt x="103" y="114"/>
                  </a:lnTo>
                  <a:lnTo>
                    <a:pt x="99" y="112"/>
                  </a:lnTo>
                  <a:lnTo>
                    <a:pt x="98" y="111"/>
                  </a:lnTo>
                  <a:lnTo>
                    <a:pt x="95" y="112"/>
                  </a:lnTo>
                  <a:lnTo>
                    <a:pt x="92" y="111"/>
                  </a:lnTo>
                  <a:lnTo>
                    <a:pt x="91" y="112"/>
                  </a:lnTo>
                  <a:lnTo>
                    <a:pt x="89" y="114"/>
                  </a:lnTo>
                  <a:lnTo>
                    <a:pt x="86" y="112"/>
                  </a:lnTo>
                  <a:lnTo>
                    <a:pt x="83" y="112"/>
                  </a:lnTo>
                  <a:lnTo>
                    <a:pt x="82" y="112"/>
                  </a:lnTo>
                  <a:lnTo>
                    <a:pt x="79" y="114"/>
                  </a:lnTo>
                  <a:lnTo>
                    <a:pt x="79" y="115"/>
                  </a:lnTo>
                  <a:lnTo>
                    <a:pt x="78" y="117"/>
                  </a:lnTo>
                  <a:lnTo>
                    <a:pt x="77" y="115"/>
                  </a:lnTo>
                  <a:lnTo>
                    <a:pt x="74" y="116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1" y="108"/>
                  </a:lnTo>
                  <a:lnTo>
                    <a:pt x="69" y="109"/>
                  </a:lnTo>
                  <a:lnTo>
                    <a:pt x="69" y="110"/>
                  </a:lnTo>
                  <a:lnTo>
                    <a:pt x="68" y="109"/>
                  </a:lnTo>
                  <a:lnTo>
                    <a:pt x="67" y="112"/>
                  </a:lnTo>
                  <a:lnTo>
                    <a:pt x="64" y="112"/>
                  </a:lnTo>
                  <a:lnTo>
                    <a:pt x="64" y="110"/>
                  </a:lnTo>
                  <a:lnTo>
                    <a:pt x="62" y="110"/>
                  </a:lnTo>
                  <a:lnTo>
                    <a:pt x="61" y="107"/>
                  </a:lnTo>
                  <a:lnTo>
                    <a:pt x="59" y="106"/>
                  </a:lnTo>
                  <a:lnTo>
                    <a:pt x="58" y="104"/>
                  </a:lnTo>
                  <a:lnTo>
                    <a:pt x="58" y="102"/>
                  </a:lnTo>
                  <a:lnTo>
                    <a:pt x="53" y="100"/>
                  </a:lnTo>
                  <a:lnTo>
                    <a:pt x="52" y="99"/>
                  </a:lnTo>
                  <a:lnTo>
                    <a:pt x="50" y="100"/>
                  </a:lnTo>
                  <a:lnTo>
                    <a:pt x="48" y="100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6" y="97"/>
                  </a:lnTo>
                  <a:lnTo>
                    <a:pt x="47" y="94"/>
                  </a:lnTo>
                  <a:lnTo>
                    <a:pt x="43" y="94"/>
                  </a:lnTo>
                  <a:lnTo>
                    <a:pt x="41" y="93"/>
                  </a:lnTo>
                  <a:lnTo>
                    <a:pt x="38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8" y="95"/>
                  </a:lnTo>
                  <a:lnTo>
                    <a:pt x="36" y="96"/>
                  </a:lnTo>
                  <a:lnTo>
                    <a:pt x="34" y="98"/>
                  </a:lnTo>
                  <a:lnTo>
                    <a:pt x="32" y="97"/>
                  </a:lnTo>
                  <a:lnTo>
                    <a:pt x="31" y="94"/>
                  </a:lnTo>
                  <a:lnTo>
                    <a:pt x="28" y="91"/>
                  </a:lnTo>
                  <a:lnTo>
                    <a:pt x="29" y="90"/>
                  </a:lnTo>
                  <a:lnTo>
                    <a:pt x="30" y="89"/>
                  </a:lnTo>
                  <a:lnTo>
                    <a:pt x="31" y="88"/>
                  </a:lnTo>
                  <a:lnTo>
                    <a:pt x="29" y="87"/>
                  </a:lnTo>
                  <a:lnTo>
                    <a:pt x="28" y="86"/>
                  </a:lnTo>
                  <a:lnTo>
                    <a:pt x="28" y="87"/>
                  </a:lnTo>
                  <a:lnTo>
                    <a:pt x="25" y="87"/>
                  </a:lnTo>
                  <a:lnTo>
                    <a:pt x="25" y="86"/>
                  </a:lnTo>
                  <a:lnTo>
                    <a:pt x="23" y="86"/>
                  </a:lnTo>
                  <a:lnTo>
                    <a:pt x="23" y="85"/>
                  </a:lnTo>
                  <a:lnTo>
                    <a:pt x="19" y="84"/>
                  </a:lnTo>
                  <a:lnTo>
                    <a:pt x="18" y="84"/>
                  </a:lnTo>
                  <a:lnTo>
                    <a:pt x="16" y="82"/>
                  </a:lnTo>
                  <a:lnTo>
                    <a:pt x="15" y="80"/>
                  </a:lnTo>
                  <a:lnTo>
                    <a:pt x="14" y="79"/>
                  </a:lnTo>
                  <a:lnTo>
                    <a:pt x="12" y="79"/>
                  </a:lnTo>
                  <a:lnTo>
                    <a:pt x="11" y="80"/>
                  </a:lnTo>
                  <a:lnTo>
                    <a:pt x="12" y="81"/>
                  </a:lnTo>
                  <a:lnTo>
                    <a:pt x="12" y="82"/>
                  </a:lnTo>
                  <a:lnTo>
                    <a:pt x="10" y="82"/>
                  </a:lnTo>
                  <a:lnTo>
                    <a:pt x="12" y="76"/>
                  </a:lnTo>
                  <a:lnTo>
                    <a:pt x="10" y="71"/>
                  </a:lnTo>
                  <a:lnTo>
                    <a:pt x="8" y="69"/>
                  </a:lnTo>
                  <a:lnTo>
                    <a:pt x="8" y="67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8" y="61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5"/>
                  </a:lnTo>
                  <a:lnTo>
                    <a:pt x="6" y="53"/>
                  </a:lnTo>
                  <a:lnTo>
                    <a:pt x="5" y="51"/>
                  </a:lnTo>
                  <a:lnTo>
                    <a:pt x="7" y="48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1" y="39"/>
                  </a:lnTo>
                  <a:lnTo>
                    <a:pt x="3" y="38"/>
                  </a:lnTo>
                  <a:lnTo>
                    <a:pt x="4" y="33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16" y="14"/>
                  </a:lnTo>
                  <a:lnTo>
                    <a:pt x="23" y="13"/>
                  </a:lnTo>
                  <a:lnTo>
                    <a:pt x="26" y="12"/>
                  </a:lnTo>
                  <a:lnTo>
                    <a:pt x="31" y="7"/>
                  </a:lnTo>
                  <a:lnTo>
                    <a:pt x="38" y="4"/>
                  </a:lnTo>
                  <a:lnTo>
                    <a:pt x="47" y="1"/>
                  </a:lnTo>
                  <a:lnTo>
                    <a:pt x="55" y="0"/>
                  </a:lnTo>
                  <a:lnTo>
                    <a:pt x="61" y="4"/>
                  </a:lnTo>
                  <a:lnTo>
                    <a:pt x="56" y="1"/>
                  </a:lnTo>
                  <a:lnTo>
                    <a:pt x="55" y="3"/>
                  </a:lnTo>
                  <a:lnTo>
                    <a:pt x="57" y="4"/>
                  </a:lnTo>
                  <a:lnTo>
                    <a:pt x="58" y="9"/>
                  </a:lnTo>
                  <a:lnTo>
                    <a:pt x="60" y="10"/>
                  </a:lnTo>
                  <a:lnTo>
                    <a:pt x="64" y="11"/>
                  </a:lnTo>
                  <a:lnTo>
                    <a:pt x="67" y="10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68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8" y="12"/>
                  </a:lnTo>
                  <a:lnTo>
                    <a:pt x="70" y="11"/>
                  </a:lnTo>
                  <a:lnTo>
                    <a:pt x="74" y="9"/>
                  </a:lnTo>
                  <a:lnTo>
                    <a:pt x="77" y="6"/>
                  </a:lnTo>
                  <a:lnTo>
                    <a:pt x="82" y="6"/>
                  </a:lnTo>
                  <a:lnTo>
                    <a:pt x="95" y="8"/>
                  </a:lnTo>
                  <a:lnTo>
                    <a:pt x="112" y="7"/>
                  </a:lnTo>
                  <a:lnTo>
                    <a:pt x="116" y="6"/>
                  </a:lnTo>
                  <a:lnTo>
                    <a:pt x="116" y="7"/>
                  </a:lnTo>
                  <a:lnTo>
                    <a:pt x="121" y="9"/>
                  </a:lnTo>
                  <a:lnTo>
                    <a:pt x="122" y="14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8"/>
                  </a:lnTo>
                  <a:lnTo>
                    <a:pt x="124" y="21"/>
                  </a:lnTo>
                  <a:lnTo>
                    <a:pt x="128" y="36"/>
                  </a:lnTo>
                  <a:lnTo>
                    <a:pt x="129" y="40"/>
                  </a:lnTo>
                  <a:lnTo>
                    <a:pt x="129" y="43"/>
                  </a:lnTo>
                  <a:lnTo>
                    <a:pt x="127" y="45"/>
                  </a:lnTo>
                  <a:lnTo>
                    <a:pt x="125" y="45"/>
                  </a:lnTo>
                  <a:lnTo>
                    <a:pt x="121" y="48"/>
                  </a:lnTo>
                  <a:lnTo>
                    <a:pt x="119" y="51"/>
                  </a:lnTo>
                  <a:lnTo>
                    <a:pt x="119" y="54"/>
                  </a:lnTo>
                  <a:lnTo>
                    <a:pt x="121" y="54"/>
                  </a:lnTo>
                  <a:lnTo>
                    <a:pt x="123" y="55"/>
                  </a:lnTo>
                  <a:lnTo>
                    <a:pt x="124" y="57"/>
                  </a:lnTo>
                  <a:lnTo>
                    <a:pt x="125" y="58"/>
                  </a:lnTo>
                  <a:lnTo>
                    <a:pt x="125" y="60"/>
                  </a:lnTo>
                  <a:lnTo>
                    <a:pt x="123" y="67"/>
                  </a:lnTo>
                  <a:lnTo>
                    <a:pt x="124" y="69"/>
                  </a:lnTo>
                  <a:lnTo>
                    <a:pt x="125" y="70"/>
                  </a:lnTo>
                  <a:lnTo>
                    <a:pt x="125" y="73"/>
                  </a:lnTo>
                  <a:lnTo>
                    <a:pt x="130" y="81"/>
                  </a:lnTo>
                  <a:lnTo>
                    <a:pt x="131" y="82"/>
                  </a:lnTo>
                  <a:lnTo>
                    <a:pt x="130" y="83"/>
                  </a:lnTo>
                  <a:lnTo>
                    <a:pt x="129" y="84"/>
                  </a:lnTo>
                  <a:lnTo>
                    <a:pt x="131" y="87"/>
                  </a:lnTo>
                  <a:lnTo>
                    <a:pt x="131" y="90"/>
                  </a:lnTo>
                  <a:lnTo>
                    <a:pt x="129" y="92"/>
                  </a:lnTo>
                  <a:lnTo>
                    <a:pt x="127" y="92"/>
                  </a:lnTo>
                  <a:lnTo>
                    <a:pt x="125" y="94"/>
                  </a:lnTo>
                  <a:lnTo>
                    <a:pt x="122" y="97"/>
                  </a:lnTo>
                  <a:lnTo>
                    <a:pt x="113" y="109"/>
                  </a:lnTo>
                  <a:lnTo>
                    <a:pt x="112" y="111"/>
                  </a:lnTo>
                  <a:lnTo>
                    <a:pt x="113" y="117"/>
                  </a:lnTo>
                  <a:lnTo>
                    <a:pt x="115" y="120"/>
                  </a:lnTo>
                  <a:lnTo>
                    <a:pt x="111" y="120"/>
                  </a:lnTo>
                  <a:close/>
                  <a:moveTo>
                    <a:pt x="5" y="19"/>
                  </a:moveTo>
                  <a:lnTo>
                    <a:pt x="5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9"/>
                  </a:lnTo>
                  <a:close/>
                  <a:moveTo>
                    <a:pt x="0" y="18"/>
                  </a:moveTo>
                  <a:lnTo>
                    <a:pt x="1" y="1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53">
              <a:extLst>
                <a:ext uri="{FF2B5EF4-FFF2-40B4-BE49-F238E27FC236}">
                  <a16:creationId xmlns:a16="http://schemas.microsoft.com/office/drawing/2014/main" id="{06265C68-2647-69DF-B8D9-0BE51E014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840" y="3824792"/>
              <a:ext cx="56111" cy="1361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4" y="4"/>
                </a:cxn>
                <a:cxn ang="0">
                  <a:pos x="14" y="2"/>
                </a:cxn>
                <a:cxn ang="0">
                  <a:pos x="15" y="1"/>
                </a:cxn>
                <a:cxn ang="0">
                  <a:pos x="16" y="1"/>
                </a:cxn>
                <a:cxn ang="0">
                  <a:pos x="17" y="1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1"/>
                </a:cxn>
                <a:cxn ang="0">
                  <a:pos x="22" y="1"/>
                </a:cxn>
                <a:cxn ang="0">
                  <a:pos x="23" y="3"/>
                </a:cxn>
                <a:cxn ang="0">
                  <a:pos x="24" y="3"/>
                </a:cxn>
                <a:cxn ang="0">
                  <a:pos x="25" y="3"/>
                </a:cxn>
                <a:cxn ang="0">
                  <a:pos x="26" y="3"/>
                </a:cxn>
                <a:cxn ang="0">
                  <a:pos x="27" y="3"/>
                </a:cxn>
                <a:cxn ang="0">
                  <a:pos x="27" y="4"/>
                </a:cxn>
                <a:cxn ang="0">
                  <a:pos x="29" y="6"/>
                </a:cxn>
                <a:cxn ang="0">
                  <a:pos x="30" y="5"/>
                </a:cxn>
                <a:cxn ang="0">
                  <a:pos x="31" y="4"/>
                </a:cxn>
                <a:cxn ang="0">
                  <a:pos x="33" y="4"/>
                </a:cxn>
                <a:cxn ang="0">
                  <a:pos x="34" y="4"/>
                </a:cxn>
                <a:cxn ang="0">
                  <a:pos x="35" y="4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5" y="7"/>
                </a:cxn>
                <a:cxn ang="0">
                  <a:pos x="33" y="7"/>
                </a:cxn>
                <a:cxn ang="0">
                  <a:pos x="32" y="8"/>
                </a:cxn>
                <a:cxn ang="0">
                  <a:pos x="31" y="9"/>
                </a:cxn>
                <a:cxn ang="0">
                  <a:pos x="28" y="9"/>
                </a:cxn>
                <a:cxn ang="0">
                  <a:pos x="27" y="7"/>
                </a:cxn>
                <a:cxn ang="0">
                  <a:pos x="26" y="7"/>
                </a:cxn>
                <a:cxn ang="0">
                  <a:pos x="24" y="7"/>
                </a:cxn>
                <a:cxn ang="0">
                  <a:pos x="24" y="7"/>
                </a:cxn>
                <a:cxn ang="0">
                  <a:pos x="23" y="6"/>
                </a:cxn>
                <a:cxn ang="0">
                  <a:pos x="21" y="5"/>
                </a:cxn>
                <a:cxn ang="0">
                  <a:pos x="20" y="4"/>
                </a:cxn>
                <a:cxn ang="0">
                  <a:pos x="19" y="4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8" y="6"/>
                </a:cxn>
                <a:cxn ang="0">
                  <a:pos x="17" y="6"/>
                </a:cxn>
                <a:cxn ang="0">
                  <a:pos x="15" y="7"/>
                </a:cxn>
                <a:cxn ang="0">
                  <a:pos x="14" y="6"/>
                </a:cxn>
                <a:cxn ang="0">
                  <a:pos x="12" y="7"/>
                </a:cxn>
                <a:cxn ang="0">
                  <a:pos x="11" y="7"/>
                </a:cxn>
                <a:cxn ang="0">
                  <a:pos x="9" y="7"/>
                </a:cxn>
                <a:cxn ang="0">
                  <a:pos x="9" y="9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3" y="5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6" h="9">
                  <a:moveTo>
                    <a:pt x="4" y="4"/>
                  </a:moveTo>
                  <a:lnTo>
                    <a:pt x="14" y="4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30" y="5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2" y="8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3" y="6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54">
              <a:extLst>
                <a:ext uri="{FF2B5EF4-FFF2-40B4-BE49-F238E27FC236}">
                  <a16:creationId xmlns:a16="http://schemas.microsoft.com/office/drawing/2014/main" id="{2CA924D4-6845-A9FF-942F-BC75C9339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812" y="3764280"/>
              <a:ext cx="123133" cy="92281"/>
            </a:xfrm>
            <a:custGeom>
              <a:avLst/>
              <a:gdLst/>
              <a:ahLst/>
              <a:cxnLst>
                <a:cxn ang="0">
                  <a:pos x="35" y="56"/>
                </a:cxn>
                <a:cxn ang="0">
                  <a:pos x="26" y="58"/>
                </a:cxn>
                <a:cxn ang="0">
                  <a:pos x="19" y="59"/>
                </a:cxn>
                <a:cxn ang="0">
                  <a:pos x="11" y="61"/>
                </a:cxn>
                <a:cxn ang="0">
                  <a:pos x="10" y="59"/>
                </a:cxn>
                <a:cxn ang="0">
                  <a:pos x="9" y="54"/>
                </a:cxn>
                <a:cxn ang="0">
                  <a:pos x="9" y="50"/>
                </a:cxn>
                <a:cxn ang="0">
                  <a:pos x="18" y="49"/>
                </a:cxn>
                <a:cxn ang="0">
                  <a:pos x="20" y="47"/>
                </a:cxn>
                <a:cxn ang="0">
                  <a:pos x="23" y="46"/>
                </a:cxn>
                <a:cxn ang="0">
                  <a:pos x="26" y="46"/>
                </a:cxn>
                <a:cxn ang="0">
                  <a:pos x="27" y="44"/>
                </a:cxn>
                <a:cxn ang="0">
                  <a:pos x="28" y="44"/>
                </a:cxn>
                <a:cxn ang="0">
                  <a:pos x="30" y="45"/>
                </a:cxn>
                <a:cxn ang="0">
                  <a:pos x="33" y="47"/>
                </a:cxn>
                <a:cxn ang="0">
                  <a:pos x="35" y="47"/>
                </a:cxn>
                <a:cxn ang="0">
                  <a:pos x="37" y="49"/>
                </a:cxn>
                <a:cxn ang="0">
                  <a:pos x="41" y="48"/>
                </a:cxn>
                <a:cxn ang="0">
                  <a:pos x="44" y="47"/>
                </a:cxn>
                <a:cxn ang="0">
                  <a:pos x="45" y="46"/>
                </a:cxn>
                <a:cxn ang="0">
                  <a:pos x="43" y="44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6" y="43"/>
                </a:cxn>
                <a:cxn ang="0">
                  <a:pos x="34" y="43"/>
                </a:cxn>
                <a:cxn ang="0">
                  <a:pos x="32" y="43"/>
                </a:cxn>
                <a:cxn ang="0">
                  <a:pos x="30" y="41"/>
                </a:cxn>
                <a:cxn ang="0">
                  <a:pos x="28" y="40"/>
                </a:cxn>
                <a:cxn ang="0">
                  <a:pos x="25" y="41"/>
                </a:cxn>
                <a:cxn ang="0">
                  <a:pos x="23" y="42"/>
                </a:cxn>
                <a:cxn ang="0">
                  <a:pos x="13" y="44"/>
                </a:cxn>
                <a:cxn ang="0">
                  <a:pos x="13" y="42"/>
                </a:cxn>
                <a:cxn ang="0">
                  <a:pos x="10" y="39"/>
                </a:cxn>
                <a:cxn ang="0">
                  <a:pos x="8" y="33"/>
                </a:cxn>
                <a:cxn ang="0">
                  <a:pos x="3" y="28"/>
                </a:cxn>
                <a:cxn ang="0">
                  <a:pos x="3" y="25"/>
                </a:cxn>
                <a:cxn ang="0">
                  <a:pos x="11" y="14"/>
                </a:cxn>
                <a:cxn ang="0">
                  <a:pos x="14" y="4"/>
                </a:cxn>
                <a:cxn ang="0">
                  <a:pos x="27" y="1"/>
                </a:cxn>
                <a:cxn ang="0">
                  <a:pos x="38" y="0"/>
                </a:cxn>
                <a:cxn ang="0">
                  <a:pos x="45" y="4"/>
                </a:cxn>
                <a:cxn ang="0">
                  <a:pos x="53" y="7"/>
                </a:cxn>
                <a:cxn ang="0">
                  <a:pos x="55" y="9"/>
                </a:cxn>
                <a:cxn ang="0">
                  <a:pos x="60" y="17"/>
                </a:cxn>
                <a:cxn ang="0">
                  <a:pos x="72" y="27"/>
                </a:cxn>
                <a:cxn ang="0">
                  <a:pos x="69" y="31"/>
                </a:cxn>
                <a:cxn ang="0">
                  <a:pos x="71" y="42"/>
                </a:cxn>
                <a:cxn ang="0">
                  <a:pos x="74" y="46"/>
                </a:cxn>
                <a:cxn ang="0">
                  <a:pos x="78" y="50"/>
                </a:cxn>
                <a:cxn ang="0">
                  <a:pos x="79" y="59"/>
                </a:cxn>
                <a:cxn ang="0">
                  <a:pos x="78" y="59"/>
                </a:cxn>
                <a:cxn ang="0">
                  <a:pos x="68" y="60"/>
                </a:cxn>
                <a:cxn ang="0">
                  <a:pos x="61" y="58"/>
                </a:cxn>
                <a:cxn ang="0">
                  <a:pos x="49" y="56"/>
                </a:cxn>
              </a:cxnLst>
              <a:rect l="0" t="0" r="r" b="b"/>
              <a:pathLst>
                <a:path w="79" h="61">
                  <a:moveTo>
                    <a:pt x="49" y="56"/>
                  </a:moveTo>
                  <a:lnTo>
                    <a:pt x="35" y="56"/>
                  </a:lnTo>
                  <a:lnTo>
                    <a:pt x="29" y="56"/>
                  </a:lnTo>
                  <a:lnTo>
                    <a:pt x="26" y="58"/>
                  </a:lnTo>
                  <a:lnTo>
                    <a:pt x="23" y="59"/>
                  </a:lnTo>
                  <a:lnTo>
                    <a:pt x="19" y="59"/>
                  </a:lnTo>
                  <a:lnTo>
                    <a:pt x="14" y="60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0" y="59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9"/>
                  </a:lnTo>
                  <a:lnTo>
                    <a:pt x="18" y="49"/>
                  </a:lnTo>
                  <a:lnTo>
                    <a:pt x="18" y="47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3" y="46"/>
                  </a:lnTo>
                  <a:lnTo>
                    <a:pt x="24" y="47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8" y="44"/>
                  </a:lnTo>
                  <a:lnTo>
                    <a:pt x="29" y="44"/>
                  </a:lnTo>
                  <a:lnTo>
                    <a:pt x="30" y="45"/>
                  </a:lnTo>
                  <a:lnTo>
                    <a:pt x="32" y="46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5" y="47"/>
                  </a:lnTo>
                  <a:lnTo>
                    <a:pt x="36" y="47"/>
                  </a:lnTo>
                  <a:lnTo>
                    <a:pt x="37" y="49"/>
                  </a:lnTo>
                  <a:lnTo>
                    <a:pt x="40" y="49"/>
                  </a:lnTo>
                  <a:lnTo>
                    <a:pt x="41" y="48"/>
                  </a:lnTo>
                  <a:lnTo>
                    <a:pt x="42" y="47"/>
                  </a:lnTo>
                  <a:lnTo>
                    <a:pt x="44" y="47"/>
                  </a:lnTo>
                  <a:lnTo>
                    <a:pt x="45" y="46"/>
                  </a:lnTo>
                  <a:lnTo>
                    <a:pt x="45" y="46"/>
                  </a:lnTo>
                  <a:lnTo>
                    <a:pt x="44" y="44"/>
                  </a:lnTo>
                  <a:lnTo>
                    <a:pt x="43" y="44"/>
                  </a:lnTo>
                  <a:lnTo>
                    <a:pt x="42" y="44"/>
                  </a:lnTo>
                  <a:lnTo>
                    <a:pt x="40" y="44"/>
                  </a:lnTo>
                  <a:lnTo>
                    <a:pt x="39" y="45"/>
                  </a:lnTo>
                  <a:lnTo>
                    <a:pt x="38" y="46"/>
                  </a:lnTo>
                  <a:lnTo>
                    <a:pt x="36" y="44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4" y="43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1" y="41"/>
                  </a:lnTo>
                  <a:lnTo>
                    <a:pt x="30" y="41"/>
                  </a:lnTo>
                  <a:lnTo>
                    <a:pt x="29" y="41"/>
                  </a:lnTo>
                  <a:lnTo>
                    <a:pt x="28" y="40"/>
                  </a:lnTo>
                  <a:lnTo>
                    <a:pt x="26" y="41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3" y="42"/>
                  </a:lnTo>
                  <a:lnTo>
                    <a:pt x="23" y="44"/>
                  </a:lnTo>
                  <a:lnTo>
                    <a:pt x="13" y="44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11" y="40"/>
                  </a:lnTo>
                  <a:lnTo>
                    <a:pt x="10" y="39"/>
                  </a:lnTo>
                  <a:lnTo>
                    <a:pt x="10" y="37"/>
                  </a:lnTo>
                  <a:lnTo>
                    <a:pt x="8" y="33"/>
                  </a:lnTo>
                  <a:lnTo>
                    <a:pt x="5" y="30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3" y="25"/>
                  </a:lnTo>
                  <a:lnTo>
                    <a:pt x="8" y="20"/>
                  </a:lnTo>
                  <a:lnTo>
                    <a:pt x="11" y="14"/>
                  </a:lnTo>
                  <a:lnTo>
                    <a:pt x="13" y="9"/>
                  </a:lnTo>
                  <a:lnTo>
                    <a:pt x="14" y="4"/>
                  </a:lnTo>
                  <a:lnTo>
                    <a:pt x="17" y="2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1" y="1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3" y="7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3"/>
                  </a:lnTo>
                  <a:lnTo>
                    <a:pt x="60" y="17"/>
                  </a:lnTo>
                  <a:lnTo>
                    <a:pt x="64" y="21"/>
                  </a:lnTo>
                  <a:lnTo>
                    <a:pt x="72" y="27"/>
                  </a:lnTo>
                  <a:lnTo>
                    <a:pt x="69" y="29"/>
                  </a:lnTo>
                  <a:lnTo>
                    <a:pt x="69" y="31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2" y="45"/>
                  </a:lnTo>
                  <a:lnTo>
                    <a:pt x="74" y="46"/>
                  </a:lnTo>
                  <a:lnTo>
                    <a:pt x="77" y="48"/>
                  </a:lnTo>
                  <a:lnTo>
                    <a:pt x="78" y="50"/>
                  </a:lnTo>
                  <a:lnTo>
                    <a:pt x="79" y="55"/>
                  </a:lnTo>
                  <a:lnTo>
                    <a:pt x="79" y="59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2" y="6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1" y="58"/>
                  </a:lnTo>
                  <a:lnTo>
                    <a:pt x="56" y="56"/>
                  </a:lnTo>
                  <a:lnTo>
                    <a:pt x="49" y="5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55">
              <a:extLst>
                <a:ext uri="{FF2B5EF4-FFF2-40B4-BE49-F238E27FC236}">
                  <a16:creationId xmlns:a16="http://schemas.microsoft.com/office/drawing/2014/main" id="{06EED78F-28DA-6A6A-9EE4-8BBE98897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689" y="2684145"/>
              <a:ext cx="148071" cy="86230"/>
            </a:xfrm>
            <a:custGeom>
              <a:avLst/>
              <a:gdLst/>
              <a:ahLst/>
              <a:cxnLst>
                <a:cxn ang="0">
                  <a:pos x="86" y="14"/>
                </a:cxn>
                <a:cxn ang="0">
                  <a:pos x="89" y="17"/>
                </a:cxn>
                <a:cxn ang="0">
                  <a:pos x="90" y="20"/>
                </a:cxn>
                <a:cxn ang="0">
                  <a:pos x="90" y="23"/>
                </a:cxn>
                <a:cxn ang="0">
                  <a:pos x="89" y="24"/>
                </a:cxn>
                <a:cxn ang="0">
                  <a:pos x="89" y="28"/>
                </a:cxn>
                <a:cxn ang="0">
                  <a:pos x="89" y="29"/>
                </a:cxn>
                <a:cxn ang="0">
                  <a:pos x="91" y="29"/>
                </a:cxn>
                <a:cxn ang="0">
                  <a:pos x="91" y="32"/>
                </a:cxn>
                <a:cxn ang="0">
                  <a:pos x="93" y="35"/>
                </a:cxn>
                <a:cxn ang="0">
                  <a:pos x="94" y="38"/>
                </a:cxn>
                <a:cxn ang="0">
                  <a:pos x="95" y="43"/>
                </a:cxn>
                <a:cxn ang="0">
                  <a:pos x="95" y="46"/>
                </a:cxn>
                <a:cxn ang="0">
                  <a:pos x="91" y="48"/>
                </a:cxn>
                <a:cxn ang="0">
                  <a:pos x="88" y="51"/>
                </a:cxn>
                <a:cxn ang="0">
                  <a:pos x="86" y="55"/>
                </a:cxn>
                <a:cxn ang="0">
                  <a:pos x="81" y="54"/>
                </a:cxn>
                <a:cxn ang="0">
                  <a:pos x="78" y="56"/>
                </a:cxn>
                <a:cxn ang="0">
                  <a:pos x="75" y="56"/>
                </a:cxn>
                <a:cxn ang="0">
                  <a:pos x="71" y="56"/>
                </a:cxn>
                <a:cxn ang="0">
                  <a:pos x="67" y="51"/>
                </a:cxn>
                <a:cxn ang="0">
                  <a:pos x="60" y="46"/>
                </a:cxn>
                <a:cxn ang="0">
                  <a:pos x="53" y="42"/>
                </a:cxn>
                <a:cxn ang="0">
                  <a:pos x="50" y="41"/>
                </a:cxn>
                <a:cxn ang="0">
                  <a:pos x="44" y="43"/>
                </a:cxn>
                <a:cxn ang="0">
                  <a:pos x="39" y="41"/>
                </a:cxn>
                <a:cxn ang="0">
                  <a:pos x="32" y="41"/>
                </a:cxn>
                <a:cxn ang="0">
                  <a:pos x="28" y="42"/>
                </a:cxn>
                <a:cxn ang="0">
                  <a:pos x="26" y="40"/>
                </a:cxn>
                <a:cxn ang="0">
                  <a:pos x="18" y="40"/>
                </a:cxn>
                <a:cxn ang="0">
                  <a:pos x="8" y="43"/>
                </a:cxn>
                <a:cxn ang="0">
                  <a:pos x="3" y="47"/>
                </a:cxn>
                <a:cxn ang="0">
                  <a:pos x="0" y="38"/>
                </a:cxn>
                <a:cxn ang="0">
                  <a:pos x="5" y="29"/>
                </a:cxn>
                <a:cxn ang="0">
                  <a:pos x="9" y="17"/>
                </a:cxn>
                <a:cxn ang="0">
                  <a:pos x="18" y="12"/>
                </a:cxn>
                <a:cxn ang="0">
                  <a:pos x="22" y="11"/>
                </a:cxn>
                <a:cxn ang="0">
                  <a:pos x="28" y="19"/>
                </a:cxn>
                <a:cxn ang="0">
                  <a:pos x="33" y="28"/>
                </a:cxn>
                <a:cxn ang="0">
                  <a:pos x="44" y="25"/>
                </a:cxn>
                <a:cxn ang="0">
                  <a:pos x="44" y="8"/>
                </a:cxn>
                <a:cxn ang="0">
                  <a:pos x="45" y="5"/>
                </a:cxn>
                <a:cxn ang="0">
                  <a:pos x="49" y="2"/>
                </a:cxn>
                <a:cxn ang="0">
                  <a:pos x="52" y="1"/>
                </a:cxn>
                <a:cxn ang="0">
                  <a:pos x="55" y="0"/>
                </a:cxn>
                <a:cxn ang="0">
                  <a:pos x="56" y="2"/>
                </a:cxn>
                <a:cxn ang="0">
                  <a:pos x="58" y="1"/>
                </a:cxn>
                <a:cxn ang="0">
                  <a:pos x="61" y="4"/>
                </a:cxn>
                <a:cxn ang="0">
                  <a:pos x="64" y="5"/>
                </a:cxn>
                <a:cxn ang="0">
                  <a:pos x="67" y="7"/>
                </a:cxn>
                <a:cxn ang="0">
                  <a:pos x="70" y="10"/>
                </a:cxn>
                <a:cxn ang="0">
                  <a:pos x="72" y="12"/>
                </a:cxn>
                <a:cxn ang="0">
                  <a:pos x="75" y="12"/>
                </a:cxn>
                <a:cxn ang="0">
                  <a:pos x="78" y="11"/>
                </a:cxn>
                <a:cxn ang="0">
                  <a:pos x="81" y="13"/>
                </a:cxn>
                <a:cxn ang="0">
                  <a:pos x="84" y="13"/>
                </a:cxn>
              </a:cxnLst>
              <a:rect l="0" t="0" r="r" b="b"/>
              <a:pathLst>
                <a:path w="95" h="57">
                  <a:moveTo>
                    <a:pt x="84" y="13"/>
                  </a:moveTo>
                  <a:lnTo>
                    <a:pt x="86" y="13"/>
                  </a:lnTo>
                  <a:lnTo>
                    <a:pt x="86" y="14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89" y="17"/>
                  </a:lnTo>
                  <a:lnTo>
                    <a:pt x="89" y="18"/>
                  </a:lnTo>
                  <a:lnTo>
                    <a:pt x="90" y="19"/>
                  </a:lnTo>
                  <a:lnTo>
                    <a:pt x="90" y="20"/>
                  </a:lnTo>
                  <a:lnTo>
                    <a:pt x="90" y="21"/>
                  </a:lnTo>
                  <a:lnTo>
                    <a:pt x="90" y="22"/>
                  </a:lnTo>
                  <a:lnTo>
                    <a:pt x="90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4"/>
                  </a:lnTo>
                  <a:lnTo>
                    <a:pt x="89" y="25"/>
                  </a:lnTo>
                  <a:lnTo>
                    <a:pt x="89" y="27"/>
                  </a:lnTo>
                  <a:lnTo>
                    <a:pt x="89" y="28"/>
                  </a:lnTo>
                  <a:lnTo>
                    <a:pt x="88" y="28"/>
                  </a:lnTo>
                  <a:lnTo>
                    <a:pt x="88" y="29"/>
                  </a:lnTo>
                  <a:lnTo>
                    <a:pt x="89" y="29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1" y="29"/>
                  </a:lnTo>
                  <a:lnTo>
                    <a:pt x="92" y="30"/>
                  </a:lnTo>
                  <a:lnTo>
                    <a:pt x="91" y="31"/>
                  </a:lnTo>
                  <a:lnTo>
                    <a:pt x="91" y="32"/>
                  </a:lnTo>
                  <a:lnTo>
                    <a:pt x="92" y="33"/>
                  </a:lnTo>
                  <a:lnTo>
                    <a:pt x="92" y="34"/>
                  </a:lnTo>
                  <a:lnTo>
                    <a:pt x="93" y="35"/>
                  </a:lnTo>
                  <a:lnTo>
                    <a:pt x="93" y="36"/>
                  </a:lnTo>
                  <a:lnTo>
                    <a:pt x="94" y="37"/>
                  </a:lnTo>
                  <a:lnTo>
                    <a:pt x="94" y="38"/>
                  </a:lnTo>
                  <a:lnTo>
                    <a:pt x="95" y="39"/>
                  </a:lnTo>
                  <a:lnTo>
                    <a:pt x="95" y="41"/>
                  </a:lnTo>
                  <a:lnTo>
                    <a:pt x="95" y="43"/>
                  </a:lnTo>
                  <a:lnTo>
                    <a:pt x="95" y="44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3" y="47"/>
                  </a:lnTo>
                  <a:lnTo>
                    <a:pt x="92" y="47"/>
                  </a:lnTo>
                  <a:lnTo>
                    <a:pt x="91" y="48"/>
                  </a:lnTo>
                  <a:lnTo>
                    <a:pt x="90" y="49"/>
                  </a:lnTo>
                  <a:lnTo>
                    <a:pt x="89" y="50"/>
                  </a:lnTo>
                  <a:lnTo>
                    <a:pt x="88" y="51"/>
                  </a:lnTo>
                  <a:lnTo>
                    <a:pt x="87" y="52"/>
                  </a:lnTo>
                  <a:lnTo>
                    <a:pt x="87" y="55"/>
                  </a:lnTo>
                  <a:lnTo>
                    <a:pt x="86" y="55"/>
                  </a:lnTo>
                  <a:lnTo>
                    <a:pt x="85" y="55"/>
                  </a:lnTo>
                  <a:lnTo>
                    <a:pt x="83" y="54"/>
                  </a:lnTo>
                  <a:lnTo>
                    <a:pt x="81" y="54"/>
                  </a:lnTo>
                  <a:lnTo>
                    <a:pt x="79" y="54"/>
                  </a:lnTo>
                  <a:lnTo>
                    <a:pt x="78" y="55"/>
                  </a:lnTo>
                  <a:lnTo>
                    <a:pt x="78" y="56"/>
                  </a:lnTo>
                  <a:lnTo>
                    <a:pt x="76" y="57"/>
                  </a:lnTo>
                  <a:lnTo>
                    <a:pt x="75" y="57"/>
                  </a:lnTo>
                  <a:lnTo>
                    <a:pt x="75" y="56"/>
                  </a:lnTo>
                  <a:lnTo>
                    <a:pt x="74" y="57"/>
                  </a:lnTo>
                  <a:lnTo>
                    <a:pt x="72" y="57"/>
                  </a:lnTo>
                  <a:lnTo>
                    <a:pt x="71" y="56"/>
                  </a:lnTo>
                  <a:lnTo>
                    <a:pt x="69" y="54"/>
                  </a:lnTo>
                  <a:lnTo>
                    <a:pt x="69" y="53"/>
                  </a:lnTo>
                  <a:lnTo>
                    <a:pt x="67" y="51"/>
                  </a:lnTo>
                  <a:lnTo>
                    <a:pt x="64" y="49"/>
                  </a:lnTo>
                  <a:lnTo>
                    <a:pt x="62" y="46"/>
                  </a:lnTo>
                  <a:lnTo>
                    <a:pt x="60" y="46"/>
                  </a:lnTo>
                  <a:lnTo>
                    <a:pt x="56" y="46"/>
                  </a:lnTo>
                  <a:lnTo>
                    <a:pt x="54" y="44"/>
                  </a:lnTo>
                  <a:lnTo>
                    <a:pt x="53" y="42"/>
                  </a:lnTo>
                  <a:lnTo>
                    <a:pt x="52" y="40"/>
                  </a:lnTo>
                  <a:lnTo>
                    <a:pt x="51" y="40"/>
                  </a:lnTo>
                  <a:lnTo>
                    <a:pt x="50" y="41"/>
                  </a:lnTo>
                  <a:lnTo>
                    <a:pt x="48" y="42"/>
                  </a:lnTo>
                  <a:lnTo>
                    <a:pt x="45" y="43"/>
                  </a:lnTo>
                  <a:lnTo>
                    <a:pt x="44" y="43"/>
                  </a:lnTo>
                  <a:lnTo>
                    <a:pt x="42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6" y="41"/>
                  </a:lnTo>
                  <a:lnTo>
                    <a:pt x="34" y="42"/>
                  </a:lnTo>
                  <a:lnTo>
                    <a:pt x="32" y="41"/>
                  </a:lnTo>
                  <a:lnTo>
                    <a:pt x="30" y="41"/>
                  </a:lnTo>
                  <a:lnTo>
                    <a:pt x="29" y="41"/>
                  </a:lnTo>
                  <a:lnTo>
                    <a:pt x="28" y="42"/>
                  </a:lnTo>
                  <a:lnTo>
                    <a:pt x="27" y="41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4" y="41"/>
                  </a:lnTo>
                  <a:lnTo>
                    <a:pt x="23" y="41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1" y="41"/>
                  </a:lnTo>
                  <a:lnTo>
                    <a:pt x="8" y="43"/>
                  </a:lnTo>
                  <a:lnTo>
                    <a:pt x="5" y="44"/>
                  </a:lnTo>
                  <a:lnTo>
                    <a:pt x="4" y="46"/>
                  </a:lnTo>
                  <a:lnTo>
                    <a:pt x="3" y="47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1" y="35"/>
                  </a:lnTo>
                  <a:lnTo>
                    <a:pt x="2" y="33"/>
                  </a:lnTo>
                  <a:lnTo>
                    <a:pt x="5" y="29"/>
                  </a:lnTo>
                  <a:lnTo>
                    <a:pt x="6" y="22"/>
                  </a:lnTo>
                  <a:lnTo>
                    <a:pt x="7" y="20"/>
                  </a:lnTo>
                  <a:lnTo>
                    <a:pt x="9" y="1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6" y="17"/>
                  </a:lnTo>
                  <a:lnTo>
                    <a:pt x="28" y="19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3" y="28"/>
                  </a:lnTo>
                  <a:lnTo>
                    <a:pt x="38" y="29"/>
                  </a:lnTo>
                  <a:lnTo>
                    <a:pt x="42" y="26"/>
                  </a:lnTo>
                  <a:lnTo>
                    <a:pt x="44" y="25"/>
                  </a:lnTo>
                  <a:lnTo>
                    <a:pt x="45" y="22"/>
                  </a:lnTo>
                  <a:lnTo>
                    <a:pt x="45" y="17"/>
                  </a:lnTo>
                  <a:lnTo>
                    <a:pt x="44" y="8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1"/>
                  </a:lnTo>
                  <a:lnTo>
                    <a:pt x="57" y="0"/>
                  </a:lnTo>
                  <a:lnTo>
                    <a:pt x="58" y="1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6" y="5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9" y="8"/>
                  </a:lnTo>
                  <a:lnTo>
                    <a:pt x="70" y="10"/>
                  </a:lnTo>
                  <a:lnTo>
                    <a:pt x="71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5" y="12"/>
                  </a:lnTo>
                  <a:lnTo>
                    <a:pt x="76" y="11"/>
                  </a:lnTo>
                  <a:lnTo>
                    <a:pt x="77" y="12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80" y="12"/>
                  </a:lnTo>
                  <a:lnTo>
                    <a:pt x="81" y="13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56">
              <a:extLst>
                <a:ext uri="{FF2B5EF4-FFF2-40B4-BE49-F238E27FC236}">
                  <a16:creationId xmlns:a16="http://schemas.microsoft.com/office/drawing/2014/main" id="{6E35106A-C53D-7C69-D2ED-A30FB58F5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565" y="2629684"/>
              <a:ext cx="98195" cy="74127"/>
            </a:xfrm>
            <a:custGeom>
              <a:avLst/>
              <a:gdLst/>
              <a:ahLst/>
              <a:cxnLst>
                <a:cxn ang="0">
                  <a:pos x="62" y="1"/>
                </a:cxn>
                <a:cxn ang="0">
                  <a:pos x="63" y="5"/>
                </a:cxn>
                <a:cxn ang="0">
                  <a:pos x="60" y="5"/>
                </a:cxn>
                <a:cxn ang="0">
                  <a:pos x="59" y="6"/>
                </a:cxn>
                <a:cxn ang="0">
                  <a:pos x="58" y="10"/>
                </a:cxn>
                <a:cxn ang="0">
                  <a:pos x="55" y="14"/>
                </a:cxn>
                <a:cxn ang="0">
                  <a:pos x="53" y="17"/>
                </a:cxn>
                <a:cxn ang="0">
                  <a:pos x="54" y="24"/>
                </a:cxn>
                <a:cxn ang="0">
                  <a:pos x="54" y="28"/>
                </a:cxn>
                <a:cxn ang="0">
                  <a:pos x="53" y="32"/>
                </a:cxn>
                <a:cxn ang="0">
                  <a:pos x="55" y="35"/>
                </a:cxn>
                <a:cxn ang="0">
                  <a:pos x="56" y="37"/>
                </a:cxn>
                <a:cxn ang="0">
                  <a:pos x="57" y="40"/>
                </a:cxn>
                <a:cxn ang="0">
                  <a:pos x="58" y="41"/>
                </a:cxn>
                <a:cxn ang="0">
                  <a:pos x="55" y="42"/>
                </a:cxn>
                <a:cxn ang="0">
                  <a:pos x="54" y="44"/>
                </a:cxn>
                <a:cxn ang="0">
                  <a:pos x="53" y="45"/>
                </a:cxn>
                <a:cxn ang="0">
                  <a:pos x="52" y="47"/>
                </a:cxn>
                <a:cxn ang="0">
                  <a:pos x="52" y="49"/>
                </a:cxn>
                <a:cxn ang="0">
                  <a:pos x="51" y="49"/>
                </a:cxn>
                <a:cxn ang="0">
                  <a:pos x="48" y="48"/>
                </a:cxn>
                <a:cxn ang="0">
                  <a:pos x="46" y="47"/>
                </a:cxn>
                <a:cxn ang="0">
                  <a:pos x="44" y="47"/>
                </a:cxn>
                <a:cxn ang="0">
                  <a:pos x="42" y="49"/>
                </a:cxn>
                <a:cxn ang="0">
                  <a:pos x="40" y="48"/>
                </a:cxn>
                <a:cxn ang="0">
                  <a:pos x="39" y="48"/>
                </a:cxn>
                <a:cxn ang="0">
                  <a:pos x="37" y="44"/>
                </a:cxn>
                <a:cxn ang="0">
                  <a:pos x="35" y="43"/>
                </a:cxn>
                <a:cxn ang="0">
                  <a:pos x="33" y="41"/>
                </a:cxn>
                <a:cxn ang="0">
                  <a:pos x="31" y="40"/>
                </a:cxn>
                <a:cxn ang="0">
                  <a:pos x="29" y="40"/>
                </a:cxn>
                <a:cxn ang="0">
                  <a:pos x="27" y="38"/>
                </a:cxn>
                <a:cxn ang="0">
                  <a:pos x="25" y="36"/>
                </a:cxn>
                <a:cxn ang="0">
                  <a:pos x="24" y="38"/>
                </a:cxn>
                <a:cxn ang="0">
                  <a:pos x="24" y="36"/>
                </a:cxn>
                <a:cxn ang="0">
                  <a:pos x="22" y="36"/>
                </a:cxn>
                <a:cxn ang="0">
                  <a:pos x="20" y="37"/>
                </a:cxn>
                <a:cxn ang="0">
                  <a:pos x="18" y="38"/>
                </a:cxn>
                <a:cxn ang="0">
                  <a:pos x="16" y="38"/>
                </a:cxn>
                <a:cxn ang="0">
                  <a:pos x="13" y="41"/>
                </a:cxn>
                <a:cxn ang="0">
                  <a:pos x="14" y="38"/>
                </a:cxn>
                <a:cxn ang="0">
                  <a:pos x="15" y="32"/>
                </a:cxn>
                <a:cxn ang="0">
                  <a:pos x="9" y="35"/>
                </a:cxn>
                <a:cxn ang="0">
                  <a:pos x="4" y="31"/>
                </a:cxn>
                <a:cxn ang="0">
                  <a:pos x="2" y="23"/>
                </a:cxn>
                <a:cxn ang="0">
                  <a:pos x="1" y="16"/>
                </a:cxn>
                <a:cxn ang="0">
                  <a:pos x="1" y="12"/>
                </a:cxn>
                <a:cxn ang="0">
                  <a:pos x="3" y="9"/>
                </a:cxn>
                <a:cxn ang="0">
                  <a:pos x="9" y="6"/>
                </a:cxn>
                <a:cxn ang="0">
                  <a:pos x="13" y="3"/>
                </a:cxn>
                <a:cxn ang="0">
                  <a:pos x="16" y="3"/>
                </a:cxn>
                <a:cxn ang="0">
                  <a:pos x="18" y="1"/>
                </a:cxn>
                <a:cxn ang="0">
                  <a:pos x="27" y="0"/>
                </a:cxn>
                <a:cxn ang="0">
                  <a:pos x="31" y="1"/>
                </a:cxn>
                <a:cxn ang="0">
                  <a:pos x="46" y="3"/>
                </a:cxn>
                <a:cxn ang="0">
                  <a:pos x="51" y="4"/>
                </a:cxn>
                <a:cxn ang="0">
                  <a:pos x="59" y="4"/>
                </a:cxn>
                <a:cxn ang="0">
                  <a:pos x="61" y="1"/>
                </a:cxn>
              </a:cxnLst>
              <a:rect l="0" t="0" r="r" b="b"/>
              <a:pathLst>
                <a:path w="63" h="49">
                  <a:moveTo>
                    <a:pt x="61" y="1"/>
                  </a:moveTo>
                  <a:lnTo>
                    <a:pt x="62" y="1"/>
                  </a:lnTo>
                  <a:lnTo>
                    <a:pt x="63" y="3"/>
                  </a:lnTo>
                  <a:lnTo>
                    <a:pt x="63" y="5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9" y="6"/>
                  </a:lnTo>
                  <a:lnTo>
                    <a:pt x="59" y="7"/>
                  </a:lnTo>
                  <a:lnTo>
                    <a:pt x="58" y="10"/>
                  </a:lnTo>
                  <a:lnTo>
                    <a:pt x="57" y="13"/>
                  </a:lnTo>
                  <a:lnTo>
                    <a:pt x="55" y="14"/>
                  </a:lnTo>
                  <a:lnTo>
                    <a:pt x="53" y="16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4" y="24"/>
                  </a:lnTo>
                  <a:lnTo>
                    <a:pt x="54" y="26"/>
                  </a:lnTo>
                  <a:lnTo>
                    <a:pt x="54" y="28"/>
                  </a:lnTo>
                  <a:lnTo>
                    <a:pt x="53" y="30"/>
                  </a:lnTo>
                  <a:lnTo>
                    <a:pt x="53" y="32"/>
                  </a:lnTo>
                  <a:lnTo>
                    <a:pt x="54" y="34"/>
                  </a:lnTo>
                  <a:lnTo>
                    <a:pt x="55" y="35"/>
                  </a:lnTo>
                  <a:lnTo>
                    <a:pt x="56" y="36"/>
                  </a:lnTo>
                  <a:lnTo>
                    <a:pt x="56" y="37"/>
                  </a:lnTo>
                  <a:lnTo>
                    <a:pt x="56" y="38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8" y="41"/>
                  </a:lnTo>
                  <a:lnTo>
                    <a:pt x="57" y="41"/>
                  </a:lnTo>
                  <a:lnTo>
                    <a:pt x="55" y="42"/>
                  </a:lnTo>
                  <a:lnTo>
                    <a:pt x="54" y="43"/>
                  </a:lnTo>
                  <a:lnTo>
                    <a:pt x="54" y="44"/>
                  </a:lnTo>
                  <a:lnTo>
                    <a:pt x="54" y="45"/>
                  </a:lnTo>
                  <a:lnTo>
                    <a:pt x="53" y="45"/>
                  </a:lnTo>
                  <a:lnTo>
                    <a:pt x="52" y="46"/>
                  </a:lnTo>
                  <a:lnTo>
                    <a:pt x="52" y="47"/>
                  </a:lnTo>
                  <a:lnTo>
                    <a:pt x="52" y="48"/>
                  </a:lnTo>
                  <a:lnTo>
                    <a:pt x="52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49" y="49"/>
                  </a:lnTo>
                  <a:lnTo>
                    <a:pt x="48" y="48"/>
                  </a:lnTo>
                  <a:lnTo>
                    <a:pt x="47" y="47"/>
                  </a:lnTo>
                  <a:lnTo>
                    <a:pt x="46" y="47"/>
                  </a:lnTo>
                  <a:lnTo>
                    <a:pt x="45" y="48"/>
                  </a:lnTo>
                  <a:lnTo>
                    <a:pt x="44" y="47"/>
                  </a:lnTo>
                  <a:lnTo>
                    <a:pt x="43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9" y="48"/>
                  </a:lnTo>
                  <a:lnTo>
                    <a:pt x="38" y="46"/>
                  </a:lnTo>
                  <a:lnTo>
                    <a:pt x="37" y="44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4" y="41"/>
                  </a:lnTo>
                  <a:lnTo>
                    <a:pt x="33" y="41"/>
                  </a:lnTo>
                  <a:lnTo>
                    <a:pt x="32" y="41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7" y="38"/>
                  </a:lnTo>
                  <a:lnTo>
                    <a:pt x="26" y="37"/>
                  </a:lnTo>
                  <a:lnTo>
                    <a:pt x="25" y="36"/>
                  </a:lnTo>
                  <a:lnTo>
                    <a:pt x="25" y="37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3" y="36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7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4" y="38"/>
                  </a:lnTo>
                  <a:lnTo>
                    <a:pt x="14" y="35"/>
                  </a:lnTo>
                  <a:lnTo>
                    <a:pt x="15" y="32"/>
                  </a:lnTo>
                  <a:lnTo>
                    <a:pt x="13" y="30"/>
                  </a:lnTo>
                  <a:lnTo>
                    <a:pt x="9" y="35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9"/>
                  </a:lnTo>
                  <a:lnTo>
                    <a:pt x="3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18" y="1"/>
                  </a:lnTo>
                  <a:lnTo>
                    <a:pt x="25" y="3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1" y="1"/>
                  </a:lnTo>
                  <a:lnTo>
                    <a:pt x="39" y="1"/>
                  </a:lnTo>
                  <a:lnTo>
                    <a:pt x="46" y="3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7" y="5"/>
                  </a:lnTo>
                  <a:lnTo>
                    <a:pt x="59" y="4"/>
                  </a:lnTo>
                  <a:lnTo>
                    <a:pt x="6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57">
              <a:extLst>
                <a:ext uri="{FF2B5EF4-FFF2-40B4-BE49-F238E27FC236}">
                  <a16:creationId xmlns:a16="http://schemas.microsoft.com/office/drawing/2014/main" id="{3F36F617-E3F4-F64B-E657-1979CFF1C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383" y="3048728"/>
              <a:ext cx="65463" cy="42358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20" y="6"/>
                </a:cxn>
                <a:cxn ang="0">
                  <a:pos x="29" y="4"/>
                </a:cxn>
                <a:cxn ang="0">
                  <a:pos x="38" y="0"/>
                </a:cxn>
                <a:cxn ang="0">
                  <a:pos x="42" y="8"/>
                </a:cxn>
                <a:cxn ang="0">
                  <a:pos x="39" y="7"/>
                </a:cxn>
                <a:cxn ang="0">
                  <a:pos x="38" y="9"/>
                </a:cxn>
                <a:cxn ang="0">
                  <a:pos x="38" y="10"/>
                </a:cxn>
                <a:cxn ang="0">
                  <a:pos x="36" y="10"/>
                </a:cxn>
                <a:cxn ang="0">
                  <a:pos x="35" y="12"/>
                </a:cxn>
                <a:cxn ang="0">
                  <a:pos x="33" y="12"/>
                </a:cxn>
                <a:cxn ang="0">
                  <a:pos x="31" y="13"/>
                </a:cxn>
                <a:cxn ang="0">
                  <a:pos x="30" y="15"/>
                </a:cxn>
                <a:cxn ang="0">
                  <a:pos x="31" y="16"/>
                </a:cxn>
                <a:cxn ang="0">
                  <a:pos x="31" y="18"/>
                </a:cxn>
                <a:cxn ang="0">
                  <a:pos x="31" y="20"/>
                </a:cxn>
                <a:cxn ang="0">
                  <a:pos x="29" y="21"/>
                </a:cxn>
                <a:cxn ang="0">
                  <a:pos x="27" y="21"/>
                </a:cxn>
                <a:cxn ang="0">
                  <a:pos x="26" y="22"/>
                </a:cxn>
                <a:cxn ang="0">
                  <a:pos x="26" y="23"/>
                </a:cxn>
                <a:cxn ang="0">
                  <a:pos x="26" y="24"/>
                </a:cxn>
                <a:cxn ang="0">
                  <a:pos x="26" y="25"/>
                </a:cxn>
                <a:cxn ang="0">
                  <a:pos x="26" y="27"/>
                </a:cxn>
                <a:cxn ang="0">
                  <a:pos x="25" y="28"/>
                </a:cxn>
                <a:cxn ang="0">
                  <a:pos x="23" y="27"/>
                </a:cxn>
                <a:cxn ang="0">
                  <a:pos x="22" y="27"/>
                </a:cxn>
                <a:cxn ang="0">
                  <a:pos x="21" y="27"/>
                </a:cxn>
                <a:cxn ang="0">
                  <a:pos x="19" y="27"/>
                </a:cxn>
                <a:cxn ang="0">
                  <a:pos x="18" y="25"/>
                </a:cxn>
                <a:cxn ang="0">
                  <a:pos x="17" y="25"/>
                </a:cxn>
                <a:cxn ang="0">
                  <a:pos x="17" y="24"/>
                </a:cxn>
                <a:cxn ang="0">
                  <a:pos x="16" y="24"/>
                </a:cxn>
                <a:cxn ang="0">
                  <a:pos x="15" y="26"/>
                </a:cxn>
                <a:cxn ang="0">
                  <a:pos x="14" y="27"/>
                </a:cxn>
                <a:cxn ang="0">
                  <a:pos x="12" y="27"/>
                </a:cxn>
                <a:cxn ang="0">
                  <a:pos x="10" y="27"/>
                </a:cxn>
                <a:cxn ang="0">
                  <a:pos x="9" y="27"/>
                </a:cxn>
                <a:cxn ang="0">
                  <a:pos x="8" y="27"/>
                </a:cxn>
                <a:cxn ang="0">
                  <a:pos x="7" y="27"/>
                </a:cxn>
                <a:cxn ang="0">
                  <a:pos x="6" y="27"/>
                </a:cxn>
                <a:cxn ang="0">
                  <a:pos x="3" y="27"/>
                </a:cxn>
                <a:cxn ang="0">
                  <a:pos x="6" y="24"/>
                </a:cxn>
                <a:cxn ang="0">
                  <a:pos x="3" y="18"/>
                </a:cxn>
                <a:cxn ang="0">
                  <a:pos x="3" y="13"/>
                </a:cxn>
                <a:cxn ang="0">
                  <a:pos x="4" y="9"/>
                </a:cxn>
              </a:cxnLst>
              <a:rect l="0" t="0" r="r" b="b"/>
              <a:pathLst>
                <a:path w="42" h="28">
                  <a:moveTo>
                    <a:pt x="3" y="7"/>
                  </a:moveTo>
                  <a:lnTo>
                    <a:pt x="9" y="8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5" y="10"/>
                  </a:lnTo>
                  <a:lnTo>
                    <a:pt x="20" y="6"/>
                  </a:lnTo>
                  <a:lnTo>
                    <a:pt x="23" y="5"/>
                  </a:lnTo>
                  <a:lnTo>
                    <a:pt x="28" y="6"/>
                  </a:lnTo>
                  <a:lnTo>
                    <a:pt x="29" y="4"/>
                  </a:lnTo>
                  <a:lnTo>
                    <a:pt x="35" y="5"/>
                  </a:lnTo>
                  <a:lnTo>
                    <a:pt x="34" y="1"/>
                  </a:lnTo>
                  <a:lnTo>
                    <a:pt x="38" y="0"/>
                  </a:lnTo>
                  <a:lnTo>
                    <a:pt x="40" y="5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8" y="8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5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27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6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5" y="22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4" y="9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58">
              <a:extLst>
                <a:ext uri="{FF2B5EF4-FFF2-40B4-BE49-F238E27FC236}">
                  <a16:creationId xmlns:a16="http://schemas.microsoft.com/office/drawing/2014/main" id="{7ADE0FF5-2216-098E-D880-59C4D4937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57" y="3848996"/>
              <a:ext cx="59228" cy="3176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4"/>
                </a:cxn>
                <a:cxn ang="0">
                  <a:pos x="8" y="3"/>
                </a:cxn>
                <a:cxn ang="0">
                  <a:pos x="12" y="3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38" y="0"/>
                </a:cxn>
                <a:cxn ang="0">
                  <a:pos x="37" y="5"/>
                </a:cxn>
                <a:cxn ang="0">
                  <a:pos x="38" y="10"/>
                </a:cxn>
                <a:cxn ang="0">
                  <a:pos x="37" y="12"/>
                </a:cxn>
                <a:cxn ang="0">
                  <a:pos x="35" y="13"/>
                </a:cxn>
                <a:cxn ang="0">
                  <a:pos x="32" y="14"/>
                </a:cxn>
                <a:cxn ang="0">
                  <a:pos x="30" y="14"/>
                </a:cxn>
                <a:cxn ang="0">
                  <a:pos x="27" y="15"/>
                </a:cxn>
                <a:cxn ang="0">
                  <a:pos x="23" y="18"/>
                </a:cxn>
                <a:cxn ang="0">
                  <a:pos x="21" y="21"/>
                </a:cxn>
                <a:cxn ang="0">
                  <a:pos x="21" y="20"/>
                </a:cxn>
                <a:cxn ang="0">
                  <a:pos x="19" y="20"/>
                </a:cxn>
                <a:cxn ang="0">
                  <a:pos x="16" y="19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8" y="12"/>
                </a:cxn>
                <a:cxn ang="0">
                  <a:pos x="19" y="11"/>
                </a:cxn>
                <a:cxn ang="0">
                  <a:pos x="19" y="11"/>
                </a:cxn>
                <a:cxn ang="0">
                  <a:pos x="16" y="10"/>
                </a:cxn>
                <a:cxn ang="0">
                  <a:pos x="14" y="10"/>
                </a:cxn>
                <a:cxn ang="0">
                  <a:pos x="11" y="11"/>
                </a:cxn>
                <a:cxn ang="0">
                  <a:pos x="10" y="11"/>
                </a:cxn>
                <a:cxn ang="0">
                  <a:pos x="7" y="9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2" y="5"/>
                </a:cxn>
                <a:cxn ang="0">
                  <a:pos x="0" y="5"/>
                </a:cxn>
              </a:cxnLst>
              <a:rect l="0" t="0" r="r" b="b"/>
              <a:pathLst>
                <a:path w="38" h="21">
                  <a:moveTo>
                    <a:pt x="0" y="5"/>
                  </a:moveTo>
                  <a:lnTo>
                    <a:pt x="3" y="4"/>
                  </a:lnTo>
                  <a:lnTo>
                    <a:pt x="8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37" y="5"/>
                  </a:lnTo>
                  <a:lnTo>
                    <a:pt x="38" y="10"/>
                  </a:lnTo>
                  <a:lnTo>
                    <a:pt x="37" y="12"/>
                  </a:lnTo>
                  <a:lnTo>
                    <a:pt x="35" y="13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7" y="15"/>
                  </a:lnTo>
                  <a:lnTo>
                    <a:pt x="23" y="18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19" y="20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7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59">
              <a:extLst>
                <a:ext uri="{FF2B5EF4-FFF2-40B4-BE49-F238E27FC236}">
                  <a16:creationId xmlns:a16="http://schemas.microsoft.com/office/drawing/2014/main" id="{3A0271C2-7EBF-C2A2-915E-808C1E083C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6665" y="3042676"/>
              <a:ext cx="244706" cy="276842"/>
            </a:xfrm>
            <a:custGeom>
              <a:avLst/>
              <a:gdLst/>
              <a:ahLst/>
              <a:cxnLst>
                <a:cxn ang="0">
                  <a:pos x="24" y="140"/>
                </a:cxn>
                <a:cxn ang="0">
                  <a:pos x="22" y="117"/>
                </a:cxn>
                <a:cxn ang="0">
                  <a:pos x="31" y="112"/>
                </a:cxn>
                <a:cxn ang="0">
                  <a:pos x="41" y="123"/>
                </a:cxn>
                <a:cxn ang="0">
                  <a:pos x="36" y="142"/>
                </a:cxn>
                <a:cxn ang="0">
                  <a:pos x="95" y="29"/>
                </a:cxn>
                <a:cxn ang="0">
                  <a:pos x="87" y="26"/>
                </a:cxn>
                <a:cxn ang="0">
                  <a:pos x="75" y="32"/>
                </a:cxn>
                <a:cxn ang="0">
                  <a:pos x="76" y="39"/>
                </a:cxn>
                <a:cxn ang="0">
                  <a:pos x="75" y="48"/>
                </a:cxn>
                <a:cxn ang="0">
                  <a:pos x="95" y="74"/>
                </a:cxn>
                <a:cxn ang="0">
                  <a:pos x="107" y="91"/>
                </a:cxn>
                <a:cxn ang="0">
                  <a:pos x="126" y="97"/>
                </a:cxn>
                <a:cxn ang="0">
                  <a:pos x="130" y="106"/>
                </a:cxn>
                <a:cxn ang="0">
                  <a:pos x="155" y="123"/>
                </a:cxn>
                <a:cxn ang="0">
                  <a:pos x="150" y="129"/>
                </a:cxn>
                <a:cxn ang="0">
                  <a:pos x="140" y="122"/>
                </a:cxn>
                <a:cxn ang="0">
                  <a:pos x="133" y="125"/>
                </a:cxn>
                <a:cxn ang="0">
                  <a:pos x="135" y="136"/>
                </a:cxn>
                <a:cxn ang="0">
                  <a:pos x="138" y="147"/>
                </a:cxn>
                <a:cxn ang="0">
                  <a:pos x="128" y="157"/>
                </a:cxn>
                <a:cxn ang="0">
                  <a:pos x="119" y="158"/>
                </a:cxn>
                <a:cxn ang="0">
                  <a:pos x="126" y="151"/>
                </a:cxn>
                <a:cxn ang="0">
                  <a:pos x="122" y="134"/>
                </a:cxn>
                <a:cxn ang="0">
                  <a:pos x="111" y="125"/>
                </a:cxn>
                <a:cxn ang="0">
                  <a:pos x="102" y="118"/>
                </a:cxn>
                <a:cxn ang="0">
                  <a:pos x="98" y="115"/>
                </a:cxn>
                <a:cxn ang="0">
                  <a:pos x="88" y="106"/>
                </a:cxn>
                <a:cxn ang="0">
                  <a:pos x="65" y="87"/>
                </a:cxn>
                <a:cxn ang="0">
                  <a:pos x="47" y="60"/>
                </a:cxn>
                <a:cxn ang="0">
                  <a:pos x="28" y="50"/>
                </a:cxn>
                <a:cxn ang="0">
                  <a:pos x="14" y="57"/>
                </a:cxn>
                <a:cxn ang="0">
                  <a:pos x="5" y="45"/>
                </a:cxn>
                <a:cxn ang="0">
                  <a:pos x="2" y="36"/>
                </a:cxn>
                <a:cxn ang="0">
                  <a:pos x="5" y="28"/>
                </a:cxn>
                <a:cxn ang="0">
                  <a:pos x="17" y="22"/>
                </a:cxn>
                <a:cxn ang="0">
                  <a:pos x="24" y="16"/>
                </a:cxn>
                <a:cxn ang="0">
                  <a:pos x="33" y="22"/>
                </a:cxn>
                <a:cxn ang="0">
                  <a:pos x="38" y="14"/>
                </a:cxn>
                <a:cxn ang="0">
                  <a:pos x="46" y="16"/>
                </a:cxn>
                <a:cxn ang="0">
                  <a:pos x="49" y="10"/>
                </a:cxn>
                <a:cxn ang="0">
                  <a:pos x="55" y="6"/>
                </a:cxn>
                <a:cxn ang="0">
                  <a:pos x="66" y="1"/>
                </a:cxn>
                <a:cxn ang="0">
                  <a:pos x="76" y="8"/>
                </a:cxn>
                <a:cxn ang="0">
                  <a:pos x="89" y="16"/>
                </a:cxn>
                <a:cxn ang="0">
                  <a:pos x="92" y="22"/>
                </a:cxn>
                <a:cxn ang="0">
                  <a:pos x="110" y="183"/>
                </a:cxn>
                <a:cxn ang="0">
                  <a:pos x="80" y="169"/>
                </a:cxn>
                <a:cxn ang="0">
                  <a:pos x="82" y="160"/>
                </a:cxn>
                <a:cxn ang="0">
                  <a:pos x="100" y="163"/>
                </a:cxn>
                <a:cxn ang="0">
                  <a:pos x="116" y="161"/>
                </a:cxn>
                <a:cxn ang="0">
                  <a:pos x="114" y="179"/>
                </a:cxn>
              </a:cxnLst>
              <a:rect l="0" t="0" r="r" b="b"/>
              <a:pathLst>
                <a:path w="157" h="183">
                  <a:moveTo>
                    <a:pt x="30" y="146"/>
                  </a:moveTo>
                  <a:lnTo>
                    <a:pt x="28" y="145"/>
                  </a:lnTo>
                  <a:lnTo>
                    <a:pt x="27" y="144"/>
                  </a:lnTo>
                  <a:lnTo>
                    <a:pt x="25" y="142"/>
                  </a:lnTo>
                  <a:lnTo>
                    <a:pt x="24" y="140"/>
                  </a:lnTo>
                  <a:lnTo>
                    <a:pt x="25" y="134"/>
                  </a:lnTo>
                  <a:lnTo>
                    <a:pt x="26" y="130"/>
                  </a:lnTo>
                  <a:lnTo>
                    <a:pt x="26" y="125"/>
                  </a:lnTo>
                  <a:lnTo>
                    <a:pt x="25" y="121"/>
                  </a:lnTo>
                  <a:lnTo>
                    <a:pt x="22" y="117"/>
                  </a:lnTo>
                  <a:lnTo>
                    <a:pt x="22" y="115"/>
                  </a:lnTo>
                  <a:lnTo>
                    <a:pt x="23" y="114"/>
                  </a:lnTo>
                  <a:lnTo>
                    <a:pt x="25" y="114"/>
                  </a:lnTo>
                  <a:lnTo>
                    <a:pt x="29" y="114"/>
                  </a:lnTo>
                  <a:lnTo>
                    <a:pt x="31" y="112"/>
                  </a:lnTo>
                  <a:lnTo>
                    <a:pt x="37" y="108"/>
                  </a:lnTo>
                  <a:lnTo>
                    <a:pt x="40" y="113"/>
                  </a:lnTo>
                  <a:lnTo>
                    <a:pt x="43" y="119"/>
                  </a:lnTo>
                  <a:lnTo>
                    <a:pt x="43" y="121"/>
                  </a:lnTo>
                  <a:lnTo>
                    <a:pt x="41" y="123"/>
                  </a:lnTo>
                  <a:lnTo>
                    <a:pt x="41" y="127"/>
                  </a:lnTo>
                  <a:lnTo>
                    <a:pt x="41" y="134"/>
                  </a:lnTo>
                  <a:lnTo>
                    <a:pt x="41" y="138"/>
                  </a:lnTo>
                  <a:lnTo>
                    <a:pt x="39" y="143"/>
                  </a:lnTo>
                  <a:lnTo>
                    <a:pt x="36" y="142"/>
                  </a:lnTo>
                  <a:lnTo>
                    <a:pt x="33" y="142"/>
                  </a:lnTo>
                  <a:lnTo>
                    <a:pt x="32" y="142"/>
                  </a:lnTo>
                  <a:lnTo>
                    <a:pt x="32" y="145"/>
                  </a:lnTo>
                  <a:lnTo>
                    <a:pt x="30" y="146"/>
                  </a:lnTo>
                  <a:close/>
                  <a:moveTo>
                    <a:pt x="95" y="29"/>
                  </a:moveTo>
                  <a:lnTo>
                    <a:pt x="94" y="26"/>
                  </a:lnTo>
                  <a:lnTo>
                    <a:pt x="92" y="26"/>
                  </a:lnTo>
                  <a:lnTo>
                    <a:pt x="91" y="28"/>
                  </a:lnTo>
                  <a:lnTo>
                    <a:pt x="89" y="27"/>
                  </a:lnTo>
                  <a:lnTo>
                    <a:pt x="87" y="26"/>
                  </a:lnTo>
                  <a:lnTo>
                    <a:pt x="86" y="29"/>
                  </a:lnTo>
                  <a:lnTo>
                    <a:pt x="83" y="29"/>
                  </a:lnTo>
                  <a:lnTo>
                    <a:pt x="77" y="32"/>
                  </a:lnTo>
                  <a:lnTo>
                    <a:pt x="78" y="31"/>
                  </a:lnTo>
                  <a:lnTo>
                    <a:pt x="75" y="32"/>
                  </a:lnTo>
                  <a:lnTo>
                    <a:pt x="75" y="34"/>
                  </a:lnTo>
                  <a:lnTo>
                    <a:pt x="74" y="35"/>
                  </a:lnTo>
                  <a:lnTo>
                    <a:pt x="74" y="36"/>
                  </a:lnTo>
                  <a:lnTo>
                    <a:pt x="76" y="37"/>
                  </a:lnTo>
                  <a:lnTo>
                    <a:pt x="76" y="39"/>
                  </a:lnTo>
                  <a:lnTo>
                    <a:pt x="77" y="40"/>
                  </a:lnTo>
                  <a:lnTo>
                    <a:pt x="79" y="42"/>
                  </a:lnTo>
                  <a:lnTo>
                    <a:pt x="78" y="44"/>
                  </a:lnTo>
                  <a:lnTo>
                    <a:pt x="75" y="46"/>
                  </a:lnTo>
                  <a:lnTo>
                    <a:pt x="75" y="48"/>
                  </a:lnTo>
                  <a:lnTo>
                    <a:pt x="76" y="53"/>
                  </a:lnTo>
                  <a:lnTo>
                    <a:pt x="81" y="59"/>
                  </a:lnTo>
                  <a:lnTo>
                    <a:pt x="92" y="67"/>
                  </a:lnTo>
                  <a:lnTo>
                    <a:pt x="94" y="70"/>
                  </a:lnTo>
                  <a:lnTo>
                    <a:pt x="95" y="74"/>
                  </a:lnTo>
                  <a:lnTo>
                    <a:pt x="97" y="78"/>
                  </a:lnTo>
                  <a:lnTo>
                    <a:pt x="99" y="83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7" y="91"/>
                  </a:lnTo>
                  <a:lnTo>
                    <a:pt x="107" y="93"/>
                  </a:lnTo>
                  <a:lnTo>
                    <a:pt x="110" y="94"/>
                  </a:lnTo>
                  <a:lnTo>
                    <a:pt x="117" y="96"/>
                  </a:lnTo>
                  <a:lnTo>
                    <a:pt x="124" y="95"/>
                  </a:lnTo>
                  <a:lnTo>
                    <a:pt x="126" y="97"/>
                  </a:lnTo>
                  <a:lnTo>
                    <a:pt x="127" y="98"/>
                  </a:lnTo>
                  <a:lnTo>
                    <a:pt x="124" y="100"/>
                  </a:lnTo>
                  <a:lnTo>
                    <a:pt x="122" y="103"/>
                  </a:lnTo>
                  <a:lnTo>
                    <a:pt x="124" y="104"/>
                  </a:lnTo>
                  <a:lnTo>
                    <a:pt x="130" y="106"/>
                  </a:lnTo>
                  <a:lnTo>
                    <a:pt x="136" y="110"/>
                  </a:lnTo>
                  <a:lnTo>
                    <a:pt x="141" y="113"/>
                  </a:lnTo>
                  <a:lnTo>
                    <a:pt x="151" y="118"/>
                  </a:lnTo>
                  <a:lnTo>
                    <a:pt x="151" y="120"/>
                  </a:lnTo>
                  <a:lnTo>
                    <a:pt x="155" y="123"/>
                  </a:lnTo>
                  <a:lnTo>
                    <a:pt x="157" y="127"/>
                  </a:lnTo>
                  <a:lnTo>
                    <a:pt x="156" y="130"/>
                  </a:lnTo>
                  <a:lnTo>
                    <a:pt x="155" y="133"/>
                  </a:lnTo>
                  <a:lnTo>
                    <a:pt x="152" y="131"/>
                  </a:lnTo>
                  <a:lnTo>
                    <a:pt x="150" y="129"/>
                  </a:lnTo>
                  <a:lnTo>
                    <a:pt x="149" y="125"/>
                  </a:lnTo>
                  <a:lnTo>
                    <a:pt x="148" y="124"/>
                  </a:lnTo>
                  <a:lnTo>
                    <a:pt x="145" y="124"/>
                  </a:lnTo>
                  <a:lnTo>
                    <a:pt x="142" y="124"/>
                  </a:lnTo>
                  <a:lnTo>
                    <a:pt x="140" y="122"/>
                  </a:lnTo>
                  <a:lnTo>
                    <a:pt x="140" y="120"/>
                  </a:lnTo>
                  <a:lnTo>
                    <a:pt x="138" y="119"/>
                  </a:lnTo>
                  <a:lnTo>
                    <a:pt x="136" y="120"/>
                  </a:lnTo>
                  <a:lnTo>
                    <a:pt x="135" y="122"/>
                  </a:lnTo>
                  <a:lnTo>
                    <a:pt x="133" y="125"/>
                  </a:lnTo>
                  <a:lnTo>
                    <a:pt x="132" y="127"/>
                  </a:lnTo>
                  <a:lnTo>
                    <a:pt x="132" y="129"/>
                  </a:lnTo>
                  <a:lnTo>
                    <a:pt x="131" y="131"/>
                  </a:lnTo>
                  <a:lnTo>
                    <a:pt x="131" y="134"/>
                  </a:lnTo>
                  <a:lnTo>
                    <a:pt x="135" y="136"/>
                  </a:lnTo>
                  <a:lnTo>
                    <a:pt x="139" y="138"/>
                  </a:lnTo>
                  <a:lnTo>
                    <a:pt x="138" y="141"/>
                  </a:lnTo>
                  <a:lnTo>
                    <a:pt x="139" y="144"/>
                  </a:lnTo>
                  <a:lnTo>
                    <a:pt x="139" y="145"/>
                  </a:lnTo>
                  <a:lnTo>
                    <a:pt x="138" y="147"/>
                  </a:lnTo>
                  <a:lnTo>
                    <a:pt x="134" y="147"/>
                  </a:lnTo>
                  <a:lnTo>
                    <a:pt x="132" y="148"/>
                  </a:lnTo>
                  <a:lnTo>
                    <a:pt x="131" y="150"/>
                  </a:lnTo>
                  <a:lnTo>
                    <a:pt x="131" y="155"/>
                  </a:lnTo>
                  <a:lnTo>
                    <a:pt x="128" y="157"/>
                  </a:lnTo>
                  <a:lnTo>
                    <a:pt x="125" y="163"/>
                  </a:lnTo>
                  <a:lnTo>
                    <a:pt x="121" y="164"/>
                  </a:lnTo>
                  <a:lnTo>
                    <a:pt x="120" y="163"/>
                  </a:lnTo>
                  <a:lnTo>
                    <a:pt x="119" y="162"/>
                  </a:lnTo>
                  <a:lnTo>
                    <a:pt x="119" y="158"/>
                  </a:lnTo>
                  <a:lnTo>
                    <a:pt x="121" y="157"/>
                  </a:lnTo>
                  <a:lnTo>
                    <a:pt x="123" y="153"/>
                  </a:lnTo>
                  <a:lnTo>
                    <a:pt x="122" y="152"/>
                  </a:lnTo>
                  <a:lnTo>
                    <a:pt x="124" y="150"/>
                  </a:lnTo>
                  <a:lnTo>
                    <a:pt x="126" y="151"/>
                  </a:lnTo>
                  <a:lnTo>
                    <a:pt x="127" y="149"/>
                  </a:lnTo>
                  <a:lnTo>
                    <a:pt x="126" y="146"/>
                  </a:lnTo>
                  <a:lnTo>
                    <a:pt x="125" y="145"/>
                  </a:lnTo>
                  <a:lnTo>
                    <a:pt x="124" y="138"/>
                  </a:lnTo>
                  <a:lnTo>
                    <a:pt x="122" y="134"/>
                  </a:lnTo>
                  <a:lnTo>
                    <a:pt x="121" y="130"/>
                  </a:lnTo>
                  <a:lnTo>
                    <a:pt x="119" y="127"/>
                  </a:lnTo>
                  <a:lnTo>
                    <a:pt x="118" y="127"/>
                  </a:lnTo>
                  <a:lnTo>
                    <a:pt x="116" y="129"/>
                  </a:lnTo>
                  <a:lnTo>
                    <a:pt x="111" y="125"/>
                  </a:lnTo>
                  <a:lnTo>
                    <a:pt x="110" y="124"/>
                  </a:lnTo>
                  <a:lnTo>
                    <a:pt x="111" y="122"/>
                  </a:lnTo>
                  <a:lnTo>
                    <a:pt x="110" y="119"/>
                  </a:lnTo>
                  <a:lnTo>
                    <a:pt x="107" y="116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04" y="116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98" y="115"/>
                  </a:lnTo>
                  <a:lnTo>
                    <a:pt x="97" y="111"/>
                  </a:lnTo>
                  <a:lnTo>
                    <a:pt x="96" y="110"/>
                  </a:lnTo>
                  <a:lnTo>
                    <a:pt x="95" y="108"/>
                  </a:lnTo>
                  <a:lnTo>
                    <a:pt x="91" y="106"/>
                  </a:lnTo>
                  <a:lnTo>
                    <a:pt x="88" y="106"/>
                  </a:lnTo>
                  <a:lnTo>
                    <a:pt x="85" y="105"/>
                  </a:lnTo>
                  <a:lnTo>
                    <a:pt x="80" y="102"/>
                  </a:lnTo>
                  <a:lnTo>
                    <a:pt x="77" y="98"/>
                  </a:lnTo>
                  <a:lnTo>
                    <a:pt x="71" y="94"/>
                  </a:lnTo>
                  <a:lnTo>
                    <a:pt x="65" y="87"/>
                  </a:lnTo>
                  <a:lnTo>
                    <a:pt x="60" y="84"/>
                  </a:lnTo>
                  <a:lnTo>
                    <a:pt x="55" y="79"/>
                  </a:lnTo>
                  <a:lnTo>
                    <a:pt x="52" y="72"/>
                  </a:lnTo>
                  <a:lnTo>
                    <a:pt x="49" y="64"/>
                  </a:lnTo>
                  <a:lnTo>
                    <a:pt x="47" y="60"/>
                  </a:lnTo>
                  <a:lnTo>
                    <a:pt x="44" y="56"/>
                  </a:lnTo>
                  <a:lnTo>
                    <a:pt x="41" y="54"/>
                  </a:lnTo>
                  <a:lnTo>
                    <a:pt x="34" y="51"/>
                  </a:lnTo>
                  <a:lnTo>
                    <a:pt x="31" y="50"/>
                  </a:lnTo>
                  <a:lnTo>
                    <a:pt x="28" y="50"/>
                  </a:lnTo>
                  <a:lnTo>
                    <a:pt x="22" y="56"/>
                  </a:lnTo>
                  <a:lnTo>
                    <a:pt x="19" y="59"/>
                  </a:lnTo>
                  <a:lnTo>
                    <a:pt x="15" y="60"/>
                  </a:lnTo>
                  <a:lnTo>
                    <a:pt x="14" y="61"/>
                  </a:lnTo>
                  <a:lnTo>
                    <a:pt x="14" y="57"/>
                  </a:lnTo>
                  <a:lnTo>
                    <a:pt x="14" y="54"/>
                  </a:lnTo>
                  <a:lnTo>
                    <a:pt x="9" y="55"/>
                  </a:lnTo>
                  <a:lnTo>
                    <a:pt x="5" y="52"/>
                  </a:lnTo>
                  <a:lnTo>
                    <a:pt x="4" y="48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5" y="42"/>
                  </a:lnTo>
                  <a:lnTo>
                    <a:pt x="2" y="41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4" y="37"/>
                  </a:lnTo>
                  <a:lnTo>
                    <a:pt x="7" y="34"/>
                  </a:lnTo>
                  <a:lnTo>
                    <a:pt x="8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9" y="23"/>
                  </a:lnTo>
                  <a:lnTo>
                    <a:pt x="13" y="21"/>
                  </a:lnTo>
                  <a:lnTo>
                    <a:pt x="17" y="22"/>
                  </a:lnTo>
                  <a:lnTo>
                    <a:pt x="18" y="21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31" y="23"/>
                  </a:lnTo>
                  <a:lnTo>
                    <a:pt x="33" y="22"/>
                  </a:lnTo>
                  <a:lnTo>
                    <a:pt x="33" y="18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7" y="11"/>
                  </a:lnTo>
                  <a:lnTo>
                    <a:pt x="38" y="14"/>
                  </a:lnTo>
                  <a:lnTo>
                    <a:pt x="40" y="15"/>
                  </a:lnTo>
                  <a:lnTo>
                    <a:pt x="41" y="15"/>
                  </a:lnTo>
                  <a:lnTo>
                    <a:pt x="41" y="14"/>
                  </a:lnTo>
                  <a:lnTo>
                    <a:pt x="44" y="14"/>
                  </a:lnTo>
                  <a:lnTo>
                    <a:pt x="46" y="16"/>
                  </a:lnTo>
                  <a:lnTo>
                    <a:pt x="47" y="13"/>
                  </a:lnTo>
                  <a:lnTo>
                    <a:pt x="45" y="12"/>
                  </a:lnTo>
                  <a:lnTo>
                    <a:pt x="46" y="9"/>
                  </a:lnTo>
                  <a:lnTo>
                    <a:pt x="47" y="8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7"/>
                  </a:lnTo>
                  <a:lnTo>
                    <a:pt x="51" y="4"/>
                  </a:lnTo>
                  <a:lnTo>
                    <a:pt x="55" y="6"/>
                  </a:lnTo>
                  <a:lnTo>
                    <a:pt x="58" y="6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6" y="1"/>
                  </a:lnTo>
                  <a:lnTo>
                    <a:pt x="67" y="2"/>
                  </a:lnTo>
                  <a:lnTo>
                    <a:pt x="73" y="0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6" y="8"/>
                  </a:lnTo>
                  <a:lnTo>
                    <a:pt x="84" y="10"/>
                  </a:lnTo>
                  <a:lnTo>
                    <a:pt x="89" y="11"/>
                  </a:lnTo>
                  <a:lnTo>
                    <a:pt x="92" y="11"/>
                  </a:lnTo>
                  <a:lnTo>
                    <a:pt x="93" y="13"/>
                  </a:lnTo>
                  <a:lnTo>
                    <a:pt x="89" y="16"/>
                  </a:lnTo>
                  <a:lnTo>
                    <a:pt x="90" y="17"/>
                  </a:lnTo>
                  <a:lnTo>
                    <a:pt x="92" y="17"/>
                  </a:lnTo>
                  <a:lnTo>
                    <a:pt x="93" y="19"/>
                  </a:lnTo>
                  <a:lnTo>
                    <a:pt x="91" y="21"/>
                  </a:lnTo>
                  <a:lnTo>
                    <a:pt x="92" y="22"/>
                  </a:lnTo>
                  <a:lnTo>
                    <a:pt x="92" y="25"/>
                  </a:lnTo>
                  <a:lnTo>
                    <a:pt x="94" y="26"/>
                  </a:lnTo>
                  <a:lnTo>
                    <a:pt x="95" y="28"/>
                  </a:lnTo>
                  <a:lnTo>
                    <a:pt x="95" y="29"/>
                  </a:lnTo>
                  <a:close/>
                  <a:moveTo>
                    <a:pt x="110" y="183"/>
                  </a:moveTo>
                  <a:lnTo>
                    <a:pt x="106" y="182"/>
                  </a:lnTo>
                  <a:lnTo>
                    <a:pt x="101" y="178"/>
                  </a:lnTo>
                  <a:lnTo>
                    <a:pt x="96" y="176"/>
                  </a:lnTo>
                  <a:lnTo>
                    <a:pt x="85" y="170"/>
                  </a:lnTo>
                  <a:lnTo>
                    <a:pt x="80" y="169"/>
                  </a:lnTo>
                  <a:lnTo>
                    <a:pt x="79" y="168"/>
                  </a:lnTo>
                  <a:lnTo>
                    <a:pt x="77" y="166"/>
                  </a:lnTo>
                  <a:lnTo>
                    <a:pt x="79" y="163"/>
                  </a:lnTo>
                  <a:lnTo>
                    <a:pt x="80" y="161"/>
                  </a:lnTo>
                  <a:lnTo>
                    <a:pt x="82" y="160"/>
                  </a:lnTo>
                  <a:lnTo>
                    <a:pt x="86" y="161"/>
                  </a:lnTo>
                  <a:lnTo>
                    <a:pt x="89" y="158"/>
                  </a:lnTo>
                  <a:lnTo>
                    <a:pt x="93" y="161"/>
                  </a:lnTo>
                  <a:lnTo>
                    <a:pt x="95" y="163"/>
                  </a:lnTo>
                  <a:lnTo>
                    <a:pt x="100" y="163"/>
                  </a:lnTo>
                  <a:lnTo>
                    <a:pt x="108" y="161"/>
                  </a:lnTo>
                  <a:lnTo>
                    <a:pt x="116" y="159"/>
                  </a:lnTo>
                  <a:lnTo>
                    <a:pt x="117" y="159"/>
                  </a:lnTo>
                  <a:lnTo>
                    <a:pt x="117" y="160"/>
                  </a:lnTo>
                  <a:lnTo>
                    <a:pt x="116" y="161"/>
                  </a:lnTo>
                  <a:lnTo>
                    <a:pt x="113" y="167"/>
                  </a:lnTo>
                  <a:lnTo>
                    <a:pt x="112" y="171"/>
                  </a:lnTo>
                  <a:lnTo>
                    <a:pt x="112" y="174"/>
                  </a:lnTo>
                  <a:lnTo>
                    <a:pt x="115" y="178"/>
                  </a:lnTo>
                  <a:lnTo>
                    <a:pt x="114" y="179"/>
                  </a:lnTo>
                  <a:lnTo>
                    <a:pt x="111" y="183"/>
                  </a:lnTo>
                  <a:lnTo>
                    <a:pt x="110" y="183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60">
              <a:extLst>
                <a:ext uri="{FF2B5EF4-FFF2-40B4-BE49-F238E27FC236}">
                  <a16:creationId xmlns:a16="http://schemas.microsoft.com/office/drawing/2014/main" id="{97459460-5BB5-75F4-5C04-940A6F6A4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689" y="2744656"/>
              <a:ext cx="120015" cy="87742"/>
            </a:xfrm>
            <a:custGeom>
              <a:avLst/>
              <a:gdLst/>
              <a:ahLst/>
              <a:cxnLst>
                <a:cxn ang="0">
                  <a:pos x="23" y="44"/>
                </a:cxn>
                <a:cxn ang="0">
                  <a:pos x="24" y="39"/>
                </a:cxn>
                <a:cxn ang="0">
                  <a:pos x="25" y="35"/>
                </a:cxn>
                <a:cxn ang="0">
                  <a:pos x="22" y="33"/>
                </a:cxn>
                <a:cxn ang="0">
                  <a:pos x="19" y="31"/>
                </a:cxn>
                <a:cxn ang="0">
                  <a:pos x="14" y="31"/>
                </a:cxn>
                <a:cxn ang="0">
                  <a:pos x="8" y="28"/>
                </a:cxn>
                <a:cxn ang="0">
                  <a:pos x="6" y="26"/>
                </a:cxn>
                <a:cxn ang="0">
                  <a:pos x="3" y="27"/>
                </a:cxn>
                <a:cxn ang="0">
                  <a:pos x="2" y="18"/>
                </a:cxn>
                <a:cxn ang="0">
                  <a:pos x="0" y="8"/>
                </a:cxn>
                <a:cxn ang="0">
                  <a:pos x="5" y="4"/>
                </a:cxn>
                <a:cxn ang="0">
                  <a:pos x="16" y="0"/>
                </a:cxn>
                <a:cxn ang="0">
                  <a:pos x="24" y="1"/>
                </a:cxn>
                <a:cxn ang="0">
                  <a:pos x="27" y="1"/>
                </a:cxn>
                <a:cxn ang="0">
                  <a:pos x="30" y="1"/>
                </a:cxn>
                <a:cxn ang="0">
                  <a:pos x="36" y="1"/>
                </a:cxn>
                <a:cxn ang="0">
                  <a:pos x="42" y="3"/>
                </a:cxn>
                <a:cxn ang="0">
                  <a:pos x="48" y="2"/>
                </a:cxn>
                <a:cxn ang="0">
                  <a:pos x="52" y="0"/>
                </a:cxn>
                <a:cxn ang="0">
                  <a:pos x="56" y="6"/>
                </a:cxn>
                <a:cxn ang="0">
                  <a:pos x="64" y="9"/>
                </a:cxn>
                <a:cxn ang="0">
                  <a:pos x="69" y="14"/>
                </a:cxn>
                <a:cxn ang="0">
                  <a:pos x="74" y="17"/>
                </a:cxn>
                <a:cxn ang="0">
                  <a:pos x="74" y="22"/>
                </a:cxn>
                <a:cxn ang="0">
                  <a:pos x="74" y="25"/>
                </a:cxn>
                <a:cxn ang="0">
                  <a:pos x="76" y="27"/>
                </a:cxn>
                <a:cxn ang="0">
                  <a:pos x="75" y="30"/>
                </a:cxn>
                <a:cxn ang="0">
                  <a:pos x="72" y="30"/>
                </a:cxn>
                <a:cxn ang="0">
                  <a:pos x="69" y="31"/>
                </a:cxn>
                <a:cxn ang="0">
                  <a:pos x="65" y="33"/>
                </a:cxn>
                <a:cxn ang="0">
                  <a:pos x="63" y="37"/>
                </a:cxn>
                <a:cxn ang="0">
                  <a:pos x="63" y="42"/>
                </a:cxn>
                <a:cxn ang="0">
                  <a:pos x="61" y="46"/>
                </a:cxn>
                <a:cxn ang="0">
                  <a:pos x="63" y="48"/>
                </a:cxn>
                <a:cxn ang="0">
                  <a:pos x="61" y="52"/>
                </a:cxn>
                <a:cxn ang="0">
                  <a:pos x="60" y="49"/>
                </a:cxn>
                <a:cxn ang="0">
                  <a:pos x="57" y="50"/>
                </a:cxn>
                <a:cxn ang="0">
                  <a:pos x="54" y="52"/>
                </a:cxn>
                <a:cxn ang="0">
                  <a:pos x="50" y="53"/>
                </a:cxn>
                <a:cxn ang="0">
                  <a:pos x="50" y="56"/>
                </a:cxn>
                <a:cxn ang="0">
                  <a:pos x="45" y="58"/>
                </a:cxn>
                <a:cxn ang="0">
                  <a:pos x="42" y="56"/>
                </a:cxn>
                <a:cxn ang="0">
                  <a:pos x="38" y="57"/>
                </a:cxn>
                <a:cxn ang="0">
                  <a:pos x="34" y="57"/>
                </a:cxn>
                <a:cxn ang="0">
                  <a:pos x="33" y="53"/>
                </a:cxn>
                <a:cxn ang="0">
                  <a:pos x="27" y="45"/>
                </a:cxn>
              </a:cxnLst>
              <a:rect l="0" t="0" r="r" b="b"/>
              <a:pathLst>
                <a:path w="77" h="58">
                  <a:moveTo>
                    <a:pt x="23" y="46"/>
                  </a:moveTo>
                  <a:lnTo>
                    <a:pt x="23" y="45"/>
                  </a:lnTo>
                  <a:lnTo>
                    <a:pt x="23" y="44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6"/>
                  </a:lnTo>
                  <a:lnTo>
                    <a:pt x="25" y="35"/>
                  </a:lnTo>
                  <a:lnTo>
                    <a:pt x="24" y="34"/>
                  </a:lnTo>
                  <a:lnTo>
                    <a:pt x="23" y="34"/>
                  </a:lnTo>
                  <a:lnTo>
                    <a:pt x="22" y="33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lnTo>
                    <a:pt x="16" y="31"/>
                  </a:lnTo>
                  <a:lnTo>
                    <a:pt x="15" y="32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10" y="29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1" y="9"/>
                  </a:lnTo>
                  <a:lnTo>
                    <a:pt x="0" y="8"/>
                  </a:lnTo>
                  <a:lnTo>
                    <a:pt x="3" y="7"/>
                  </a:lnTo>
                  <a:lnTo>
                    <a:pt x="4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2" y="1"/>
                  </a:lnTo>
                  <a:lnTo>
                    <a:pt x="34" y="2"/>
                  </a:lnTo>
                  <a:lnTo>
                    <a:pt x="36" y="1"/>
                  </a:lnTo>
                  <a:lnTo>
                    <a:pt x="39" y="1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8" y="2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2"/>
                  </a:lnTo>
                  <a:lnTo>
                    <a:pt x="54" y="4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4" y="9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71" y="16"/>
                  </a:lnTo>
                  <a:lnTo>
                    <a:pt x="72" y="17"/>
                  </a:lnTo>
                  <a:lnTo>
                    <a:pt x="74" y="17"/>
                  </a:lnTo>
                  <a:lnTo>
                    <a:pt x="74" y="19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3" y="23"/>
                  </a:lnTo>
                  <a:lnTo>
                    <a:pt x="72" y="25"/>
                  </a:lnTo>
                  <a:lnTo>
                    <a:pt x="74" y="25"/>
                  </a:lnTo>
                  <a:lnTo>
                    <a:pt x="76" y="25"/>
                  </a:lnTo>
                  <a:lnTo>
                    <a:pt x="77" y="26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8"/>
                  </a:lnTo>
                  <a:lnTo>
                    <a:pt x="75" y="30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30"/>
                  </a:lnTo>
                  <a:lnTo>
                    <a:pt x="71" y="29"/>
                  </a:lnTo>
                  <a:lnTo>
                    <a:pt x="70" y="30"/>
                  </a:lnTo>
                  <a:lnTo>
                    <a:pt x="69" y="31"/>
                  </a:lnTo>
                  <a:lnTo>
                    <a:pt x="69" y="33"/>
                  </a:lnTo>
                  <a:lnTo>
                    <a:pt x="67" y="33"/>
                  </a:lnTo>
                  <a:lnTo>
                    <a:pt x="65" y="33"/>
                  </a:lnTo>
                  <a:lnTo>
                    <a:pt x="64" y="35"/>
                  </a:lnTo>
                  <a:lnTo>
                    <a:pt x="63" y="36"/>
                  </a:lnTo>
                  <a:lnTo>
                    <a:pt x="63" y="37"/>
                  </a:lnTo>
                  <a:lnTo>
                    <a:pt x="62" y="39"/>
                  </a:lnTo>
                  <a:lnTo>
                    <a:pt x="63" y="41"/>
                  </a:lnTo>
                  <a:lnTo>
                    <a:pt x="63" y="42"/>
                  </a:lnTo>
                  <a:lnTo>
                    <a:pt x="61" y="44"/>
                  </a:lnTo>
                  <a:lnTo>
                    <a:pt x="61" y="45"/>
                  </a:lnTo>
                  <a:lnTo>
                    <a:pt x="61" y="46"/>
                  </a:lnTo>
                  <a:lnTo>
                    <a:pt x="60" y="48"/>
                  </a:lnTo>
                  <a:lnTo>
                    <a:pt x="62" y="48"/>
                  </a:lnTo>
                  <a:lnTo>
                    <a:pt x="63" y="48"/>
                  </a:lnTo>
                  <a:lnTo>
                    <a:pt x="63" y="50"/>
                  </a:lnTo>
                  <a:lnTo>
                    <a:pt x="63" y="52"/>
                  </a:lnTo>
                  <a:lnTo>
                    <a:pt x="61" y="52"/>
                  </a:lnTo>
                  <a:lnTo>
                    <a:pt x="60" y="51"/>
                  </a:lnTo>
                  <a:lnTo>
                    <a:pt x="60" y="50"/>
                  </a:lnTo>
                  <a:lnTo>
                    <a:pt x="60" y="49"/>
                  </a:lnTo>
                  <a:lnTo>
                    <a:pt x="59" y="48"/>
                  </a:lnTo>
                  <a:lnTo>
                    <a:pt x="58" y="49"/>
                  </a:lnTo>
                  <a:lnTo>
                    <a:pt x="57" y="50"/>
                  </a:lnTo>
                  <a:lnTo>
                    <a:pt x="56" y="49"/>
                  </a:lnTo>
                  <a:lnTo>
                    <a:pt x="56" y="51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2" y="52"/>
                  </a:lnTo>
                  <a:lnTo>
                    <a:pt x="50" y="53"/>
                  </a:lnTo>
                  <a:lnTo>
                    <a:pt x="51" y="54"/>
                  </a:lnTo>
                  <a:lnTo>
                    <a:pt x="51" y="55"/>
                  </a:lnTo>
                  <a:lnTo>
                    <a:pt x="50" y="56"/>
                  </a:lnTo>
                  <a:lnTo>
                    <a:pt x="49" y="55"/>
                  </a:lnTo>
                  <a:lnTo>
                    <a:pt x="48" y="56"/>
                  </a:lnTo>
                  <a:lnTo>
                    <a:pt x="45" y="58"/>
                  </a:lnTo>
                  <a:lnTo>
                    <a:pt x="44" y="58"/>
                  </a:lnTo>
                  <a:lnTo>
                    <a:pt x="43" y="57"/>
                  </a:lnTo>
                  <a:lnTo>
                    <a:pt x="42" y="56"/>
                  </a:lnTo>
                  <a:lnTo>
                    <a:pt x="41" y="57"/>
                  </a:lnTo>
                  <a:lnTo>
                    <a:pt x="39" y="57"/>
                  </a:lnTo>
                  <a:lnTo>
                    <a:pt x="38" y="57"/>
                  </a:lnTo>
                  <a:lnTo>
                    <a:pt x="36" y="57"/>
                  </a:lnTo>
                  <a:lnTo>
                    <a:pt x="35" y="57"/>
                  </a:lnTo>
                  <a:lnTo>
                    <a:pt x="34" y="57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3" y="53"/>
                  </a:lnTo>
                  <a:lnTo>
                    <a:pt x="32" y="48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61">
              <a:extLst>
                <a:ext uri="{FF2B5EF4-FFF2-40B4-BE49-F238E27FC236}">
                  <a16:creationId xmlns:a16="http://schemas.microsoft.com/office/drawing/2014/main" id="{A0AD8BDF-EC09-C187-B61E-A2A1836F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055" y="3310441"/>
              <a:ext cx="419274" cy="409968"/>
            </a:xfrm>
            <a:custGeom>
              <a:avLst/>
              <a:gdLst/>
              <a:ahLst/>
              <a:cxnLst>
                <a:cxn ang="0">
                  <a:pos x="0" y="134"/>
                </a:cxn>
                <a:cxn ang="0">
                  <a:pos x="13" y="123"/>
                </a:cxn>
                <a:cxn ang="0">
                  <a:pos x="29" y="119"/>
                </a:cxn>
                <a:cxn ang="0">
                  <a:pos x="40" y="113"/>
                </a:cxn>
                <a:cxn ang="0">
                  <a:pos x="49" y="105"/>
                </a:cxn>
                <a:cxn ang="0">
                  <a:pos x="65" y="96"/>
                </a:cxn>
                <a:cxn ang="0">
                  <a:pos x="64" y="88"/>
                </a:cxn>
                <a:cxn ang="0">
                  <a:pos x="74" y="85"/>
                </a:cxn>
                <a:cxn ang="0">
                  <a:pos x="86" y="81"/>
                </a:cxn>
                <a:cxn ang="0">
                  <a:pos x="98" y="73"/>
                </a:cxn>
                <a:cxn ang="0">
                  <a:pos x="91" y="61"/>
                </a:cxn>
                <a:cxn ang="0">
                  <a:pos x="90" y="40"/>
                </a:cxn>
                <a:cxn ang="0">
                  <a:pos x="84" y="33"/>
                </a:cxn>
                <a:cxn ang="0">
                  <a:pos x="93" y="30"/>
                </a:cxn>
                <a:cxn ang="0">
                  <a:pos x="101" y="23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23" y="11"/>
                </a:cxn>
                <a:cxn ang="0">
                  <a:pos x="143" y="9"/>
                </a:cxn>
                <a:cxn ang="0">
                  <a:pos x="153" y="8"/>
                </a:cxn>
                <a:cxn ang="0">
                  <a:pos x="162" y="4"/>
                </a:cxn>
                <a:cxn ang="0">
                  <a:pos x="172" y="5"/>
                </a:cxn>
                <a:cxn ang="0">
                  <a:pos x="180" y="7"/>
                </a:cxn>
                <a:cxn ang="0">
                  <a:pos x="192" y="4"/>
                </a:cxn>
                <a:cxn ang="0">
                  <a:pos x="203" y="5"/>
                </a:cxn>
                <a:cxn ang="0">
                  <a:pos x="208" y="1"/>
                </a:cxn>
                <a:cxn ang="0">
                  <a:pos x="215" y="4"/>
                </a:cxn>
                <a:cxn ang="0">
                  <a:pos x="226" y="4"/>
                </a:cxn>
                <a:cxn ang="0">
                  <a:pos x="221" y="13"/>
                </a:cxn>
                <a:cxn ang="0">
                  <a:pos x="221" y="34"/>
                </a:cxn>
                <a:cxn ang="0">
                  <a:pos x="218" y="43"/>
                </a:cxn>
                <a:cxn ang="0">
                  <a:pos x="213" y="59"/>
                </a:cxn>
                <a:cxn ang="0">
                  <a:pos x="220" y="67"/>
                </a:cxn>
                <a:cxn ang="0">
                  <a:pos x="226" y="77"/>
                </a:cxn>
                <a:cxn ang="0">
                  <a:pos x="235" y="98"/>
                </a:cxn>
                <a:cxn ang="0">
                  <a:pos x="235" y="112"/>
                </a:cxn>
                <a:cxn ang="0">
                  <a:pos x="242" y="133"/>
                </a:cxn>
                <a:cxn ang="0">
                  <a:pos x="241" y="148"/>
                </a:cxn>
                <a:cxn ang="0">
                  <a:pos x="242" y="163"/>
                </a:cxn>
                <a:cxn ang="0">
                  <a:pos x="236" y="168"/>
                </a:cxn>
                <a:cxn ang="0">
                  <a:pos x="244" y="187"/>
                </a:cxn>
                <a:cxn ang="0">
                  <a:pos x="252" y="193"/>
                </a:cxn>
                <a:cxn ang="0">
                  <a:pos x="263" y="197"/>
                </a:cxn>
                <a:cxn ang="0">
                  <a:pos x="268" y="208"/>
                </a:cxn>
                <a:cxn ang="0">
                  <a:pos x="225" y="234"/>
                </a:cxn>
                <a:cxn ang="0">
                  <a:pos x="188" y="263"/>
                </a:cxn>
                <a:cxn ang="0">
                  <a:pos x="155" y="271"/>
                </a:cxn>
                <a:cxn ang="0">
                  <a:pos x="154" y="259"/>
                </a:cxn>
                <a:cxn ang="0">
                  <a:pos x="147" y="256"/>
                </a:cxn>
                <a:cxn ang="0">
                  <a:pos x="138" y="254"/>
                </a:cxn>
                <a:cxn ang="0">
                  <a:pos x="128" y="245"/>
                </a:cxn>
                <a:cxn ang="0">
                  <a:pos x="127" y="240"/>
                </a:cxn>
                <a:cxn ang="0">
                  <a:pos x="103" y="224"/>
                </a:cxn>
                <a:cxn ang="0">
                  <a:pos x="67" y="198"/>
                </a:cxn>
                <a:cxn ang="0">
                  <a:pos x="49" y="185"/>
                </a:cxn>
                <a:cxn ang="0">
                  <a:pos x="0" y="154"/>
                </a:cxn>
              </a:cxnLst>
              <a:rect l="0" t="0" r="r" b="b"/>
              <a:pathLst>
                <a:path w="269" h="271">
                  <a:moveTo>
                    <a:pt x="0" y="154"/>
                  </a:moveTo>
                  <a:lnTo>
                    <a:pt x="0" y="148"/>
                  </a:lnTo>
                  <a:lnTo>
                    <a:pt x="0" y="134"/>
                  </a:lnTo>
                  <a:lnTo>
                    <a:pt x="1" y="132"/>
                  </a:lnTo>
                  <a:lnTo>
                    <a:pt x="5" y="130"/>
                  </a:lnTo>
                  <a:lnTo>
                    <a:pt x="13" y="123"/>
                  </a:lnTo>
                  <a:lnTo>
                    <a:pt x="19" y="119"/>
                  </a:lnTo>
                  <a:lnTo>
                    <a:pt x="26" y="120"/>
                  </a:lnTo>
                  <a:lnTo>
                    <a:pt x="29" y="119"/>
                  </a:lnTo>
                  <a:lnTo>
                    <a:pt x="30" y="115"/>
                  </a:lnTo>
                  <a:lnTo>
                    <a:pt x="35" y="115"/>
                  </a:lnTo>
                  <a:lnTo>
                    <a:pt x="40" y="113"/>
                  </a:lnTo>
                  <a:lnTo>
                    <a:pt x="43" y="112"/>
                  </a:lnTo>
                  <a:lnTo>
                    <a:pt x="46" y="109"/>
                  </a:lnTo>
                  <a:lnTo>
                    <a:pt x="49" y="105"/>
                  </a:lnTo>
                  <a:lnTo>
                    <a:pt x="55" y="103"/>
                  </a:lnTo>
                  <a:lnTo>
                    <a:pt x="64" y="98"/>
                  </a:lnTo>
                  <a:lnTo>
                    <a:pt x="65" y="96"/>
                  </a:lnTo>
                  <a:lnTo>
                    <a:pt x="63" y="92"/>
                  </a:lnTo>
                  <a:lnTo>
                    <a:pt x="63" y="89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72" y="86"/>
                  </a:lnTo>
                  <a:lnTo>
                    <a:pt x="74" y="85"/>
                  </a:lnTo>
                  <a:lnTo>
                    <a:pt x="76" y="81"/>
                  </a:lnTo>
                  <a:lnTo>
                    <a:pt x="82" y="81"/>
                  </a:lnTo>
                  <a:lnTo>
                    <a:pt x="86" y="81"/>
                  </a:lnTo>
                  <a:lnTo>
                    <a:pt x="97" y="81"/>
                  </a:lnTo>
                  <a:lnTo>
                    <a:pt x="99" y="74"/>
                  </a:lnTo>
                  <a:lnTo>
                    <a:pt x="98" y="73"/>
                  </a:lnTo>
                  <a:lnTo>
                    <a:pt x="95" y="70"/>
                  </a:lnTo>
                  <a:lnTo>
                    <a:pt x="92" y="65"/>
                  </a:lnTo>
                  <a:lnTo>
                    <a:pt x="91" y="61"/>
                  </a:lnTo>
                  <a:lnTo>
                    <a:pt x="91" y="52"/>
                  </a:lnTo>
                  <a:lnTo>
                    <a:pt x="91" y="47"/>
                  </a:lnTo>
                  <a:lnTo>
                    <a:pt x="90" y="40"/>
                  </a:lnTo>
                  <a:lnTo>
                    <a:pt x="89" y="39"/>
                  </a:lnTo>
                  <a:lnTo>
                    <a:pt x="86" y="37"/>
                  </a:lnTo>
                  <a:lnTo>
                    <a:pt x="84" y="33"/>
                  </a:lnTo>
                  <a:lnTo>
                    <a:pt x="86" y="33"/>
                  </a:lnTo>
                  <a:lnTo>
                    <a:pt x="90" y="32"/>
                  </a:lnTo>
                  <a:lnTo>
                    <a:pt x="93" y="30"/>
                  </a:lnTo>
                  <a:lnTo>
                    <a:pt x="95" y="26"/>
                  </a:lnTo>
                  <a:lnTo>
                    <a:pt x="98" y="24"/>
                  </a:lnTo>
                  <a:lnTo>
                    <a:pt x="101" y="23"/>
                  </a:lnTo>
                  <a:lnTo>
                    <a:pt x="103" y="22"/>
                  </a:lnTo>
                  <a:lnTo>
                    <a:pt x="107" y="20"/>
                  </a:lnTo>
                  <a:lnTo>
                    <a:pt x="109" y="22"/>
                  </a:lnTo>
                  <a:lnTo>
                    <a:pt x="110" y="22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5" y="17"/>
                  </a:lnTo>
                  <a:lnTo>
                    <a:pt x="119" y="14"/>
                  </a:lnTo>
                  <a:lnTo>
                    <a:pt x="123" y="11"/>
                  </a:lnTo>
                  <a:lnTo>
                    <a:pt x="127" y="10"/>
                  </a:lnTo>
                  <a:lnTo>
                    <a:pt x="133" y="10"/>
                  </a:lnTo>
                  <a:lnTo>
                    <a:pt x="143" y="9"/>
                  </a:lnTo>
                  <a:lnTo>
                    <a:pt x="146" y="8"/>
                  </a:lnTo>
                  <a:lnTo>
                    <a:pt x="149" y="6"/>
                  </a:lnTo>
                  <a:lnTo>
                    <a:pt x="153" y="8"/>
                  </a:lnTo>
                  <a:lnTo>
                    <a:pt x="156" y="7"/>
                  </a:lnTo>
                  <a:lnTo>
                    <a:pt x="160" y="5"/>
                  </a:lnTo>
                  <a:lnTo>
                    <a:pt x="162" y="4"/>
                  </a:lnTo>
                  <a:lnTo>
                    <a:pt x="167" y="4"/>
                  </a:lnTo>
                  <a:lnTo>
                    <a:pt x="170" y="4"/>
                  </a:lnTo>
                  <a:lnTo>
                    <a:pt x="172" y="5"/>
                  </a:lnTo>
                  <a:lnTo>
                    <a:pt x="173" y="5"/>
                  </a:lnTo>
                  <a:lnTo>
                    <a:pt x="175" y="6"/>
                  </a:lnTo>
                  <a:lnTo>
                    <a:pt x="180" y="7"/>
                  </a:lnTo>
                  <a:lnTo>
                    <a:pt x="183" y="7"/>
                  </a:lnTo>
                  <a:lnTo>
                    <a:pt x="188" y="6"/>
                  </a:lnTo>
                  <a:lnTo>
                    <a:pt x="192" y="4"/>
                  </a:lnTo>
                  <a:lnTo>
                    <a:pt x="196" y="0"/>
                  </a:lnTo>
                  <a:lnTo>
                    <a:pt x="201" y="4"/>
                  </a:lnTo>
                  <a:lnTo>
                    <a:pt x="203" y="5"/>
                  </a:lnTo>
                  <a:lnTo>
                    <a:pt x="205" y="4"/>
                  </a:lnTo>
                  <a:lnTo>
                    <a:pt x="207" y="2"/>
                  </a:lnTo>
                  <a:lnTo>
                    <a:pt x="208" y="1"/>
                  </a:lnTo>
                  <a:lnTo>
                    <a:pt x="211" y="1"/>
                  </a:lnTo>
                  <a:lnTo>
                    <a:pt x="214" y="2"/>
                  </a:lnTo>
                  <a:lnTo>
                    <a:pt x="215" y="4"/>
                  </a:lnTo>
                  <a:lnTo>
                    <a:pt x="216" y="5"/>
                  </a:lnTo>
                  <a:lnTo>
                    <a:pt x="219" y="5"/>
                  </a:lnTo>
                  <a:lnTo>
                    <a:pt x="226" y="4"/>
                  </a:lnTo>
                  <a:lnTo>
                    <a:pt x="226" y="5"/>
                  </a:lnTo>
                  <a:lnTo>
                    <a:pt x="221" y="10"/>
                  </a:lnTo>
                  <a:lnTo>
                    <a:pt x="221" y="13"/>
                  </a:lnTo>
                  <a:lnTo>
                    <a:pt x="221" y="23"/>
                  </a:lnTo>
                  <a:lnTo>
                    <a:pt x="221" y="29"/>
                  </a:lnTo>
                  <a:lnTo>
                    <a:pt x="221" y="34"/>
                  </a:lnTo>
                  <a:lnTo>
                    <a:pt x="221" y="38"/>
                  </a:lnTo>
                  <a:lnTo>
                    <a:pt x="220" y="41"/>
                  </a:lnTo>
                  <a:lnTo>
                    <a:pt x="218" y="43"/>
                  </a:lnTo>
                  <a:lnTo>
                    <a:pt x="212" y="49"/>
                  </a:lnTo>
                  <a:lnTo>
                    <a:pt x="211" y="53"/>
                  </a:lnTo>
                  <a:lnTo>
                    <a:pt x="213" y="59"/>
                  </a:lnTo>
                  <a:lnTo>
                    <a:pt x="215" y="64"/>
                  </a:lnTo>
                  <a:lnTo>
                    <a:pt x="218" y="65"/>
                  </a:lnTo>
                  <a:lnTo>
                    <a:pt x="220" y="67"/>
                  </a:lnTo>
                  <a:lnTo>
                    <a:pt x="221" y="70"/>
                  </a:lnTo>
                  <a:lnTo>
                    <a:pt x="224" y="76"/>
                  </a:lnTo>
                  <a:lnTo>
                    <a:pt x="226" y="77"/>
                  </a:lnTo>
                  <a:lnTo>
                    <a:pt x="229" y="79"/>
                  </a:lnTo>
                  <a:lnTo>
                    <a:pt x="230" y="82"/>
                  </a:lnTo>
                  <a:lnTo>
                    <a:pt x="235" y="98"/>
                  </a:lnTo>
                  <a:lnTo>
                    <a:pt x="238" y="108"/>
                  </a:lnTo>
                  <a:lnTo>
                    <a:pt x="237" y="109"/>
                  </a:lnTo>
                  <a:lnTo>
                    <a:pt x="235" y="112"/>
                  </a:lnTo>
                  <a:lnTo>
                    <a:pt x="241" y="123"/>
                  </a:lnTo>
                  <a:lnTo>
                    <a:pt x="241" y="128"/>
                  </a:lnTo>
                  <a:lnTo>
                    <a:pt x="242" y="133"/>
                  </a:lnTo>
                  <a:lnTo>
                    <a:pt x="241" y="139"/>
                  </a:lnTo>
                  <a:lnTo>
                    <a:pt x="242" y="144"/>
                  </a:lnTo>
                  <a:lnTo>
                    <a:pt x="241" y="148"/>
                  </a:lnTo>
                  <a:lnTo>
                    <a:pt x="240" y="151"/>
                  </a:lnTo>
                  <a:lnTo>
                    <a:pt x="242" y="159"/>
                  </a:lnTo>
                  <a:lnTo>
                    <a:pt x="242" y="163"/>
                  </a:lnTo>
                  <a:lnTo>
                    <a:pt x="242" y="164"/>
                  </a:lnTo>
                  <a:lnTo>
                    <a:pt x="238" y="167"/>
                  </a:lnTo>
                  <a:lnTo>
                    <a:pt x="236" y="168"/>
                  </a:lnTo>
                  <a:lnTo>
                    <a:pt x="235" y="170"/>
                  </a:lnTo>
                  <a:lnTo>
                    <a:pt x="243" y="181"/>
                  </a:lnTo>
                  <a:lnTo>
                    <a:pt x="244" y="187"/>
                  </a:lnTo>
                  <a:lnTo>
                    <a:pt x="248" y="193"/>
                  </a:lnTo>
                  <a:lnTo>
                    <a:pt x="249" y="194"/>
                  </a:lnTo>
                  <a:lnTo>
                    <a:pt x="252" y="193"/>
                  </a:lnTo>
                  <a:lnTo>
                    <a:pt x="256" y="194"/>
                  </a:lnTo>
                  <a:lnTo>
                    <a:pt x="262" y="196"/>
                  </a:lnTo>
                  <a:lnTo>
                    <a:pt x="263" y="197"/>
                  </a:lnTo>
                  <a:lnTo>
                    <a:pt x="269" y="206"/>
                  </a:lnTo>
                  <a:lnTo>
                    <a:pt x="269" y="207"/>
                  </a:lnTo>
                  <a:lnTo>
                    <a:pt x="268" y="208"/>
                  </a:lnTo>
                  <a:lnTo>
                    <a:pt x="258" y="214"/>
                  </a:lnTo>
                  <a:lnTo>
                    <a:pt x="234" y="228"/>
                  </a:lnTo>
                  <a:lnTo>
                    <a:pt x="225" y="234"/>
                  </a:lnTo>
                  <a:lnTo>
                    <a:pt x="211" y="243"/>
                  </a:lnTo>
                  <a:lnTo>
                    <a:pt x="206" y="247"/>
                  </a:lnTo>
                  <a:lnTo>
                    <a:pt x="188" y="263"/>
                  </a:lnTo>
                  <a:lnTo>
                    <a:pt x="178" y="266"/>
                  </a:lnTo>
                  <a:lnTo>
                    <a:pt x="168" y="268"/>
                  </a:lnTo>
                  <a:lnTo>
                    <a:pt x="155" y="271"/>
                  </a:lnTo>
                  <a:lnTo>
                    <a:pt x="154" y="267"/>
                  </a:lnTo>
                  <a:lnTo>
                    <a:pt x="155" y="263"/>
                  </a:lnTo>
                  <a:lnTo>
                    <a:pt x="154" y="259"/>
                  </a:lnTo>
                  <a:lnTo>
                    <a:pt x="153" y="257"/>
                  </a:lnTo>
                  <a:lnTo>
                    <a:pt x="151" y="256"/>
                  </a:lnTo>
                  <a:lnTo>
                    <a:pt x="147" y="256"/>
                  </a:lnTo>
                  <a:lnTo>
                    <a:pt x="145" y="255"/>
                  </a:lnTo>
                  <a:lnTo>
                    <a:pt x="141" y="252"/>
                  </a:lnTo>
                  <a:lnTo>
                    <a:pt x="138" y="254"/>
                  </a:lnTo>
                  <a:lnTo>
                    <a:pt x="137" y="254"/>
                  </a:lnTo>
                  <a:lnTo>
                    <a:pt x="130" y="247"/>
                  </a:lnTo>
                  <a:lnTo>
                    <a:pt x="128" y="245"/>
                  </a:lnTo>
                  <a:lnTo>
                    <a:pt x="128" y="244"/>
                  </a:lnTo>
                  <a:lnTo>
                    <a:pt x="128" y="242"/>
                  </a:lnTo>
                  <a:lnTo>
                    <a:pt x="127" y="240"/>
                  </a:lnTo>
                  <a:lnTo>
                    <a:pt x="113" y="231"/>
                  </a:lnTo>
                  <a:lnTo>
                    <a:pt x="110" y="229"/>
                  </a:lnTo>
                  <a:lnTo>
                    <a:pt x="103" y="224"/>
                  </a:lnTo>
                  <a:lnTo>
                    <a:pt x="91" y="216"/>
                  </a:lnTo>
                  <a:lnTo>
                    <a:pt x="72" y="202"/>
                  </a:lnTo>
                  <a:lnTo>
                    <a:pt x="67" y="198"/>
                  </a:lnTo>
                  <a:lnTo>
                    <a:pt x="55" y="189"/>
                  </a:lnTo>
                  <a:lnTo>
                    <a:pt x="50" y="186"/>
                  </a:lnTo>
                  <a:lnTo>
                    <a:pt x="49" y="185"/>
                  </a:lnTo>
                  <a:lnTo>
                    <a:pt x="41" y="179"/>
                  </a:lnTo>
                  <a:lnTo>
                    <a:pt x="17" y="163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62">
              <a:extLst>
                <a:ext uri="{FF2B5EF4-FFF2-40B4-BE49-F238E27FC236}">
                  <a16:creationId xmlns:a16="http://schemas.microsoft.com/office/drawing/2014/main" id="{0C7544E2-A170-3A5E-7D03-ABE85A642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640" y="2967037"/>
              <a:ext cx="115339" cy="52948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" y="17"/>
                </a:cxn>
                <a:cxn ang="0">
                  <a:pos x="2" y="16"/>
                </a:cxn>
                <a:cxn ang="0">
                  <a:pos x="3" y="15"/>
                </a:cxn>
                <a:cxn ang="0">
                  <a:pos x="4" y="15"/>
                </a:cxn>
                <a:cxn ang="0">
                  <a:pos x="6" y="16"/>
                </a:cxn>
                <a:cxn ang="0">
                  <a:pos x="7" y="15"/>
                </a:cxn>
                <a:cxn ang="0">
                  <a:pos x="8" y="16"/>
                </a:cxn>
                <a:cxn ang="0">
                  <a:pos x="9" y="15"/>
                </a:cxn>
                <a:cxn ang="0">
                  <a:pos x="11" y="15"/>
                </a:cxn>
                <a:cxn ang="0">
                  <a:pos x="12" y="14"/>
                </a:cxn>
                <a:cxn ang="0">
                  <a:pos x="12" y="14"/>
                </a:cxn>
                <a:cxn ang="0">
                  <a:pos x="13" y="12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6" y="9"/>
                </a:cxn>
                <a:cxn ang="0">
                  <a:pos x="16" y="7"/>
                </a:cxn>
                <a:cxn ang="0">
                  <a:pos x="18" y="6"/>
                </a:cxn>
                <a:cxn ang="0">
                  <a:pos x="19" y="5"/>
                </a:cxn>
                <a:cxn ang="0">
                  <a:pos x="20" y="4"/>
                </a:cxn>
                <a:cxn ang="0">
                  <a:pos x="21" y="3"/>
                </a:cxn>
                <a:cxn ang="0">
                  <a:pos x="22" y="2"/>
                </a:cxn>
                <a:cxn ang="0">
                  <a:pos x="24" y="3"/>
                </a:cxn>
                <a:cxn ang="0">
                  <a:pos x="25" y="1"/>
                </a:cxn>
                <a:cxn ang="0">
                  <a:pos x="27" y="2"/>
                </a:cxn>
                <a:cxn ang="0">
                  <a:pos x="30" y="4"/>
                </a:cxn>
                <a:cxn ang="0">
                  <a:pos x="32" y="2"/>
                </a:cxn>
                <a:cxn ang="0">
                  <a:pos x="34" y="0"/>
                </a:cxn>
                <a:cxn ang="0">
                  <a:pos x="35" y="4"/>
                </a:cxn>
                <a:cxn ang="0">
                  <a:pos x="37" y="6"/>
                </a:cxn>
                <a:cxn ang="0">
                  <a:pos x="37" y="8"/>
                </a:cxn>
                <a:cxn ang="0">
                  <a:pos x="41" y="9"/>
                </a:cxn>
                <a:cxn ang="0">
                  <a:pos x="42" y="6"/>
                </a:cxn>
                <a:cxn ang="0">
                  <a:pos x="46" y="4"/>
                </a:cxn>
                <a:cxn ang="0">
                  <a:pos x="52" y="6"/>
                </a:cxn>
                <a:cxn ang="0">
                  <a:pos x="55" y="3"/>
                </a:cxn>
                <a:cxn ang="0">
                  <a:pos x="61" y="3"/>
                </a:cxn>
                <a:cxn ang="0">
                  <a:pos x="66" y="6"/>
                </a:cxn>
                <a:cxn ang="0">
                  <a:pos x="69" y="9"/>
                </a:cxn>
                <a:cxn ang="0">
                  <a:pos x="67" y="25"/>
                </a:cxn>
                <a:cxn ang="0">
                  <a:pos x="61" y="24"/>
                </a:cxn>
                <a:cxn ang="0">
                  <a:pos x="52" y="21"/>
                </a:cxn>
                <a:cxn ang="0">
                  <a:pos x="42" y="28"/>
                </a:cxn>
                <a:cxn ang="0">
                  <a:pos x="36" y="28"/>
                </a:cxn>
                <a:cxn ang="0">
                  <a:pos x="28" y="30"/>
                </a:cxn>
                <a:cxn ang="0">
                  <a:pos x="25" y="35"/>
                </a:cxn>
                <a:cxn ang="0">
                  <a:pos x="13" y="34"/>
                </a:cxn>
                <a:cxn ang="0">
                  <a:pos x="7" y="31"/>
                </a:cxn>
                <a:cxn ang="0">
                  <a:pos x="1" y="28"/>
                </a:cxn>
                <a:cxn ang="0">
                  <a:pos x="0" y="21"/>
                </a:cxn>
              </a:cxnLst>
              <a:rect l="0" t="0" r="r" b="b"/>
              <a:pathLst>
                <a:path w="74" h="35">
                  <a:moveTo>
                    <a:pt x="0" y="20"/>
                  </a:moveTo>
                  <a:lnTo>
                    <a:pt x="0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6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6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5" y="1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30" y="4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8"/>
                  </a:lnTo>
                  <a:lnTo>
                    <a:pt x="40" y="7"/>
                  </a:lnTo>
                  <a:lnTo>
                    <a:pt x="41" y="9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9" y="4"/>
                  </a:lnTo>
                  <a:lnTo>
                    <a:pt x="52" y="6"/>
                  </a:lnTo>
                  <a:lnTo>
                    <a:pt x="54" y="4"/>
                  </a:lnTo>
                  <a:lnTo>
                    <a:pt x="55" y="3"/>
                  </a:lnTo>
                  <a:lnTo>
                    <a:pt x="58" y="4"/>
                  </a:lnTo>
                  <a:lnTo>
                    <a:pt x="61" y="3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9" y="9"/>
                  </a:lnTo>
                  <a:lnTo>
                    <a:pt x="74" y="12"/>
                  </a:lnTo>
                  <a:lnTo>
                    <a:pt x="67" y="25"/>
                  </a:lnTo>
                  <a:lnTo>
                    <a:pt x="64" y="25"/>
                  </a:lnTo>
                  <a:lnTo>
                    <a:pt x="61" y="24"/>
                  </a:lnTo>
                  <a:lnTo>
                    <a:pt x="58" y="21"/>
                  </a:lnTo>
                  <a:lnTo>
                    <a:pt x="52" y="21"/>
                  </a:lnTo>
                  <a:lnTo>
                    <a:pt x="48" y="22"/>
                  </a:lnTo>
                  <a:lnTo>
                    <a:pt x="42" y="28"/>
                  </a:lnTo>
                  <a:lnTo>
                    <a:pt x="39" y="29"/>
                  </a:lnTo>
                  <a:lnTo>
                    <a:pt x="36" y="28"/>
                  </a:lnTo>
                  <a:lnTo>
                    <a:pt x="33" y="29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5" y="35"/>
                  </a:lnTo>
                  <a:lnTo>
                    <a:pt x="15" y="35"/>
                  </a:lnTo>
                  <a:lnTo>
                    <a:pt x="13" y="34"/>
                  </a:lnTo>
                  <a:lnTo>
                    <a:pt x="9" y="33"/>
                  </a:lnTo>
                  <a:lnTo>
                    <a:pt x="7" y="31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63">
              <a:extLst>
                <a:ext uri="{FF2B5EF4-FFF2-40B4-BE49-F238E27FC236}">
                  <a16:creationId xmlns:a16="http://schemas.microsoft.com/office/drawing/2014/main" id="{C8A8D737-49CB-71B5-3A74-9607F9340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16" y="4490421"/>
              <a:ext cx="169892" cy="175484"/>
            </a:xfrm>
            <a:custGeom>
              <a:avLst/>
              <a:gdLst/>
              <a:ahLst/>
              <a:cxnLst>
                <a:cxn ang="0">
                  <a:pos x="105" y="92"/>
                </a:cxn>
                <a:cxn ang="0">
                  <a:pos x="100" y="106"/>
                </a:cxn>
                <a:cxn ang="0">
                  <a:pos x="92" y="113"/>
                </a:cxn>
                <a:cxn ang="0">
                  <a:pos x="86" y="113"/>
                </a:cxn>
                <a:cxn ang="0">
                  <a:pos x="83" y="113"/>
                </a:cxn>
                <a:cxn ang="0">
                  <a:pos x="76" y="115"/>
                </a:cxn>
                <a:cxn ang="0">
                  <a:pos x="68" y="115"/>
                </a:cxn>
                <a:cxn ang="0">
                  <a:pos x="59" y="112"/>
                </a:cxn>
                <a:cxn ang="0">
                  <a:pos x="51" y="114"/>
                </a:cxn>
                <a:cxn ang="0">
                  <a:pos x="54" y="110"/>
                </a:cxn>
                <a:cxn ang="0">
                  <a:pos x="57" y="106"/>
                </a:cxn>
                <a:cxn ang="0">
                  <a:pos x="56" y="100"/>
                </a:cxn>
                <a:cxn ang="0">
                  <a:pos x="64" y="87"/>
                </a:cxn>
                <a:cxn ang="0">
                  <a:pos x="58" y="82"/>
                </a:cxn>
                <a:cxn ang="0">
                  <a:pos x="46" y="76"/>
                </a:cxn>
                <a:cxn ang="0">
                  <a:pos x="32" y="67"/>
                </a:cxn>
                <a:cxn ang="0">
                  <a:pos x="23" y="64"/>
                </a:cxn>
                <a:cxn ang="0">
                  <a:pos x="14" y="57"/>
                </a:cxn>
                <a:cxn ang="0">
                  <a:pos x="2" y="42"/>
                </a:cxn>
                <a:cxn ang="0">
                  <a:pos x="0" y="40"/>
                </a:cxn>
                <a:cxn ang="0">
                  <a:pos x="3" y="31"/>
                </a:cxn>
                <a:cxn ang="0">
                  <a:pos x="5" y="19"/>
                </a:cxn>
                <a:cxn ang="0">
                  <a:pos x="8" y="14"/>
                </a:cxn>
                <a:cxn ang="0">
                  <a:pos x="14" y="4"/>
                </a:cxn>
                <a:cxn ang="0">
                  <a:pos x="20" y="3"/>
                </a:cxn>
                <a:cxn ang="0">
                  <a:pos x="33" y="1"/>
                </a:cxn>
                <a:cxn ang="0">
                  <a:pos x="39" y="0"/>
                </a:cxn>
                <a:cxn ang="0">
                  <a:pos x="46" y="0"/>
                </a:cxn>
                <a:cxn ang="0">
                  <a:pos x="58" y="7"/>
                </a:cxn>
                <a:cxn ang="0">
                  <a:pos x="60" y="14"/>
                </a:cxn>
                <a:cxn ang="0">
                  <a:pos x="64" y="25"/>
                </a:cxn>
                <a:cxn ang="0">
                  <a:pos x="62" y="35"/>
                </a:cxn>
                <a:cxn ang="0">
                  <a:pos x="65" y="40"/>
                </a:cxn>
                <a:cxn ang="0">
                  <a:pos x="75" y="42"/>
                </a:cxn>
                <a:cxn ang="0">
                  <a:pos x="81" y="40"/>
                </a:cxn>
                <a:cxn ang="0">
                  <a:pos x="86" y="41"/>
                </a:cxn>
                <a:cxn ang="0">
                  <a:pos x="92" y="47"/>
                </a:cxn>
                <a:cxn ang="0">
                  <a:pos x="96" y="66"/>
                </a:cxn>
                <a:cxn ang="0">
                  <a:pos x="105" y="64"/>
                </a:cxn>
                <a:cxn ang="0">
                  <a:pos x="109" y="67"/>
                </a:cxn>
                <a:cxn ang="0">
                  <a:pos x="107" y="73"/>
                </a:cxn>
                <a:cxn ang="0">
                  <a:pos x="104" y="83"/>
                </a:cxn>
                <a:cxn ang="0">
                  <a:pos x="105" y="91"/>
                </a:cxn>
              </a:cxnLst>
              <a:rect l="0" t="0" r="r" b="b"/>
              <a:pathLst>
                <a:path w="109" h="116">
                  <a:moveTo>
                    <a:pt x="105" y="91"/>
                  </a:moveTo>
                  <a:lnTo>
                    <a:pt x="105" y="92"/>
                  </a:lnTo>
                  <a:lnTo>
                    <a:pt x="101" y="103"/>
                  </a:lnTo>
                  <a:lnTo>
                    <a:pt x="100" y="106"/>
                  </a:lnTo>
                  <a:lnTo>
                    <a:pt x="94" y="111"/>
                  </a:lnTo>
                  <a:lnTo>
                    <a:pt x="92" y="113"/>
                  </a:lnTo>
                  <a:lnTo>
                    <a:pt x="90" y="116"/>
                  </a:lnTo>
                  <a:lnTo>
                    <a:pt x="86" y="113"/>
                  </a:lnTo>
                  <a:lnTo>
                    <a:pt x="84" y="113"/>
                  </a:lnTo>
                  <a:lnTo>
                    <a:pt x="83" y="113"/>
                  </a:lnTo>
                  <a:lnTo>
                    <a:pt x="80" y="114"/>
                  </a:lnTo>
                  <a:lnTo>
                    <a:pt x="76" y="115"/>
                  </a:lnTo>
                  <a:lnTo>
                    <a:pt x="72" y="115"/>
                  </a:lnTo>
                  <a:lnTo>
                    <a:pt x="68" y="115"/>
                  </a:lnTo>
                  <a:lnTo>
                    <a:pt x="62" y="112"/>
                  </a:lnTo>
                  <a:lnTo>
                    <a:pt x="59" y="112"/>
                  </a:lnTo>
                  <a:lnTo>
                    <a:pt x="52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4" y="110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6" y="102"/>
                  </a:lnTo>
                  <a:lnTo>
                    <a:pt x="56" y="100"/>
                  </a:lnTo>
                  <a:lnTo>
                    <a:pt x="60" y="95"/>
                  </a:lnTo>
                  <a:lnTo>
                    <a:pt x="64" y="87"/>
                  </a:lnTo>
                  <a:lnTo>
                    <a:pt x="64" y="85"/>
                  </a:lnTo>
                  <a:lnTo>
                    <a:pt x="58" y="82"/>
                  </a:lnTo>
                  <a:lnTo>
                    <a:pt x="55" y="81"/>
                  </a:lnTo>
                  <a:lnTo>
                    <a:pt x="46" y="76"/>
                  </a:lnTo>
                  <a:lnTo>
                    <a:pt x="36" y="69"/>
                  </a:lnTo>
                  <a:lnTo>
                    <a:pt x="32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18" y="60"/>
                  </a:lnTo>
                  <a:lnTo>
                    <a:pt x="14" y="57"/>
                  </a:lnTo>
                  <a:lnTo>
                    <a:pt x="7" y="48"/>
                  </a:lnTo>
                  <a:lnTo>
                    <a:pt x="2" y="42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3"/>
                  </a:lnTo>
                  <a:lnTo>
                    <a:pt x="5" y="19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12" y="7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3" y="1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60" y="10"/>
                  </a:lnTo>
                  <a:lnTo>
                    <a:pt x="60" y="14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3" y="31"/>
                  </a:lnTo>
                  <a:lnTo>
                    <a:pt x="62" y="35"/>
                  </a:lnTo>
                  <a:lnTo>
                    <a:pt x="62" y="40"/>
                  </a:lnTo>
                  <a:lnTo>
                    <a:pt x="65" y="40"/>
                  </a:lnTo>
                  <a:lnTo>
                    <a:pt x="70" y="41"/>
                  </a:lnTo>
                  <a:lnTo>
                    <a:pt x="75" y="42"/>
                  </a:lnTo>
                  <a:lnTo>
                    <a:pt x="77" y="42"/>
                  </a:lnTo>
                  <a:lnTo>
                    <a:pt x="81" y="40"/>
                  </a:lnTo>
                  <a:lnTo>
                    <a:pt x="82" y="40"/>
                  </a:lnTo>
                  <a:lnTo>
                    <a:pt x="86" y="41"/>
                  </a:lnTo>
                  <a:lnTo>
                    <a:pt x="91" y="44"/>
                  </a:lnTo>
                  <a:lnTo>
                    <a:pt x="92" y="47"/>
                  </a:lnTo>
                  <a:lnTo>
                    <a:pt x="95" y="63"/>
                  </a:lnTo>
                  <a:lnTo>
                    <a:pt x="96" y="66"/>
                  </a:lnTo>
                  <a:lnTo>
                    <a:pt x="97" y="67"/>
                  </a:lnTo>
                  <a:lnTo>
                    <a:pt x="105" y="64"/>
                  </a:lnTo>
                  <a:lnTo>
                    <a:pt x="106" y="65"/>
                  </a:lnTo>
                  <a:lnTo>
                    <a:pt x="109" y="67"/>
                  </a:lnTo>
                  <a:lnTo>
                    <a:pt x="109" y="68"/>
                  </a:lnTo>
                  <a:lnTo>
                    <a:pt x="107" y="73"/>
                  </a:lnTo>
                  <a:lnTo>
                    <a:pt x="106" y="78"/>
                  </a:lnTo>
                  <a:lnTo>
                    <a:pt x="104" y="83"/>
                  </a:lnTo>
                  <a:lnTo>
                    <a:pt x="104" y="88"/>
                  </a:lnTo>
                  <a:lnTo>
                    <a:pt x="105" y="9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64">
              <a:extLst>
                <a:ext uri="{FF2B5EF4-FFF2-40B4-BE49-F238E27FC236}">
                  <a16:creationId xmlns:a16="http://schemas.microsoft.com/office/drawing/2014/main" id="{ECD74CDF-D6BE-591E-E831-20688964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612" y="2998806"/>
              <a:ext cx="138719" cy="83204"/>
            </a:xfrm>
            <a:custGeom>
              <a:avLst/>
              <a:gdLst/>
              <a:ahLst/>
              <a:cxnLst>
                <a:cxn ang="0">
                  <a:pos x="34" y="52"/>
                </a:cxn>
                <a:cxn ang="0">
                  <a:pos x="30" y="54"/>
                </a:cxn>
                <a:cxn ang="0">
                  <a:pos x="28" y="54"/>
                </a:cxn>
                <a:cxn ang="0">
                  <a:pos x="24" y="55"/>
                </a:cxn>
                <a:cxn ang="0">
                  <a:pos x="20" y="54"/>
                </a:cxn>
                <a:cxn ang="0">
                  <a:pos x="14" y="48"/>
                </a:cxn>
                <a:cxn ang="0">
                  <a:pos x="6" y="43"/>
                </a:cxn>
                <a:cxn ang="0">
                  <a:pos x="4" y="41"/>
                </a:cxn>
                <a:cxn ang="0">
                  <a:pos x="2" y="38"/>
                </a:cxn>
                <a:cxn ang="0">
                  <a:pos x="0" y="33"/>
                </a:cxn>
                <a:cxn ang="0">
                  <a:pos x="2" y="31"/>
                </a:cxn>
                <a:cxn ang="0">
                  <a:pos x="3" y="28"/>
                </a:cxn>
                <a:cxn ang="0">
                  <a:pos x="2" y="27"/>
                </a:cxn>
                <a:cxn ang="0">
                  <a:pos x="2" y="23"/>
                </a:cxn>
                <a:cxn ang="0">
                  <a:pos x="5" y="23"/>
                </a:cxn>
                <a:cxn ang="0">
                  <a:pos x="6" y="21"/>
                </a:cxn>
                <a:cxn ang="0">
                  <a:pos x="5" y="19"/>
                </a:cxn>
                <a:cxn ang="0">
                  <a:pos x="2" y="19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6" y="18"/>
                </a:cxn>
                <a:cxn ang="0">
                  <a:pos x="10" y="18"/>
                </a:cxn>
                <a:cxn ang="0">
                  <a:pos x="10" y="15"/>
                </a:cxn>
                <a:cxn ang="0">
                  <a:pos x="14" y="12"/>
                </a:cxn>
                <a:cxn ang="0">
                  <a:pos x="16" y="10"/>
                </a:cxn>
                <a:cxn ang="0">
                  <a:pos x="18" y="12"/>
                </a:cxn>
                <a:cxn ang="0">
                  <a:pos x="22" y="13"/>
                </a:cxn>
                <a:cxn ang="0">
                  <a:pos x="24" y="14"/>
                </a:cxn>
                <a:cxn ang="0">
                  <a:pos x="34" y="14"/>
                </a:cxn>
                <a:cxn ang="0">
                  <a:pos x="36" y="9"/>
                </a:cxn>
                <a:cxn ang="0">
                  <a:pos x="37" y="9"/>
                </a:cxn>
                <a:cxn ang="0">
                  <a:pos x="42" y="8"/>
                </a:cxn>
                <a:cxn ang="0">
                  <a:pos x="45" y="7"/>
                </a:cxn>
                <a:cxn ang="0">
                  <a:pos x="48" y="8"/>
                </a:cxn>
                <a:cxn ang="0">
                  <a:pos x="51" y="7"/>
                </a:cxn>
                <a:cxn ang="0">
                  <a:pos x="57" y="1"/>
                </a:cxn>
                <a:cxn ang="0">
                  <a:pos x="61" y="0"/>
                </a:cxn>
                <a:cxn ang="0">
                  <a:pos x="67" y="0"/>
                </a:cxn>
                <a:cxn ang="0">
                  <a:pos x="70" y="3"/>
                </a:cxn>
                <a:cxn ang="0">
                  <a:pos x="73" y="4"/>
                </a:cxn>
                <a:cxn ang="0">
                  <a:pos x="76" y="4"/>
                </a:cxn>
                <a:cxn ang="0">
                  <a:pos x="78" y="4"/>
                </a:cxn>
                <a:cxn ang="0">
                  <a:pos x="82" y="6"/>
                </a:cxn>
                <a:cxn ang="0">
                  <a:pos x="85" y="8"/>
                </a:cxn>
                <a:cxn ang="0">
                  <a:pos x="89" y="12"/>
                </a:cxn>
                <a:cxn ang="0">
                  <a:pos x="86" y="15"/>
                </a:cxn>
                <a:cxn ang="0">
                  <a:pos x="79" y="17"/>
                </a:cxn>
                <a:cxn ang="0">
                  <a:pos x="76" y="21"/>
                </a:cxn>
                <a:cxn ang="0">
                  <a:pos x="70" y="33"/>
                </a:cxn>
                <a:cxn ang="0">
                  <a:pos x="67" y="40"/>
                </a:cxn>
                <a:cxn ang="0">
                  <a:pos x="62" y="45"/>
                </a:cxn>
                <a:cxn ang="0">
                  <a:pos x="60" y="46"/>
                </a:cxn>
                <a:cxn ang="0">
                  <a:pos x="56" y="47"/>
                </a:cxn>
                <a:cxn ang="0">
                  <a:pos x="54" y="48"/>
                </a:cxn>
                <a:cxn ang="0">
                  <a:pos x="53" y="48"/>
                </a:cxn>
                <a:cxn ang="0">
                  <a:pos x="48" y="47"/>
                </a:cxn>
                <a:cxn ang="0">
                  <a:pos x="43" y="48"/>
                </a:cxn>
                <a:cxn ang="0">
                  <a:pos x="34" y="52"/>
                </a:cxn>
              </a:cxnLst>
              <a:rect l="0" t="0" r="r" b="b"/>
              <a:pathLst>
                <a:path w="89" h="55">
                  <a:moveTo>
                    <a:pt x="34" y="52"/>
                  </a:moveTo>
                  <a:lnTo>
                    <a:pt x="30" y="54"/>
                  </a:lnTo>
                  <a:lnTo>
                    <a:pt x="28" y="54"/>
                  </a:lnTo>
                  <a:lnTo>
                    <a:pt x="24" y="55"/>
                  </a:lnTo>
                  <a:lnTo>
                    <a:pt x="20" y="54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4" y="41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2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2" y="23"/>
                  </a:lnTo>
                  <a:lnTo>
                    <a:pt x="5" y="23"/>
                  </a:lnTo>
                  <a:lnTo>
                    <a:pt x="6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34" y="14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42" y="8"/>
                  </a:lnTo>
                  <a:lnTo>
                    <a:pt x="45" y="7"/>
                  </a:lnTo>
                  <a:lnTo>
                    <a:pt x="48" y="8"/>
                  </a:lnTo>
                  <a:lnTo>
                    <a:pt x="51" y="7"/>
                  </a:lnTo>
                  <a:lnTo>
                    <a:pt x="57" y="1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0" y="3"/>
                  </a:lnTo>
                  <a:lnTo>
                    <a:pt x="73" y="4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82" y="6"/>
                  </a:lnTo>
                  <a:lnTo>
                    <a:pt x="85" y="8"/>
                  </a:lnTo>
                  <a:lnTo>
                    <a:pt x="89" y="12"/>
                  </a:lnTo>
                  <a:lnTo>
                    <a:pt x="86" y="15"/>
                  </a:lnTo>
                  <a:lnTo>
                    <a:pt x="79" y="17"/>
                  </a:lnTo>
                  <a:lnTo>
                    <a:pt x="76" y="21"/>
                  </a:lnTo>
                  <a:lnTo>
                    <a:pt x="70" y="33"/>
                  </a:lnTo>
                  <a:lnTo>
                    <a:pt x="67" y="40"/>
                  </a:lnTo>
                  <a:lnTo>
                    <a:pt x="62" y="45"/>
                  </a:lnTo>
                  <a:lnTo>
                    <a:pt x="60" y="46"/>
                  </a:lnTo>
                  <a:lnTo>
                    <a:pt x="56" y="47"/>
                  </a:lnTo>
                  <a:lnTo>
                    <a:pt x="54" y="48"/>
                  </a:lnTo>
                  <a:lnTo>
                    <a:pt x="53" y="48"/>
                  </a:lnTo>
                  <a:lnTo>
                    <a:pt x="48" y="47"/>
                  </a:lnTo>
                  <a:lnTo>
                    <a:pt x="43" y="48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65">
              <a:extLst>
                <a:ext uri="{FF2B5EF4-FFF2-40B4-BE49-F238E27FC236}">
                  <a16:creationId xmlns:a16="http://schemas.microsoft.com/office/drawing/2014/main" id="{F8E429EA-010F-8D49-D44E-59A58F653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0060" y="3059318"/>
              <a:ext cx="120015" cy="116486"/>
            </a:xfrm>
            <a:custGeom>
              <a:avLst/>
              <a:gdLst/>
              <a:ahLst/>
              <a:cxnLst>
                <a:cxn ang="0">
                  <a:pos x="39" y="57"/>
                </a:cxn>
                <a:cxn ang="0">
                  <a:pos x="21" y="43"/>
                </a:cxn>
                <a:cxn ang="0">
                  <a:pos x="18" y="34"/>
                </a:cxn>
                <a:cxn ang="0">
                  <a:pos x="9" y="27"/>
                </a:cxn>
                <a:cxn ang="0">
                  <a:pos x="5" y="33"/>
                </a:cxn>
                <a:cxn ang="0">
                  <a:pos x="2" y="21"/>
                </a:cxn>
                <a:cxn ang="0">
                  <a:pos x="4" y="20"/>
                </a:cxn>
                <a:cxn ang="0">
                  <a:pos x="6" y="20"/>
                </a:cxn>
                <a:cxn ang="0">
                  <a:pos x="8" y="20"/>
                </a:cxn>
                <a:cxn ang="0">
                  <a:pos x="11" y="20"/>
                </a:cxn>
                <a:cxn ang="0">
                  <a:pos x="12" y="18"/>
                </a:cxn>
                <a:cxn ang="0">
                  <a:pos x="14" y="17"/>
                </a:cxn>
                <a:cxn ang="0">
                  <a:pos x="15" y="18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22" y="21"/>
                </a:cxn>
                <a:cxn ang="0">
                  <a:pos x="23" y="18"/>
                </a:cxn>
                <a:cxn ang="0">
                  <a:pos x="24" y="17"/>
                </a:cxn>
                <a:cxn ang="0">
                  <a:pos x="23" y="15"/>
                </a:cxn>
                <a:cxn ang="0">
                  <a:pos x="26" y="14"/>
                </a:cxn>
                <a:cxn ang="0">
                  <a:pos x="28" y="12"/>
                </a:cxn>
                <a:cxn ang="0">
                  <a:pos x="28" y="9"/>
                </a:cxn>
                <a:cxn ang="0">
                  <a:pos x="27" y="7"/>
                </a:cxn>
                <a:cxn ang="0">
                  <a:pos x="30" y="5"/>
                </a:cxn>
                <a:cxn ang="0">
                  <a:pos x="33" y="3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9" y="8"/>
                </a:cxn>
                <a:cxn ang="0">
                  <a:pos x="69" y="12"/>
                </a:cxn>
                <a:cxn ang="0">
                  <a:pos x="71" y="16"/>
                </a:cxn>
                <a:cxn ang="0">
                  <a:pos x="71" y="19"/>
                </a:cxn>
                <a:cxn ang="0">
                  <a:pos x="71" y="20"/>
                </a:cxn>
                <a:cxn ang="0">
                  <a:pos x="72" y="22"/>
                </a:cxn>
                <a:cxn ang="0">
                  <a:pos x="75" y="24"/>
                </a:cxn>
                <a:cxn ang="0">
                  <a:pos x="76" y="26"/>
                </a:cxn>
                <a:cxn ang="0">
                  <a:pos x="74" y="25"/>
                </a:cxn>
                <a:cxn ang="0">
                  <a:pos x="72" y="27"/>
                </a:cxn>
                <a:cxn ang="0">
                  <a:pos x="72" y="30"/>
                </a:cxn>
                <a:cxn ang="0">
                  <a:pos x="70" y="32"/>
                </a:cxn>
                <a:cxn ang="0">
                  <a:pos x="68" y="29"/>
                </a:cxn>
                <a:cxn ang="0">
                  <a:pos x="65" y="28"/>
                </a:cxn>
                <a:cxn ang="0">
                  <a:pos x="61" y="27"/>
                </a:cxn>
                <a:cxn ang="0">
                  <a:pos x="57" y="27"/>
                </a:cxn>
                <a:cxn ang="0">
                  <a:pos x="52" y="27"/>
                </a:cxn>
                <a:cxn ang="0">
                  <a:pos x="47" y="26"/>
                </a:cxn>
                <a:cxn ang="0">
                  <a:pos x="44" y="24"/>
                </a:cxn>
                <a:cxn ang="0">
                  <a:pos x="39" y="25"/>
                </a:cxn>
                <a:cxn ang="0">
                  <a:pos x="34" y="27"/>
                </a:cxn>
                <a:cxn ang="0">
                  <a:pos x="29" y="26"/>
                </a:cxn>
                <a:cxn ang="0">
                  <a:pos x="29" y="32"/>
                </a:cxn>
                <a:cxn ang="0">
                  <a:pos x="31" y="35"/>
                </a:cxn>
                <a:cxn ang="0">
                  <a:pos x="35" y="41"/>
                </a:cxn>
                <a:cxn ang="0">
                  <a:pos x="36" y="44"/>
                </a:cxn>
                <a:cxn ang="0">
                  <a:pos x="41" y="50"/>
                </a:cxn>
                <a:cxn ang="0">
                  <a:pos x="47" y="56"/>
                </a:cxn>
                <a:cxn ang="0">
                  <a:pos x="50" y="61"/>
                </a:cxn>
                <a:cxn ang="0">
                  <a:pos x="52" y="66"/>
                </a:cxn>
                <a:cxn ang="0">
                  <a:pos x="56" y="68"/>
                </a:cxn>
                <a:cxn ang="0">
                  <a:pos x="61" y="72"/>
                </a:cxn>
                <a:cxn ang="0">
                  <a:pos x="64" y="73"/>
                </a:cxn>
                <a:cxn ang="0">
                  <a:pos x="65" y="76"/>
                </a:cxn>
              </a:cxnLst>
              <a:rect l="0" t="0" r="r" b="b"/>
              <a:pathLst>
                <a:path w="77" h="77">
                  <a:moveTo>
                    <a:pt x="52" y="66"/>
                  </a:moveTo>
                  <a:lnTo>
                    <a:pt x="46" y="61"/>
                  </a:lnTo>
                  <a:lnTo>
                    <a:pt x="45" y="59"/>
                  </a:lnTo>
                  <a:lnTo>
                    <a:pt x="40" y="58"/>
                  </a:lnTo>
                  <a:lnTo>
                    <a:pt x="39" y="57"/>
                  </a:lnTo>
                  <a:lnTo>
                    <a:pt x="37" y="56"/>
                  </a:lnTo>
                  <a:lnTo>
                    <a:pt x="33" y="57"/>
                  </a:lnTo>
                  <a:lnTo>
                    <a:pt x="31" y="53"/>
                  </a:lnTo>
                  <a:lnTo>
                    <a:pt x="24" y="48"/>
                  </a:lnTo>
                  <a:lnTo>
                    <a:pt x="21" y="43"/>
                  </a:lnTo>
                  <a:lnTo>
                    <a:pt x="23" y="43"/>
                  </a:lnTo>
                  <a:lnTo>
                    <a:pt x="26" y="43"/>
                  </a:lnTo>
                  <a:lnTo>
                    <a:pt x="23" y="41"/>
                  </a:lnTo>
                  <a:lnTo>
                    <a:pt x="19" y="37"/>
                  </a:lnTo>
                  <a:lnTo>
                    <a:pt x="18" y="34"/>
                  </a:lnTo>
                  <a:lnTo>
                    <a:pt x="18" y="30"/>
                  </a:lnTo>
                  <a:lnTo>
                    <a:pt x="17" y="27"/>
                  </a:lnTo>
                  <a:lnTo>
                    <a:pt x="12" y="24"/>
                  </a:lnTo>
                  <a:lnTo>
                    <a:pt x="11" y="23"/>
                  </a:lnTo>
                  <a:lnTo>
                    <a:pt x="9" y="27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1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1" y="3"/>
                  </a:lnTo>
                  <a:lnTo>
                    <a:pt x="49" y="8"/>
                  </a:lnTo>
                  <a:lnTo>
                    <a:pt x="55" y="14"/>
                  </a:lnTo>
                  <a:lnTo>
                    <a:pt x="59" y="15"/>
                  </a:lnTo>
                  <a:lnTo>
                    <a:pt x="63" y="14"/>
                  </a:lnTo>
                  <a:lnTo>
                    <a:pt x="65" y="14"/>
                  </a:lnTo>
                  <a:lnTo>
                    <a:pt x="69" y="12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5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1" y="17"/>
                  </a:lnTo>
                  <a:lnTo>
                    <a:pt x="70" y="17"/>
                  </a:lnTo>
                  <a:lnTo>
                    <a:pt x="70" y="18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2" y="19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1" y="23"/>
                  </a:lnTo>
                  <a:lnTo>
                    <a:pt x="72" y="22"/>
                  </a:lnTo>
                  <a:lnTo>
                    <a:pt x="72" y="23"/>
                  </a:lnTo>
                  <a:lnTo>
                    <a:pt x="73" y="24"/>
                  </a:lnTo>
                  <a:lnTo>
                    <a:pt x="74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6" y="24"/>
                  </a:lnTo>
                  <a:lnTo>
                    <a:pt x="77" y="24"/>
                  </a:lnTo>
                  <a:lnTo>
                    <a:pt x="77" y="25"/>
                  </a:lnTo>
                  <a:lnTo>
                    <a:pt x="77" y="26"/>
                  </a:lnTo>
                  <a:lnTo>
                    <a:pt x="76" y="26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3" y="25"/>
                  </a:lnTo>
                  <a:lnTo>
                    <a:pt x="74" y="26"/>
                  </a:lnTo>
                  <a:lnTo>
                    <a:pt x="73" y="26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3" y="28"/>
                  </a:lnTo>
                  <a:lnTo>
                    <a:pt x="72" y="29"/>
                  </a:lnTo>
                  <a:lnTo>
                    <a:pt x="73" y="29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1" y="31"/>
                  </a:lnTo>
                  <a:lnTo>
                    <a:pt x="72" y="32"/>
                  </a:lnTo>
                  <a:lnTo>
                    <a:pt x="71" y="32"/>
                  </a:lnTo>
                  <a:lnTo>
                    <a:pt x="70" y="32"/>
                  </a:lnTo>
                  <a:lnTo>
                    <a:pt x="69" y="32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2" y="27"/>
                  </a:lnTo>
                  <a:lnTo>
                    <a:pt x="62" y="26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8" y="26"/>
                  </a:lnTo>
                  <a:lnTo>
                    <a:pt x="57" y="27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4" y="27"/>
                  </a:lnTo>
                  <a:lnTo>
                    <a:pt x="53" y="27"/>
                  </a:lnTo>
                  <a:lnTo>
                    <a:pt x="52" y="27"/>
                  </a:lnTo>
                  <a:lnTo>
                    <a:pt x="51" y="26"/>
                  </a:lnTo>
                  <a:lnTo>
                    <a:pt x="50" y="26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39" y="25"/>
                  </a:lnTo>
                  <a:lnTo>
                    <a:pt x="38" y="26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29"/>
                  </a:lnTo>
                  <a:lnTo>
                    <a:pt x="34" y="27"/>
                  </a:lnTo>
                  <a:lnTo>
                    <a:pt x="33" y="26"/>
                  </a:lnTo>
                  <a:lnTo>
                    <a:pt x="32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35"/>
                  </a:lnTo>
                  <a:lnTo>
                    <a:pt x="32" y="36"/>
                  </a:lnTo>
                  <a:lnTo>
                    <a:pt x="33" y="38"/>
                  </a:lnTo>
                  <a:lnTo>
                    <a:pt x="34" y="39"/>
                  </a:lnTo>
                  <a:lnTo>
                    <a:pt x="34" y="40"/>
                  </a:lnTo>
                  <a:lnTo>
                    <a:pt x="35" y="41"/>
                  </a:lnTo>
                  <a:lnTo>
                    <a:pt x="35" y="42"/>
                  </a:lnTo>
                  <a:lnTo>
                    <a:pt x="34" y="42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6" y="45"/>
                  </a:lnTo>
                  <a:lnTo>
                    <a:pt x="37" y="46"/>
                  </a:lnTo>
                  <a:lnTo>
                    <a:pt x="38" y="47"/>
                  </a:lnTo>
                  <a:lnTo>
                    <a:pt x="39" y="47"/>
                  </a:lnTo>
                  <a:lnTo>
                    <a:pt x="41" y="50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2"/>
                  </a:lnTo>
                  <a:lnTo>
                    <a:pt x="45" y="55"/>
                  </a:lnTo>
                  <a:lnTo>
                    <a:pt x="47" y="56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1" y="62"/>
                  </a:lnTo>
                  <a:lnTo>
                    <a:pt x="52" y="63"/>
                  </a:lnTo>
                  <a:lnTo>
                    <a:pt x="53" y="64"/>
                  </a:lnTo>
                  <a:lnTo>
                    <a:pt x="54" y="66"/>
                  </a:lnTo>
                  <a:lnTo>
                    <a:pt x="52" y="66"/>
                  </a:lnTo>
                  <a:close/>
                  <a:moveTo>
                    <a:pt x="53" y="68"/>
                  </a:moveTo>
                  <a:lnTo>
                    <a:pt x="54" y="66"/>
                  </a:lnTo>
                  <a:lnTo>
                    <a:pt x="55" y="67"/>
                  </a:lnTo>
                  <a:lnTo>
                    <a:pt x="56" y="67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7" y="69"/>
                  </a:lnTo>
                  <a:lnTo>
                    <a:pt x="58" y="69"/>
                  </a:lnTo>
                  <a:lnTo>
                    <a:pt x="60" y="70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3" y="72"/>
                  </a:lnTo>
                  <a:lnTo>
                    <a:pt x="64" y="72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74"/>
                  </a:lnTo>
                  <a:lnTo>
                    <a:pt x="64" y="74"/>
                  </a:lnTo>
                  <a:lnTo>
                    <a:pt x="65" y="75"/>
                  </a:lnTo>
                  <a:lnTo>
                    <a:pt x="65" y="76"/>
                  </a:lnTo>
                  <a:lnTo>
                    <a:pt x="65" y="77"/>
                  </a:lnTo>
                  <a:lnTo>
                    <a:pt x="61" y="74"/>
                  </a:lnTo>
                  <a:lnTo>
                    <a:pt x="58" y="71"/>
                  </a:lnTo>
                  <a:lnTo>
                    <a:pt x="53" y="6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66">
              <a:extLst>
                <a:ext uri="{FF2B5EF4-FFF2-40B4-BE49-F238E27FC236}">
                  <a16:creationId xmlns:a16="http://schemas.microsoft.com/office/drawing/2014/main" id="{501E5BAC-C15D-8DD0-218F-36D7B71797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8538" y="3998762"/>
              <a:ext cx="794905" cy="815397"/>
            </a:xfrm>
            <a:custGeom>
              <a:avLst/>
              <a:gdLst/>
              <a:ahLst/>
              <a:cxnLst>
                <a:cxn ang="0">
                  <a:pos x="253" y="389"/>
                </a:cxn>
                <a:cxn ang="0">
                  <a:pos x="225" y="367"/>
                </a:cxn>
                <a:cxn ang="0">
                  <a:pos x="208" y="339"/>
                </a:cxn>
                <a:cxn ang="0">
                  <a:pos x="210" y="300"/>
                </a:cxn>
                <a:cxn ang="0">
                  <a:pos x="182" y="284"/>
                </a:cxn>
                <a:cxn ang="0">
                  <a:pos x="171" y="248"/>
                </a:cxn>
                <a:cxn ang="0">
                  <a:pos x="143" y="236"/>
                </a:cxn>
                <a:cxn ang="0">
                  <a:pos x="112" y="213"/>
                </a:cxn>
                <a:cxn ang="0">
                  <a:pos x="84" y="207"/>
                </a:cxn>
                <a:cxn ang="0">
                  <a:pos x="50" y="213"/>
                </a:cxn>
                <a:cxn ang="0">
                  <a:pos x="34" y="199"/>
                </a:cxn>
                <a:cxn ang="0">
                  <a:pos x="12" y="186"/>
                </a:cxn>
                <a:cxn ang="0">
                  <a:pos x="9" y="147"/>
                </a:cxn>
                <a:cxn ang="0">
                  <a:pos x="42" y="124"/>
                </a:cxn>
                <a:cxn ang="0">
                  <a:pos x="60" y="85"/>
                </a:cxn>
                <a:cxn ang="0">
                  <a:pos x="52" y="61"/>
                </a:cxn>
                <a:cxn ang="0">
                  <a:pos x="54" y="54"/>
                </a:cxn>
                <a:cxn ang="0">
                  <a:pos x="89" y="42"/>
                </a:cxn>
                <a:cxn ang="0">
                  <a:pos x="109" y="55"/>
                </a:cxn>
                <a:cxn ang="0">
                  <a:pos x="130" y="44"/>
                </a:cxn>
                <a:cxn ang="0">
                  <a:pos x="129" y="32"/>
                </a:cxn>
                <a:cxn ang="0">
                  <a:pos x="139" y="17"/>
                </a:cxn>
                <a:cxn ang="0">
                  <a:pos x="171" y="7"/>
                </a:cxn>
                <a:cxn ang="0">
                  <a:pos x="181" y="9"/>
                </a:cxn>
                <a:cxn ang="0">
                  <a:pos x="186" y="39"/>
                </a:cxn>
                <a:cxn ang="0">
                  <a:pos x="214" y="45"/>
                </a:cxn>
                <a:cxn ang="0">
                  <a:pos x="239" y="37"/>
                </a:cxn>
                <a:cxn ang="0">
                  <a:pos x="272" y="40"/>
                </a:cxn>
                <a:cxn ang="0">
                  <a:pos x="295" y="12"/>
                </a:cxn>
                <a:cxn ang="0">
                  <a:pos x="314" y="47"/>
                </a:cxn>
                <a:cxn ang="0">
                  <a:pos x="293" y="73"/>
                </a:cxn>
                <a:cxn ang="0">
                  <a:pos x="302" y="87"/>
                </a:cxn>
                <a:cxn ang="0">
                  <a:pos x="323" y="95"/>
                </a:cxn>
                <a:cxn ang="0">
                  <a:pos x="348" y="77"/>
                </a:cxn>
                <a:cxn ang="0">
                  <a:pos x="375" y="91"/>
                </a:cxn>
                <a:cxn ang="0">
                  <a:pos x="382" y="107"/>
                </a:cxn>
                <a:cxn ang="0">
                  <a:pos x="413" y="105"/>
                </a:cxn>
                <a:cxn ang="0">
                  <a:pos x="451" y="110"/>
                </a:cxn>
                <a:cxn ang="0">
                  <a:pos x="494" y="135"/>
                </a:cxn>
                <a:cxn ang="0">
                  <a:pos x="509" y="176"/>
                </a:cxn>
                <a:cxn ang="0">
                  <a:pos x="477" y="216"/>
                </a:cxn>
                <a:cxn ang="0">
                  <a:pos x="459" y="234"/>
                </a:cxn>
                <a:cxn ang="0">
                  <a:pos x="454" y="303"/>
                </a:cxn>
                <a:cxn ang="0">
                  <a:pos x="441" y="334"/>
                </a:cxn>
                <a:cxn ang="0">
                  <a:pos x="417" y="373"/>
                </a:cxn>
                <a:cxn ang="0">
                  <a:pos x="384" y="377"/>
                </a:cxn>
                <a:cxn ang="0">
                  <a:pos x="351" y="397"/>
                </a:cxn>
                <a:cxn ang="0">
                  <a:pos x="331" y="414"/>
                </a:cxn>
                <a:cxn ang="0">
                  <a:pos x="331" y="446"/>
                </a:cxn>
                <a:cxn ang="0">
                  <a:pos x="306" y="490"/>
                </a:cxn>
                <a:cxn ang="0">
                  <a:pos x="302" y="485"/>
                </a:cxn>
                <a:cxn ang="0">
                  <a:pos x="285" y="506"/>
                </a:cxn>
                <a:cxn ang="0">
                  <a:pos x="270" y="524"/>
                </a:cxn>
                <a:cxn ang="0">
                  <a:pos x="246" y="500"/>
                </a:cxn>
                <a:cxn ang="0">
                  <a:pos x="224" y="483"/>
                </a:cxn>
                <a:cxn ang="0">
                  <a:pos x="251" y="444"/>
                </a:cxn>
                <a:cxn ang="0">
                  <a:pos x="309" y="90"/>
                </a:cxn>
                <a:cxn ang="0">
                  <a:pos x="310" y="70"/>
                </a:cxn>
                <a:cxn ang="0">
                  <a:pos x="330" y="81"/>
                </a:cxn>
              </a:cxnLst>
              <a:rect l="0" t="0" r="r" b="b"/>
              <a:pathLst>
                <a:path w="510" h="539">
                  <a:moveTo>
                    <a:pt x="253" y="416"/>
                  </a:moveTo>
                  <a:lnTo>
                    <a:pt x="252" y="413"/>
                  </a:lnTo>
                  <a:lnTo>
                    <a:pt x="252" y="408"/>
                  </a:lnTo>
                  <a:lnTo>
                    <a:pt x="254" y="403"/>
                  </a:lnTo>
                  <a:lnTo>
                    <a:pt x="255" y="398"/>
                  </a:lnTo>
                  <a:lnTo>
                    <a:pt x="257" y="393"/>
                  </a:lnTo>
                  <a:lnTo>
                    <a:pt x="257" y="392"/>
                  </a:lnTo>
                  <a:lnTo>
                    <a:pt x="254" y="390"/>
                  </a:lnTo>
                  <a:lnTo>
                    <a:pt x="253" y="389"/>
                  </a:lnTo>
                  <a:lnTo>
                    <a:pt x="245" y="392"/>
                  </a:lnTo>
                  <a:lnTo>
                    <a:pt x="244" y="391"/>
                  </a:lnTo>
                  <a:lnTo>
                    <a:pt x="243" y="388"/>
                  </a:lnTo>
                  <a:lnTo>
                    <a:pt x="240" y="372"/>
                  </a:lnTo>
                  <a:lnTo>
                    <a:pt x="239" y="369"/>
                  </a:lnTo>
                  <a:lnTo>
                    <a:pt x="234" y="366"/>
                  </a:lnTo>
                  <a:lnTo>
                    <a:pt x="230" y="365"/>
                  </a:lnTo>
                  <a:lnTo>
                    <a:pt x="229" y="365"/>
                  </a:lnTo>
                  <a:lnTo>
                    <a:pt x="225" y="367"/>
                  </a:lnTo>
                  <a:lnTo>
                    <a:pt x="223" y="367"/>
                  </a:lnTo>
                  <a:lnTo>
                    <a:pt x="218" y="366"/>
                  </a:lnTo>
                  <a:lnTo>
                    <a:pt x="213" y="365"/>
                  </a:lnTo>
                  <a:lnTo>
                    <a:pt x="210" y="365"/>
                  </a:lnTo>
                  <a:lnTo>
                    <a:pt x="210" y="360"/>
                  </a:lnTo>
                  <a:lnTo>
                    <a:pt x="211" y="356"/>
                  </a:lnTo>
                  <a:lnTo>
                    <a:pt x="212" y="350"/>
                  </a:lnTo>
                  <a:lnTo>
                    <a:pt x="211" y="344"/>
                  </a:lnTo>
                  <a:lnTo>
                    <a:pt x="208" y="339"/>
                  </a:lnTo>
                  <a:lnTo>
                    <a:pt x="208" y="335"/>
                  </a:lnTo>
                  <a:lnTo>
                    <a:pt x="206" y="332"/>
                  </a:lnTo>
                  <a:lnTo>
                    <a:pt x="209" y="328"/>
                  </a:lnTo>
                  <a:lnTo>
                    <a:pt x="211" y="323"/>
                  </a:lnTo>
                  <a:lnTo>
                    <a:pt x="212" y="318"/>
                  </a:lnTo>
                  <a:lnTo>
                    <a:pt x="213" y="311"/>
                  </a:lnTo>
                  <a:lnTo>
                    <a:pt x="213" y="308"/>
                  </a:lnTo>
                  <a:lnTo>
                    <a:pt x="212" y="303"/>
                  </a:lnTo>
                  <a:lnTo>
                    <a:pt x="210" y="300"/>
                  </a:lnTo>
                  <a:lnTo>
                    <a:pt x="205" y="297"/>
                  </a:lnTo>
                  <a:lnTo>
                    <a:pt x="203" y="295"/>
                  </a:lnTo>
                  <a:lnTo>
                    <a:pt x="202" y="291"/>
                  </a:lnTo>
                  <a:lnTo>
                    <a:pt x="204" y="286"/>
                  </a:lnTo>
                  <a:lnTo>
                    <a:pt x="204" y="285"/>
                  </a:lnTo>
                  <a:lnTo>
                    <a:pt x="200" y="284"/>
                  </a:lnTo>
                  <a:lnTo>
                    <a:pt x="190" y="284"/>
                  </a:lnTo>
                  <a:lnTo>
                    <a:pt x="187" y="284"/>
                  </a:lnTo>
                  <a:lnTo>
                    <a:pt x="182" y="284"/>
                  </a:lnTo>
                  <a:lnTo>
                    <a:pt x="180" y="283"/>
                  </a:lnTo>
                  <a:lnTo>
                    <a:pt x="179" y="278"/>
                  </a:lnTo>
                  <a:lnTo>
                    <a:pt x="178" y="265"/>
                  </a:lnTo>
                  <a:lnTo>
                    <a:pt x="178" y="261"/>
                  </a:lnTo>
                  <a:lnTo>
                    <a:pt x="177" y="255"/>
                  </a:lnTo>
                  <a:lnTo>
                    <a:pt x="177" y="251"/>
                  </a:lnTo>
                  <a:lnTo>
                    <a:pt x="177" y="250"/>
                  </a:lnTo>
                  <a:lnTo>
                    <a:pt x="174" y="249"/>
                  </a:lnTo>
                  <a:lnTo>
                    <a:pt x="171" y="248"/>
                  </a:lnTo>
                  <a:lnTo>
                    <a:pt x="167" y="247"/>
                  </a:lnTo>
                  <a:lnTo>
                    <a:pt x="161" y="248"/>
                  </a:lnTo>
                  <a:lnTo>
                    <a:pt x="159" y="247"/>
                  </a:lnTo>
                  <a:lnTo>
                    <a:pt x="157" y="245"/>
                  </a:lnTo>
                  <a:lnTo>
                    <a:pt x="155" y="240"/>
                  </a:lnTo>
                  <a:lnTo>
                    <a:pt x="154" y="240"/>
                  </a:lnTo>
                  <a:lnTo>
                    <a:pt x="149" y="240"/>
                  </a:lnTo>
                  <a:lnTo>
                    <a:pt x="147" y="239"/>
                  </a:lnTo>
                  <a:lnTo>
                    <a:pt x="143" y="236"/>
                  </a:lnTo>
                  <a:lnTo>
                    <a:pt x="139" y="234"/>
                  </a:lnTo>
                  <a:lnTo>
                    <a:pt x="135" y="233"/>
                  </a:lnTo>
                  <a:lnTo>
                    <a:pt x="133" y="233"/>
                  </a:lnTo>
                  <a:lnTo>
                    <a:pt x="128" y="233"/>
                  </a:lnTo>
                  <a:lnTo>
                    <a:pt x="126" y="232"/>
                  </a:lnTo>
                  <a:lnTo>
                    <a:pt x="120" y="226"/>
                  </a:lnTo>
                  <a:lnTo>
                    <a:pt x="115" y="221"/>
                  </a:lnTo>
                  <a:lnTo>
                    <a:pt x="113" y="217"/>
                  </a:lnTo>
                  <a:lnTo>
                    <a:pt x="112" y="213"/>
                  </a:lnTo>
                  <a:lnTo>
                    <a:pt x="112" y="209"/>
                  </a:lnTo>
                  <a:lnTo>
                    <a:pt x="112" y="205"/>
                  </a:lnTo>
                  <a:lnTo>
                    <a:pt x="113" y="201"/>
                  </a:lnTo>
                  <a:lnTo>
                    <a:pt x="113" y="197"/>
                  </a:lnTo>
                  <a:lnTo>
                    <a:pt x="105" y="197"/>
                  </a:lnTo>
                  <a:lnTo>
                    <a:pt x="99" y="197"/>
                  </a:lnTo>
                  <a:lnTo>
                    <a:pt x="97" y="198"/>
                  </a:lnTo>
                  <a:lnTo>
                    <a:pt x="92" y="201"/>
                  </a:lnTo>
                  <a:lnTo>
                    <a:pt x="84" y="207"/>
                  </a:lnTo>
                  <a:lnTo>
                    <a:pt x="81" y="209"/>
                  </a:lnTo>
                  <a:lnTo>
                    <a:pt x="78" y="209"/>
                  </a:lnTo>
                  <a:lnTo>
                    <a:pt x="76" y="209"/>
                  </a:lnTo>
                  <a:lnTo>
                    <a:pt x="71" y="213"/>
                  </a:lnTo>
                  <a:lnTo>
                    <a:pt x="69" y="214"/>
                  </a:lnTo>
                  <a:lnTo>
                    <a:pt x="62" y="212"/>
                  </a:lnTo>
                  <a:lnTo>
                    <a:pt x="57" y="211"/>
                  </a:lnTo>
                  <a:lnTo>
                    <a:pt x="54" y="211"/>
                  </a:lnTo>
                  <a:lnTo>
                    <a:pt x="50" y="213"/>
                  </a:lnTo>
                  <a:lnTo>
                    <a:pt x="47" y="213"/>
                  </a:lnTo>
                  <a:lnTo>
                    <a:pt x="46" y="213"/>
                  </a:lnTo>
                  <a:lnTo>
                    <a:pt x="44" y="211"/>
                  </a:lnTo>
                  <a:lnTo>
                    <a:pt x="43" y="209"/>
                  </a:lnTo>
                  <a:lnTo>
                    <a:pt x="44" y="202"/>
                  </a:lnTo>
                  <a:lnTo>
                    <a:pt x="44" y="193"/>
                  </a:lnTo>
                  <a:lnTo>
                    <a:pt x="42" y="193"/>
                  </a:lnTo>
                  <a:lnTo>
                    <a:pt x="38" y="196"/>
                  </a:lnTo>
                  <a:lnTo>
                    <a:pt x="34" y="199"/>
                  </a:lnTo>
                  <a:lnTo>
                    <a:pt x="23" y="199"/>
                  </a:lnTo>
                  <a:lnTo>
                    <a:pt x="23" y="195"/>
                  </a:lnTo>
                  <a:lnTo>
                    <a:pt x="21" y="193"/>
                  </a:lnTo>
                  <a:lnTo>
                    <a:pt x="19" y="192"/>
                  </a:lnTo>
                  <a:lnTo>
                    <a:pt x="17" y="192"/>
                  </a:lnTo>
                  <a:lnTo>
                    <a:pt x="11" y="191"/>
                  </a:lnTo>
                  <a:lnTo>
                    <a:pt x="12" y="189"/>
                  </a:lnTo>
                  <a:lnTo>
                    <a:pt x="13" y="186"/>
                  </a:lnTo>
                  <a:lnTo>
                    <a:pt x="12" y="186"/>
                  </a:lnTo>
                  <a:lnTo>
                    <a:pt x="5" y="173"/>
                  </a:lnTo>
                  <a:lnTo>
                    <a:pt x="1" y="167"/>
                  </a:lnTo>
                  <a:lnTo>
                    <a:pt x="0" y="164"/>
                  </a:lnTo>
                  <a:lnTo>
                    <a:pt x="2" y="160"/>
                  </a:lnTo>
                  <a:lnTo>
                    <a:pt x="4" y="158"/>
                  </a:lnTo>
                  <a:lnTo>
                    <a:pt x="8" y="156"/>
                  </a:lnTo>
                  <a:lnTo>
                    <a:pt x="11" y="153"/>
                  </a:lnTo>
                  <a:lnTo>
                    <a:pt x="11" y="152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1" y="143"/>
                  </a:lnTo>
                  <a:lnTo>
                    <a:pt x="15" y="135"/>
                  </a:lnTo>
                  <a:lnTo>
                    <a:pt x="17" y="134"/>
                  </a:lnTo>
                  <a:lnTo>
                    <a:pt x="21" y="131"/>
                  </a:lnTo>
                  <a:lnTo>
                    <a:pt x="32" y="127"/>
                  </a:lnTo>
                  <a:lnTo>
                    <a:pt x="36" y="127"/>
                  </a:lnTo>
                  <a:lnTo>
                    <a:pt x="39" y="126"/>
                  </a:lnTo>
                  <a:lnTo>
                    <a:pt x="42" y="124"/>
                  </a:lnTo>
                  <a:lnTo>
                    <a:pt x="44" y="123"/>
                  </a:lnTo>
                  <a:lnTo>
                    <a:pt x="47" y="124"/>
                  </a:lnTo>
                  <a:lnTo>
                    <a:pt x="51" y="125"/>
                  </a:lnTo>
                  <a:lnTo>
                    <a:pt x="54" y="124"/>
                  </a:lnTo>
                  <a:lnTo>
                    <a:pt x="53" y="122"/>
                  </a:lnTo>
                  <a:lnTo>
                    <a:pt x="54" y="121"/>
                  </a:lnTo>
                  <a:lnTo>
                    <a:pt x="54" y="119"/>
                  </a:lnTo>
                  <a:lnTo>
                    <a:pt x="58" y="93"/>
                  </a:lnTo>
                  <a:lnTo>
                    <a:pt x="60" y="85"/>
                  </a:lnTo>
                  <a:lnTo>
                    <a:pt x="60" y="83"/>
                  </a:lnTo>
                  <a:lnTo>
                    <a:pt x="57" y="80"/>
                  </a:lnTo>
                  <a:lnTo>
                    <a:pt x="58" y="75"/>
                  </a:lnTo>
                  <a:lnTo>
                    <a:pt x="57" y="74"/>
                  </a:lnTo>
                  <a:lnTo>
                    <a:pt x="53" y="72"/>
                  </a:lnTo>
                  <a:lnTo>
                    <a:pt x="51" y="71"/>
                  </a:lnTo>
                  <a:lnTo>
                    <a:pt x="51" y="68"/>
                  </a:lnTo>
                  <a:lnTo>
                    <a:pt x="51" y="62"/>
                  </a:lnTo>
                  <a:lnTo>
                    <a:pt x="52" y="61"/>
                  </a:lnTo>
                  <a:lnTo>
                    <a:pt x="55" y="60"/>
                  </a:lnTo>
                  <a:lnTo>
                    <a:pt x="59" y="60"/>
                  </a:lnTo>
                  <a:lnTo>
                    <a:pt x="62" y="60"/>
                  </a:lnTo>
                  <a:lnTo>
                    <a:pt x="64" y="61"/>
                  </a:lnTo>
                  <a:lnTo>
                    <a:pt x="63" y="59"/>
                  </a:lnTo>
                  <a:lnTo>
                    <a:pt x="62" y="56"/>
                  </a:lnTo>
                  <a:lnTo>
                    <a:pt x="61" y="56"/>
                  </a:lnTo>
                  <a:lnTo>
                    <a:pt x="55" y="55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55" y="46"/>
                  </a:lnTo>
                  <a:lnTo>
                    <a:pt x="59" y="46"/>
                  </a:lnTo>
                  <a:lnTo>
                    <a:pt x="75" y="47"/>
                  </a:lnTo>
                  <a:lnTo>
                    <a:pt x="78" y="47"/>
                  </a:lnTo>
                  <a:lnTo>
                    <a:pt x="80" y="46"/>
                  </a:lnTo>
                  <a:lnTo>
                    <a:pt x="85" y="42"/>
                  </a:lnTo>
                  <a:lnTo>
                    <a:pt x="88" y="41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1" y="49"/>
                  </a:lnTo>
                  <a:lnTo>
                    <a:pt x="91" y="52"/>
                  </a:lnTo>
                  <a:lnTo>
                    <a:pt x="92" y="54"/>
                  </a:lnTo>
                  <a:lnTo>
                    <a:pt x="95" y="55"/>
                  </a:lnTo>
                  <a:lnTo>
                    <a:pt x="99" y="58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9" y="55"/>
                  </a:lnTo>
                  <a:lnTo>
                    <a:pt x="109" y="56"/>
                  </a:lnTo>
                  <a:lnTo>
                    <a:pt x="110" y="60"/>
                  </a:lnTo>
                  <a:lnTo>
                    <a:pt x="112" y="60"/>
                  </a:lnTo>
                  <a:lnTo>
                    <a:pt x="116" y="56"/>
                  </a:lnTo>
                  <a:lnTo>
                    <a:pt x="120" y="52"/>
                  </a:lnTo>
                  <a:lnTo>
                    <a:pt x="123" y="50"/>
                  </a:lnTo>
                  <a:lnTo>
                    <a:pt x="127" y="50"/>
                  </a:lnTo>
                  <a:lnTo>
                    <a:pt x="129" y="48"/>
                  </a:lnTo>
                  <a:lnTo>
                    <a:pt x="130" y="44"/>
                  </a:lnTo>
                  <a:lnTo>
                    <a:pt x="131" y="43"/>
                  </a:lnTo>
                  <a:lnTo>
                    <a:pt x="135" y="42"/>
                  </a:lnTo>
                  <a:lnTo>
                    <a:pt x="138" y="41"/>
                  </a:lnTo>
                  <a:lnTo>
                    <a:pt x="140" y="39"/>
                  </a:lnTo>
                  <a:lnTo>
                    <a:pt x="139" y="38"/>
                  </a:lnTo>
                  <a:lnTo>
                    <a:pt x="137" y="37"/>
                  </a:lnTo>
                  <a:lnTo>
                    <a:pt x="131" y="37"/>
                  </a:lnTo>
                  <a:lnTo>
                    <a:pt x="130" y="35"/>
                  </a:lnTo>
                  <a:lnTo>
                    <a:pt x="129" y="32"/>
                  </a:lnTo>
                  <a:lnTo>
                    <a:pt x="128" y="23"/>
                  </a:lnTo>
                  <a:lnTo>
                    <a:pt x="125" y="19"/>
                  </a:lnTo>
                  <a:lnTo>
                    <a:pt x="122" y="15"/>
                  </a:lnTo>
                  <a:lnTo>
                    <a:pt x="122" y="14"/>
                  </a:lnTo>
                  <a:lnTo>
                    <a:pt x="123" y="14"/>
                  </a:lnTo>
                  <a:lnTo>
                    <a:pt x="125" y="14"/>
                  </a:lnTo>
                  <a:lnTo>
                    <a:pt x="130" y="17"/>
                  </a:lnTo>
                  <a:lnTo>
                    <a:pt x="132" y="17"/>
                  </a:lnTo>
                  <a:lnTo>
                    <a:pt x="139" y="17"/>
                  </a:lnTo>
                  <a:lnTo>
                    <a:pt x="141" y="18"/>
                  </a:lnTo>
                  <a:lnTo>
                    <a:pt x="145" y="22"/>
                  </a:lnTo>
                  <a:lnTo>
                    <a:pt x="147" y="21"/>
                  </a:lnTo>
                  <a:lnTo>
                    <a:pt x="148" y="15"/>
                  </a:lnTo>
                  <a:lnTo>
                    <a:pt x="150" y="14"/>
                  </a:lnTo>
                  <a:lnTo>
                    <a:pt x="153" y="14"/>
                  </a:lnTo>
                  <a:lnTo>
                    <a:pt x="156" y="14"/>
                  </a:lnTo>
                  <a:lnTo>
                    <a:pt x="161" y="13"/>
                  </a:lnTo>
                  <a:lnTo>
                    <a:pt x="171" y="7"/>
                  </a:lnTo>
                  <a:lnTo>
                    <a:pt x="174" y="5"/>
                  </a:lnTo>
                  <a:lnTo>
                    <a:pt x="175" y="3"/>
                  </a:lnTo>
                  <a:lnTo>
                    <a:pt x="175" y="2"/>
                  </a:lnTo>
                  <a:lnTo>
                    <a:pt x="177" y="1"/>
                  </a:lnTo>
                  <a:lnTo>
                    <a:pt x="179" y="0"/>
                  </a:lnTo>
                  <a:lnTo>
                    <a:pt x="182" y="1"/>
                  </a:lnTo>
                  <a:lnTo>
                    <a:pt x="183" y="2"/>
                  </a:lnTo>
                  <a:lnTo>
                    <a:pt x="183" y="3"/>
                  </a:lnTo>
                  <a:lnTo>
                    <a:pt x="181" y="9"/>
                  </a:lnTo>
                  <a:lnTo>
                    <a:pt x="183" y="9"/>
                  </a:lnTo>
                  <a:lnTo>
                    <a:pt x="186" y="10"/>
                  </a:lnTo>
                  <a:lnTo>
                    <a:pt x="188" y="16"/>
                  </a:lnTo>
                  <a:lnTo>
                    <a:pt x="187" y="18"/>
                  </a:lnTo>
                  <a:lnTo>
                    <a:pt x="184" y="26"/>
                  </a:lnTo>
                  <a:lnTo>
                    <a:pt x="183" y="32"/>
                  </a:lnTo>
                  <a:lnTo>
                    <a:pt x="183" y="35"/>
                  </a:lnTo>
                  <a:lnTo>
                    <a:pt x="185" y="37"/>
                  </a:lnTo>
                  <a:lnTo>
                    <a:pt x="186" y="39"/>
                  </a:lnTo>
                  <a:lnTo>
                    <a:pt x="186" y="41"/>
                  </a:lnTo>
                  <a:lnTo>
                    <a:pt x="186" y="43"/>
                  </a:lnTo>
                  <a:lnTo>
                    <a:pt x="187" y="45"/>
                  </a:lnTo>
                  <a:lnTo>
                    <a:pt x="193" y="50"/>
                  </a:lnTo>
                  <a:lnTo>
                    <a:pt x="197" y="53"/>
                  </a:lnTo>
                  <a:lnTo>
                    <a:pt x="201" y="52"/>
                  </a:lnTo>
                  <a:lnTo>
                    <a:pt x="205" y="49"/>
                  </a:lnTo>
                  <a:lnTo>
                    <a:pt x="208" y="47"/>
                  </a:lnTo>
                  <a:lnTo>
                    <a:pt x="214" y="45"/>
                  </a:lnTo>
                  <a:lnTo>
                    <a:pt x="219" y="43"/>
                  </a:lnTo>
                  <a:lnTo>
                    <a:pt x="225" y="43"/>
                  </a:lnTo>
                  <a:lnTo>
                    <a:pt x="227" y="43"/>
                  </a:lnTo>
                  <a:lnTo>
                    <a:pt x="234" y="45"/>
                  </a:lnTo>
                  <a:lnTo>
                    <a:pt x="237" y="45"/>
                  </a:lnTo>
                  <a:lnTo>
                    <a:pt x="233" y="39"/>
                  </a:lnTo>
                  <a:lnTo>
                    <a:pt x="234" y="37"/>
                  </a:lnTo>
                  <a:lnTo>
                    <a:pt x="236" y="36"/>
                  </a:lnTo>
                  <a:lnTo>
                    <a:pt x="239" y="37"/>
                  </a:lnTo>
                  <a:lnTo>
                    <a:pt x="242" y="38"/>
                  </a:lnTo>
                  <a:lnTo>
                    <a:pt x="244" y="38"/>
                  </a:lnTo>
                  <a:lnTo>
                    <a:pt x="247" y="35"/>
                  </a:lnTo>
                  <a:lnTo>
                    <a:pt x="249" y="35"/>
                  </a:lnTo>
                  <a:lnTo>
                    <a:pt x="255" y="38"/>
                  </a:lnTo>
                  <a:lnTo>
                    <a:pt x="259" y="41"/>
                  </a:lnTo>
                  <a:lnTo>
                    <a:pt x="260" y="42"/>
                  </a:lnTo>
                  <a:lnTo>
                    <a:pt x="266" y="38"/>
                  </a:lnTo>
                  <a:lnTo>
                    <a:pt x="272" y="40"/>
                  </a:lnTo>
                  <a:lnTo>
                    <a:pt x="275" y="40"/>
                  </a:lnTo>
                  <a:lnTo>
                    <a:pt x="277" y="39"/>
                  </a:lnTo>
                  <a:lnTo>
                    <a:pt x="280" y="35"/>
                  </a:lnTo>
                  <a:lnTo>
                    <a:pt x="282" y="29"/>
                  </a:lnTo>
                  <a:lnTo>
                    <a:pt x="285" y="25"/>
                  </a:lnTo>
                  <a:lnTo>
                    <a:pt x="291" y="15"/>
                  </a:lnTo>
                  <a:lnTo>
                    <a:pt x="291" y="12"/>
                  </a:lnTo>
                  <a:lnTo>
                    <a:pt x="294" y="11"/>
                  </a:lnTo>
                  <a:lnTo>
                    <a:pt x="295" y="12"/>
                  </a:lnTo>
                  <a:lnTo>
                    <a:pt x="297" y="14"/>
                  </a:lnTo>
                  <a:lnTo>
                    <a:pt x="298" y="19"/>
                  </a:lnTo>
                  <a:lnTo>
                    <a:pt x="300" y="27"/>
                  </a:lnTo>
                  <a:lnTo>
                    <a:pt x="301" y="30"/>
                  </a:lnTo>
                  <a:lnTo>
                    <a:pt x="303" y="39"/>
                  </a:lnTo>
                  <a:lnTo>
                    <a:pt x="305" y="42"/>
                  </a:lnTo>
                  <a:lnTo>
                    <a:pt x="307" y="44"/>
                  </a:lnTo>
                  <a:lnTo>
                    <a:pt x="313" y="45"/>
                  </a:lnTo>
                  <a:lnTo>
                    <a:pt x="314" y="47"/>
                  </a:lnTo>
                  <a:lnTo>
                    <a:pt x="314" y="50"/>
                  </a:lnTo>
                  <a:lnTo>
                    <a:pt x="314" y="52"/>
                  </a:lnTo>
                  <a:lnTo>
                    <a:pt x="311" y="54"/>
                  </a:lnTo>
                  <a:lnTo>
                    <a:pt x="305" y="62"/>
                  </a:lnTo>
                  <a:lnTo>
                    <a:pt x="304" y="64"/>
                  </a:lnTo>
                  <a:lnTo>
                    <a:pt x="301" y="66"/>
                  </a:lnTo>
                  <a:lnTo>
                    <a:pt x="299" y="68"/>
                  </a:lnTo>
                  <a:lnTo>
                    <a:pt x="297" y="69"/>
                  </a:lnTo>
                  <a:lnTo>
                    <a:pt x="293" y="73"/>
                  </a:lnTo>
                  <a:lnTo>
                    <a:pt x="289" y="79"/>
                  </a:lnTo>
                  <a:lnTo>
                    <a:pt x="287" y="85"/>
                  </a:lnTo>
                  <a:lnTo>
                    <a:pt x="285" y="87"/>
                  </a:lnTo>
                  <a:lnTo>
                    <a:pt x="286" y="88"/>
                  </a:lnTo>
                  <a:lnTo>
                    <a:pt x="289" y="88"/>
                  </a:lnTo>
                  <a:lnTo>
                    <a:pt x="292" y="87"/>
                  </a:lnTo>
                  <a:lnTo>
                    <a:pt x="299" y="83"/>
                  </a:lnTo>
                  <a:lnTo>
                    <a:pt x="300" y="82"/>
                  </a:lnTo>
                  <a:lnTo>
                    <a:pt x="302" y="87"/>
                  </a:lnTo>
                  <a:lnTo>
                    <a:pt x="304" y="92"/>
                  </a:lnTo>
                  <a:lnTo>
                    <a:pt x="306" y="93"/>
                  </a:lnTo>
                  <a:lnTo>
                    <a:pt x="307" y="93"/>
                  </a:lnTo>
                  <a:lnTo>
                    <a:pt x="314" y="93"/>
                  </a:lnTo>
                  <a:lnTo>
                    <a:pt x="317" y="93"/>
                  </a:lnTo>
                  <a:lnTo>
                    <a:pt x="322" y="91"/>
                  </a:lnTo>
                  <a:lnTo>
                    <a:pt x="320" y="95"/>
                  </a:lnTo>
                  <a:lnTo>
                    <a:pt x="320" y="99"/>
                  </a:lnTo>
                  <a:lnTo>
                    <a:pt x="323" y="95"/>
                  </a:lnTo>
                  <a:lnTo>
                    <a:pt x="330" y="89"/>
                  </a:lnTo>
                  <a:lnTo>
                    <a:pt x="332" y="89"/>
                  </a:lnTo>
                  <a:lnTo>
                    <a:pt x="333" y="86"/>
                  </a:lnTo>
                  <a:lnTo>
                    <a:pt x="336" y="81"/>
                  </a:lnTo>
                  <a:lnTo>
                    <a:pt x="338" y="78"/>
                  </a:lnTo>
                  <a:lnTo>
                    <a:pt x="339" y="78"/>
                  </a:lnTo>
                  <a:lnTo>
                    <a:pt x="345" y="78"/>
                  </a:lnTo>
                  <a:lnTo>
                    <a:pt x="348" y="77"/>
                  </a:lnTo>
                  <a:lnTo>
                    <a:pt x="348" y="77"/>
                  </a:lnTo>
                  <a:lnTo>
                    <a:pt x="353" y="80"/>
                  </a:lnTo>
                  <a:lnTo>
                    <a:pt x="357" y="81"/>
                  </a:lnTo>
                  <a:lnTo>
                    <a:pt x="359" y="81"/>
                  </a:lnTo>
                  <a:lnTo>
                    <a:pt x="363" y="83"/>
                  </a:lnTo>
                  <a:lnTo>
                    <a:pt x="369" y="86"/>
                  </a:lnTo>
                  <a:lnTo>
                    <a:pt x="371" y="87"/>
                  </a:lnTo>
                  <a:lnTo>
                    <a:pt x="373" y="91"/>
                  </a:lnTo>
                  <a:lnTo>
                    <a:pt x="374" y="91"/>
                  </a:lnTo>
                  <a:lnTo>
                    <a:pt x="375" y="91"/>
                  </a:lnTo>
                  <a:lnTo>
                    <a:pt x="377" y="89"/>
                  </a:lnTo>
                  <a:lnTo>
                    <a:pt x="379" y="89"/>
                  </a:lnTo>
                  <a:lnTo>
                    <a:pt x="381" y="90"/>
                  </a:lnTo>
                  <a:lnTo>
                    <a:pt x="384" y="95"/>
                  </a:lnTo>
                  <a:lnTo>
                    <a:pt x="385" y="97"/>
                  </a:lnTo>
                  <a:lnTo>
                    <a:pt x="384" y="99"/>
                  </a:lnTo>
                  <a:lnTo>
                    <a:pt x="382" y="101"/>
                  </a:lnTo>
                  <a:lnTo>
                    <a:pt x="382" y="104"/>
                  </a:lnTo>
                  <a:lnTo>
                    <a:pt x="382" y="107"/>
                  </a:lnTo>
                  <a:lnTo>
                    <a:pt x="383" y="109"/>
                  </a:lnTo>
                  <a:lnTo>
                    <a:pt x="388" y="104"/>
                  </a:lnTo>
                  <a:lnTo>
                    <a:pt x="390" y="103"/>
                  </a:lnTo>
                  <a:lnTo>
                    <a:pt x="394" y="102"/>
                  </a:lnTo>
                  <a:lnTo>
                    <a:pt x="399" y="99"/>
                  </a:lnTo>
                  <a:lnTo>
                    <a:pt x="401" y="99"/>
                  </a:lnTo>
                  <a:lnTo>
                    <a:pt x="403" y="100"/>
                  </a:lnTo>
                  <a:lnTo>
                    <a:pt x="408" y="102"/>
                  </a:lnTo>
                  <a:lnTo>
                    <a:pt x="413" y="105"/>
                  </a:lnTo>
                  <a:lnTo>
                    <a:pt x="416" y="105"/>
                  </a:lnTo>
                  <a:lnTo>
                    <a:pt x="422" y="106"/>
                  </a:lnTo>
                  <a:lnTo>
                    <a:pt x="429" y="107"/>
                  </a:lnTo>
                  <a:lnTo>
                    <a:pt x="432" y="106"/>
                  </a:lnTo>
                  <a:lnTo>
                    <a:pt x="434" y="106"/>
                  </a:lnTo>
                  <a:lnTo>
                    <a:pt x="438" y="105"/>
                  </a:lnTo>
                  <a:lnTo>
                    <a:pt x="440" y="105"/>
                  </a:lnTo>
                  <a:lnTo>
                    <a:pt x="447" y="107"/>
                  </a:lnTo>
                  <a:lnTo>
                    <a:pt x="451" y="110"/>
                  </a:lnTo>
                  <a:lnTo>
                    <a:pt x="456" y="112"/>
                  </a:lnTo>
                  <a:lnTo>
                    <a:pt x="459" y="115"/>
                  </a:lnTo>
                  <a:lnTo>
                    <a:pt x="468" y="123"/>
                  </a:lnTo>
                  <a:lnTo>
                    <a:pt x="473" y="127"/>
                  </a:lnTo>
                  <a:lnTo>
                    <a:pt x="477" y="131"/>
                  </a:lnTo>
                  <a:lnTo>
                    <a:pt x="480" y="132"/>
                  </a:lnTo>
                  <a:lnTo>
                    <a:pt x="483" y="134"/>
                  </a:lnTo>
                  <a:lnTo>
                    <a:pt x="487" y="135"/>
                  </a:lnTo>
                  <a:lnTo>
                    <a:pt x="494" y="135"/>
                  </a:lnTo>
                  <a:lnTo>
                    <a:pt x="500" y="135"/>
                  </a:lnTo>
                  <a:lnTo>
                    <a:pt x="503" y="137"/>
                  </a:lnTo>
                  <a:lnTo>
                    <a:pt x="504" y="139"/>
                  </a:lnTo>
                  <a:lnTo>
                    <a:pt x="504" y="143"/>
                  </a:lnTo>
                  <a:lnTo>
                    <a:pt x="508" y="155"/>
                  </a:lnTo>
                  <a:lnTo>
                    <a:pt x="510" y="162"/>
                  </a:lnTo>
                  <a:lnTo>
                    <a:pt x="510" y="167"/>
                  </a:lnTo>
                  <a:lnTo>
                    <a:pt x="510" y="171"/>
                  </a:lnTo>
                  <a:lnTo>
                    <a:pt x="509" y="176"/>
                  </a:lnTo>
                  <a:lnTo>
                    <a:pt x="507" y="181"/>
                  </a:lnTo>
                  <a:lnTo>
                    <a:pt x="504" y="189"/>
                  </a:lnTo>
                  <a:lnTo>
                    <a:pt x="501" y="194"/>
                  </a:lnTo>
                  <a:lnTo>
                    <a:pt x="493" y="201"/>
                  </a:lnTo>
                  <a:lnTo>
                    <a:pt x="485" y="209"/>
                  </a:lnTo>
                  <a:lnTo>
                    <a:pt x="482" y="210"/>
                  </a:lnTo>
                  <a:lnTo>
                    <a:pt x="480" y="210"/>
                  </a:lnTo>
                  <a:lnTo>
                    <a:pt x="478" y="214"/>
                  </a:lnTo>
                  <a:lnTo>
                    <a:pt x="477" y="216"/>
                  </a:lnTo>
                  <a:lnTo>
                    <a:pt x="477" y="219"/>
                  </a:lnTo>
                  <a:lnTo>
                    <a:pt x="474" y="225"/>
                  </a:lnTo>
                  <a:lnTo>
                    <a:pt x="471" y="231"/>
                  </a:lnTo>
                  <a:lnTo>
                    <a:pt x="466" y="237"/>
                  </a:lnTo>
                  <a:lnTo>
                    <a:pt x="464" y="239"/>
                  </a:lnTo>
                  <a:lnTo>
                    <a:pt x="463" y="239"/>
                  </a:lnTo>
                  <a:lnTo>
                    <a:pt x="463" y="236"/>
                  </a:lnTo>
                  <a:lnTo>
                    <a:pt x="461" y="234"/>
                  </a:lnTo>
                  <a:lnTo>
                    <a:pt x="459" y="234"/>
                  </a:lnTo>
                  <a:lnTo>
                    <a:pt x="459" y="239"/>
                  </a:lnTo>
                  <a:lnTo>
                    <a:pt x="455" y="249"/>
                  </a:lnTo>
                  <a:lnTo>
                    <a:pt x="455" y="253"/>
                  </a:lnTo>
                  <a:lnTo>
                    <a:pt x="455" y="257"/>
                  </a:lnTo>
                  <a:lnTo>
                    <a:pt x="456" y="273"/>
                  </a:lnTo>
                  <a:lnTo>
                    <a:pt x="457" y="279"/>
                  </a:lnTo>
                  <a:lnTo>
                    <a:pt x="453" y="295"/>
                  </a:lnTo>
                  <a:lnTo>
                    <a:pt x="453" y="299"/>
                  </a:lnTo>
                  <a:lnTo>
                    <a:pt x="454" y="303"/>
                  </a:lnTo>
                  <a:lnTo>
                    <a:pt x="455" y="304"/>
                  </a:lnTo>
                  <a:lnTo>
                    <a:pt x="450" y="307"/>
                  </a:lnTo>
                  <a:lnTo>
                    <a:pt x="447" y="310"/>
                  </a:lnTo>
                  <a:lnTo>
                    <a:pt x="446" y="315"/>
                  </a:lnTo>
                  <a:lnTo>
                    <a:pt x="446" y="317"/>
                  </a:lnTo>
                  <a:lnTo>
                    <a:pt x="447" y="326"/>
                  </a:lnTo>
                  <a:lnTo>
                    <a:pt x="447" y="329"/>
                  </a:lnTo>
                  <a:lnTo>
                    <a:pt x="445" y="330"/>
                  </a:lnTo>
                  <a:lnTo>
                    <a:pt x="441" y="334"/>
                  </a:lnTo>
                  <a:lnTo>
                    <a:pt x="437" y="344"/>
                  </a:lnTo>
                  <a:lnTo>
                    <a:pt x="431" y="352"/>
                  </a:lnTo>
                  <a:lnTo>
                    <a:pt x="430" y="356"/>
                  </a:lnTo>
                  <a:lnTo>
                    <a:pt x="429" y="358"/>
                  </a:lnTo>
                  <a:lnTo>
                    <a:pt x="430" y="364"/>
                  </a:lnTo>
                  <a:lnTo>
                    <a:pt x="423" y="366"/>
                  </a:lnTo>
                  <a:lnTo>
                    <a:pt x="420" y="368"/>
                  </a:lnTo>
                  <a:lnTo>
                    <a:pt x="418" y="370"/>
                  </a:lnTo>
                  <a:lnTo>
                    <a:pt x="417" y="373"/>
                  </a:lnTo>
                  <a:lnTo>
                    <a:pt x="417" y="375"/>
                  </a:lnTo>
                  <a:lnTo>
                    <a:pt x="415" y="376"/>
                  </a:lnTo>
                  <a:lnTo>
                    <a:pt x="410" y="376"/>
                  </a:lnTo>
                  <a:lnTo>
                    <a:pt x="404" y="377"/>
                  </a:lnTo>
                  <a:lnTo>
                    <a:pt x="401" y="377"/>
                  </a:lnTo>
                  <a:lnTo>
                    <a:pt x="396" y="377"/>
                  </a:lnTo>
                  <a:lnTo>
                    <a:pt x="393" y="376"/>
                  </a:lnTo>
                  <a:lnTo>
                    <a:pt x="388" y="377"/>
                  </a:lnTo>
                  <a:lnTo>
                    <a:pt x="384" y="377"/>
                  </a:lnTo>
                  <a:lnTo>
                    <a:pt x="382" y="380"/>
                  </a:lnTo>
                  <a:lnTo>
                    <a:pt x="381" y="381"/>
                  </a:lnTo>
                  <a:lnTo>
                    <a:pt x="376" y="384"/>
                  </a:lnTo>
                  <a:lnTo>
                    <a:pt x="373" y="387"/>
                  </a:lnTo>
                  <a:lnTo>
                    <a:pt x="372" y="389"/>
                  </a:lnTo>
                  <a:lnTo>
                    <a:pt x="368" y="387"/>
                  </a:lnTo>
                  <a:lnTo>
                    <a:pt x="365" y="387"/>
                  </a:lnTo>
                  <a:lnTo>
                    <a:pt x="362" y="389"/>
                  </a:lnTo>
                  <a:lnTo>
                    <a:pt x="351" y="397"/>
                  </a:lnTo>
                  <a:lnTo>
                    <a:pt x="348" y="400"/>
                  </a:lnTo>
                  <a:lnTo>
                    <a:pt x="344" y="402"/>
                  </a:lnTo>
                  <a:lnTo>
                    <a:pt x="340" y="405"/>
                  </a:lnTo>
                  <a:lnTo>
                    <a:pt x="337" y="410"/>
                  </a:lnTo>
                  <a:lnTo>
                    <a:pt x="334" y="411"/>
                  </a:lnTo>
                  <a:lnTo>
                    <a:pt x="331" y="411"/>
                  </a:lnTo>
                  <a:lnTo>
                    <a:pt x="329" y="411"/>
                  </a:lnTo>
                  <a:lnTo>
                    <a:pt x="329" y="413"/>
                  </a:lnTo>
                  <a:lnTo>
                    <a:pt x="331" y="414"/>
                  </a:lnTo>
                  <a:lnTo>
                    <a:pt x="332" y="418"/>
                  </a:lnTo>
                  <a:lnTo>
                    <a:pt x="331" y="422"/>
                  </a:lnTo>
                  <a:lnTo>
                    <a:pt x="331" y="423"/>
                  </a:lnTo>
                  <a:lnTo>
                    <a:pt x="329" y="424"/>
                  </a:lnTo>
                  <a:lnTo>
                    <a:pt x="329" y="425"/>
                  </a:lnTo>
                  <a:lnTo>
                    <a:pt x="331" y="429"/>
                  </a:lnTo>
                  <a:lnTo>
                    <a:pt x="331" y="437"/>
                  </a:lnTo>
                  <a:lnTo>
                    <a:pt x="331" y="444"/>
                  </a:lnTo>
                  <a:lnTo>
                    <a:pt x="331" y="446"/>
                  </a:lnTo>
                  <a:lnTo>
                    <a:pt x="330" y="450"/>
                  </a:lnTo>
                  <a:lnTo>
                    <a:pt x="329" y="455"/>
                  </a:lnTo>
                  <a:lnTo>
                    <a:pt x="326" y="459"/>
                  </a:lnTo>
                  <a:lnTo>
                    <a:pt x="323" y="463"/>
                  </a:lnTo>
                  <a:lnTo>
                    <a:pt x="318" y="466"/>
                  </a:lnTo>
                  <a:lnTo>
                    <a:pt x="313" y="473"/>
                  </a:lnTo>
                  <a:lnTo>
                    <a:pt x="312" y="476"/>
                  </a:lnTo>
                  <a:lnTo>
                    <a:pt x="309" y="484"/>
                  </a:lnTo>
                  <a:lnTo>
                    <a:pt x="306" y="490"/>
                  </a:lnTo>
                  <a:lnTo>
                    <a:pt x="302" y="497"/>
                  </a:lnTo>
                  <a:lnTo>
                    <a:pt x="298" y="501"/>
                  </a:lnTo>
                  <a:lnTo>
                    <a:pt x="293" y="507"/>
                  </a:lnTo>
                  <a:lnTo>
                    <a:pt x="295" y="501"/>
                  </a:lnTo>
                  <a:lnTo>
                    <a:pt x="298" y="497"/>
                  </a:lnTo>
                  <a:lnTo>
                    <a:pt x="301" y="493"/>
                  </a:lnTo>
                  <a:lnTo>
                    <a:pt x="305" y="485"/>
                  </a:lnTo>
                  <a:lnTo>
                    <a:pt x="305" y="483"/>
                  </a:lnTo>
                  <a:lnTo>
                    <a:pt x="302" y="485"/>
                  </a:lnTo>
                  <a:lnTo>
                    <a:pt x="300" y="484"/>
                  </a:lnTo>
                  <a:lnTo>
                    <a:pt x="296" y="483"/>
                  </a:lnTo>
                  <a:lnTo>
                    <a:pt x="296" y="484"/>
                  </a:lnTo>
                  <a:lnTo>
                    <a:pt x="296" y="486"/>
                  </a:lnTo>
                  <a:lnTo>
                    <a:pt x="294" y="494"/>
                  </a:lnTo>
                  <a:lnTo>
                    <a:pt x="291" y="498"/>
                  </a:lnTo>
                  <a:lnTo>
                    <a:pt x="288" y="501"/>
                  </a:lnTo>
                  <a:lnTo>
                    <a:pt x="286" y="503"/>
                  </a:lnTo>
                  <a:lnTo>
                    <a:pt x="285" y="506"/>
                  </a:lnTo>
                  <a:lnTo>
                    <a:pt x="284" y="508"/>
                  </a:lnTo>
                  <a:lnTo>
                    <a:pt x="282" y="520"/>
                  </a:lnTo>
                  <a:lnTo>
                    <a:pt x="279" y="525"/>
                  </a:lnTo>
                  <a:lnTo>
                    <a:pt x="274" y="532"/>
                  </a:lnTo>
                  <a:lnTo>
                    <a:pt x="268" y="539"/>
                  </a:lnTo>
                  <a:lnTo>
                    <a:pt x="267" y="536"/>
                  </a:lnTo>
                  <a:lnTo>
                    <a:pt x="266" y="531"/>
                  </a:lnTo>
                  <a:lnTo>
                    <a:pt x="267" y="529"/>
                  </a:lnTo>
                  <a:lnTo>
                    <a:pt x="270" y="524"/>
                  </a:lnTo>
                  <a:lnTo>
                    <a:pt x="270" y="522"/>
                  </a:lnTo>
                  <a:lnTo>
                    <a:pt x="269" y="519"/>
                  </a:lnTo>
                  <a:lnTo>
                    <a:pt x="267" y="519"/>
                  </a:lnTo>
                  <a:lnTo>
                    <a:pt x="267" y="518"/>
                  </a:lnTo>
                  <a:lnTo>
                    <a:pt x="262" y="510"/>
                  </a:lnTo>
                  <a:lnTo>
                    <a:pt x="259" y="507"/>
                  </a:lnTo>
                  <a:lnTo>
                    <a:pt x="253" y="503"/>
                  </a:lnTo>
                  <a:lnTo>
                    <a:pt x="250" y="502"/>
                  </a:lnTo>
                  <a:lnTo>
                    <a:pt x="246" y="500"/>
                  </a:lnTo>
                  <a:lnTo>
                    <a:pt x="243" y="496"/>
                  </a:lnTo>
                  <a:lnTo>
                    <a:pt x="242" y="494"/>
                  </a:lnTo>
                  <a:lnTo>
                    <a:pt x="237" y="497"/>
                  </a:lnTo>
                  <a:lnTo>
                    <a:pt x="236" y="497"/>
                  </a:lnTo>
                  <a:lnTo>
                    <a:pt x="234" y="494"/>
                  </a:lnTo>
                  <a:lnTo>
                    <a:pt x="231" y="489"/>
                  </a:lnTo>
                  <a:lnTo>
                    <a:pt x="229" y="486"/>
                  </a:lnTo>
                  <a:lnTo>
                    <a:pt x="226" y="483"/>
                  </a:lnTo>
                  <a:lnTo>
                    <a:pt x="224" y="483"/>
                  </a:lnTo>
                  <a:lnTo>
                    <a:pt x="223" y="483"/>
                  </a:lnTo>
                  <a:lnTo>
                    <a:pt x="217" y="485"/>
                  </a:lnTo>
                  <a:lnTo>
                    <a:pt x="213" y="485"/>
                  </a:lnTo>
                  <a:lnTo>
                    <a:pt x="215" y="483"/>
                  </a:lnTo>
                  <a:lnTo>
                    <a:pt x="220" y="477"/>
                  </a:lnTo>
                  <a:lnTo>
                    <a:pt x="230" y="465"/>
                  </a:lnTo>
                  <a:lnTo>
                    <a:pt x="239" y="456"/>
                  </a:lnTo>
                  <a:lnTo>
                    <a:pt x="248" y="446"/>
                  </a:lnTo>
                  <a:lnTo>
                    <a:pt x="251" y="444"/>
                  </a:lnTo>
                  <a:lnTo>
                    <a:pt x="261" y="440"/>
                  </a:lnTo>
                  <a:lnTo>
                    <a:pt x="264" y="437"/>
                  </a:lnTo>
                  <a:lnTo>
                    <a:pt x="265" y="434"/>
                  </a:lnTo>
                  <a:lnTo>
                    <a:pt x="265" y="424"/>
                  </a:lnTo>
                  <a:lnTo>
                    <a:pt x="262" y="416"/>
                  </a:lnTo>
                  <a:lnTo>
                    <a:pt x="261" y="415"/>
                  </a:lnTo>
                  <a:lnTo>
                    <a:pt x="258" y="415"/>
                  </a:lnTo>
                  <a:lnTo>
                    <a:pt x="253" y="416"/>
                  </a:lnTo>
                  <a:close/>
                  <a:moveTo>
                    <a:pt x="309" y="90"/>
                  </a:moveTo>
                  <a:lnTo>
                    <a:pt x="306" y="90"/>
                  </a:lnTo>
                  <a:lnTo>
                    <a:pt x="305" y="86"/>
                  </a:lnTo>
                  <a:lnTo>
                    <a:pt x="304" y="84"/>
                  </a:lnTo>
                  <a:lnTo>
                    <a:pt x="305" y="83"/>
                  </a:lnTo>
                  <a:lnTo>
                    <a:pt x="305" y="79"/>
                  </a:lnTo>
                  <a:lnTo>
                    <a:pt x="305" y="77"/>
                  </a:lnTo>
                  <a:lnTo>
                    <a:pt x="306" y="71"/>
                  </a:lnTo>
                  <a:lnTo>
                    <a:pt x="307" y="71"/>
                  </a:lnTo>
                  <a:lnTo>
                    <a:pt x="310" y="70"/>
                  </a:lnTo>
                  <a:lnTo>
                    <a:pt x="315" y="71"/>
                  </a:lnTo>
                  <a:lnTo>
                    <a:pt x="321" y="71"/>
                  </a:lnTo>
                  <a:lnTo>
                    <a:pt x="324" y="70"/>
                  </a:lnTo>
                  <a:lnTo>
                    <a:pt x="326" y="71"/>
                  </a:lnTo>
                  <a:lnTo>
                    <a:pt x="329" y="71"/>
                  </a:lnTo>
                  <a:lnTo>
                    <a:pt x="332" y="72"/>
                  </a:lnTo>
                  <a:lnTo>
                    <a:pt x="333" y="73"/>
                  </a:lnTo>
                  <a:lnTo>
                    <a:pt x="332" y="76"/>
                  </a:lnTo>
                  <a:lnTo>
                    <a:pt x="330" y="81"/>
                  </a:lnTo>
                  <a:lnTo>
                    <a:pt x="329" y="84"/>
                  </a:lnTo>
                  <a:lnTo>
                    <a:pt x="327" y="86"/>
                  </a:lnTo>
                  <a:lnTo>
                    <a:pt x="324" y="88"/>
                  </a:lnTo>
                  <a:lnTo>
                    <a:pt x="321" y="89"/>
                  </a:lnTo>
                  <a:lnTo>
                    <a:pt x="318" y="89"/>
                  </a:lnTo>
                  <a:lnTo>
                    <a:pt x="313" y="89"/>
                  </a:lnTo>
                  <a:lnTo>
                    <a:pt x="309" y="90"/>
                  </a:lnTo>
                  <a:close/>
                </a:path>
              </a:pathLst>
            </a:custGeom>
            <a:solidFill>
              <a:srgbClr val="063553">
                <a:alpha val="84706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67">
              <a:extLst>
                <a:ext uri="{FF2B5EF4-FFF2-40B4-BE49-F238E27FC236}">
                  <a16:creationId xmlns:a16="http://schemas.microsoft.com/office/drawing/2014/main" id="{409F2A9E-87EB-63C1-FC0B-03BED8141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688" y="3848996"/>
              <a:ext cx="154305" cy="110434"/>
            </a:xfrm>
            <a:custGeom>
              <a:avLst/>
              <a:gdLst/>
              <a:ahLst/>
              <a:cxnLst>
                <a:cxn ang="0">
                  <a:pos x="90" y="36"/>
                </a:cxn>
                <a:cxn ang="0">
                  <a:pos x="90" y="42"/>
                </a:cxn>
                <a:cxn ang="0">
                  <a:pos x="95" y="47"/>
                </a:cxn>
                <a:cxn ang="0">
                  <a:pos x="93" y="50"/>
                </a:cxn>
                <a:cxn ang="0">
                  <a:pos x="98" y="56"/>
                </a:cxn>
                <a:cxn ang="0">
                  <a:pos x="97" y="58"/>
                </a:cxn>
                <a:cxn ang="0">
                  <a:pos x="92" y="57"/>
                </a:cxn>
                <a:cxn ang="0">
                  <a:pos x="90" y="58"/>
                </a:cxn>
                <a:cxn ang="0">
                  <a:pos x="91" y="62"/>
                </a:cxn>
                <a:cxn ang="0">
                  <a:pos x="91" y="65"/>
                </a:cxn>
                <a:cxn ang="0">
                  <a:pos x="87" y="69"/>
                </a:cxn>
                <a:cxn ang="0">
                  <a:pos x="83" y="67"/>
                </a:cxn>
                <a:cxn ang="0">
                  <a:pos x="78" y="73"/>
                </a:cxn>
                <a:cxn ang="0">
                  <a:pos x="74" y="71"/>
                </a:cxn>
                <a:cxn ang="0">
                  <a:pos x="72" y="68"/>
                </a:cxn>
                <a:cxn ang="0">
                  <a:pos x="71" y="59"/>
                </a:cxn>
                <a:cxn ang="0">
                  <a:pos x="68" y="56"/>
                </a:cxn>
                <a:cxn ang="0">
                  <a:pos x="63" y="57"/>
                </a:cxn>
                <a:cxn ang="0">
                  <a:pos x="60" y="61"/>
                </a:cxn>
                <a:cxn ang="0">
                  <a:pos x="58" y="49"/>
                </a:cxn>
                <a:cxn ang="0">
                  <a:pos x="54" y="41"/>
                </a:cxn>
                <a:cxn ang="0">
                  <a:pos x="48" y="37"/>
                </a:cxn>
                <a:cxn ang="0">
                  <a:pos x="39" y="37"/>
                </a:cxn>
                <a:cxn ang="0">
                  <a:pos x="34" y="38"/>
                </a:cxn>
                <a:cxn ang="0">
                  <a:pos x="24" y="51"/>
                </a:cxn>
                <a:cxn ang="0">
                  <a:pos x="22" y="45"/>
                </a:cxn>
                <a:cxn ang="0">
                  <a:pos x="17" y="36"/>
                </a:cxn>
                <a:cxn ang="0">
                  <a:pos x="7" y="31"/>
                </a:cxn>
                <a:cxn ang="0">
                  <a:pos x="6" y="27"/>
                </a:cxn>
                <a:cxn ang="0">
                  <a:pos x="2" y="25"/>
                </a:cxn>
                <a:cxn ang="0">
                  <a:pos x="0" y="23"/>
                </a:cxn>
                <a:cxn ang="0">
                  <a:pos x="0" y="21"/>
                </a:cxn>
                <a:cxn ang="0">
                  <a:pos x="6" y="15"/>
                </a:cxn>
                <a:cxn ang="0">
                  <a:pos x="11" y="14"/>
                </a:cxn>
                <a:cxn ang="0">
                  <a:pos x="16" y="12"/>
                </a:cxn>
                <a:cxn ang="0">
                  <a:pos x="16" y="5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6" y="3"/>
                </a:cxn>
                <a:cxn ang="0">
                  <a:pos x="48" y="5"/>
                </a:cxn>
                <a:cxn ang="0">
                  <a:pos x="57" y="11"/>
                </a:cxn>
                <a:cxn ang="0">
                  <a:pos x="61" y="6"/>
                </a:cxn>
                <a:cxn ang="0">
                  <a:pos x="65" y="8"/>
                </a:cxn>
                <a:cxn ang="0">
                  <a:pos x="71" y="7"/>
                </a:cxn>
                <a:cxn ang="0">
                  <a:pos x="77" y="3"/>
                </a:cxn>
                <a:cxn ang="0">
                  <a:pos x="80" y="5"/>
                </a:cxn>
                <a:cxn ang="0">
                  <a:pos x="82" y="12"/>
                </a:cxn>
                <a:cxn ang="0">
                  <a:pos x="86" y="17"/>
                </a:cxn>
                <a:cxn ang="0">
                  <a:pos x="89" y="28"/>
                </a:cxn>
              </a:cxnLst>
              <a:rect l="0" t="0" r="r" b="b"/>
              <a:pathLst>
                <a:path w="99" h="73">
                  <a:moveTo>
                    <a:pt x="93" y="34"/>
                  </a:moveTo>
                  <a:lnTo>
                    <a:pt x="90" y="36"/>
                  </a:lnTo>
                  <a:lnTo>
                    <a:pt x="89" y="40"/>
                  </a:lnTo>
                  <a:lnTo>
                    <a:pt x="90" y="42"/>
                  </a:lnTo>
                  <a:lnTo>
                    <a:pt x="94" y="45"/>
                  </a:lnTo>
                  <a:lnTo>
                    <a:pt x="95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3"/>
                  </a:lnTo>
                  <a:lnTo>
                    <a:pt x="98" y="56"/>
                  </a:lnTo>
                  <a:lnTo>
                    <a:pt x="99" y="57"/>
                  </a:lnTo>
                  <a:lnTo>
                    <a:pt x="97" y="58"/>
                  </a:lnTo>
                  <a:lnTo>
                    <a:pt x="96" y="58"/>
                  </a:lnTo>
                  <a:lnTo>
                    <a:pt x="92" y="57"/>
                  </a:lnTo>
                  <a:lnTo>
                    <a:pt x="91" y="57"/>
                  </a:lnTo>
                  <a:lnTo>
                    <a:pt x="90" y="58"/>
                  </a:lnTo>
                  <a:lnTo>
                    <a:pt x="90" y="59"/>
                  </a:lnTo>
                  <a:lnTo>
                    <a:pt x="91" y="62"/>
                  </a:lnTo>
                  <a:lnTo>
                    <a:pt x="92" y="63"/>
                  </a:lnTo>
                  <a:lnTo>
                    <a:pt x="91" y="65"/>
                  </a:lnTo>
                  <a:lnTo>
                    <a:pt x="88" y="69"/>
                  </a:lnTo>
                  <a:lnTo>
                    <a:pt x="87" y="69"/>
                  </a:lnTo>
                  <a:lnTo>
                    <a:pt x="85" y="68"/>
                  </a:lnTo>
                  <a:lnTo>
                    <a:pt x="83" y="67"/>
                  </a:lnTo>
                  <a:lnTo>
                    <a:pt x="82" y="68"/>
                  </a:lnTo>
                  <a:lnTo>
                    <a:pt x="78" y="73"/>
                  </a:lnTo>
                  <a:lnTo>
                    <a:pt x="76" y="73"/>
                  </a:lnTo>
                  <a:lnTo>
                    <a:pt x="74" y="71"/>
                  </a:lnTo>
                  <a:lnTo>
                    <a:pt x="72" y="69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1" y="59"/>
                  </a:lnTo>
                  <a:lnTo>
                    <a:pt x="70" y="57"/>
                  </a:lnTo>
                  <a:lnTo>
                    <a:pt x="68" y="56"/>
                  </a:lnTo>
                  <a:lnTo>
                    <a:pt x="65" y="56"/>
                  </a:lnTo>
                  <a:lnTo>
                    <a:pt x="63" y="57"/>
                  </a:lnTo>
                  <a:lnTo>
                    <a:pt x="61" y="59"/>
                  </a:lnTo>
                  <a:lnTo>
                    <a:pt x="60" y="61"/>
                  </a:lnTo>
                  <a:lnTo>
                    <a:pt x="59" y="57"/>
                  </a:lnTo>
                  <a:lnTo>
                    <a:pt x="58" y="49"/>
                  </a:lnTo>
                  <a:lnTo>
                    <a:pt x="56" y="44"/>
                  </a:lnTo>
                  <a:lnTo>
                    <a:pt x="54" y="41"/>
                  </a:lnTo>
                  <a:lnTo>
                    <a:pt x="51" y="38"/>
                  </a:lnTo>
                  <a:lnTo>
                    <a:pt x="48" y="37"/>
                  </a:lnTo>
                  <a:lnTo>
                    <a:pt x="46" y="36"/>
                  </a:lnTo>
                  <a:lnTo>
                    <a:pt x="39" y="37"/>
                  </a:lnTo>
                  <a:lnTo>
                    <a:pt x="36" y="37"/>
                  </a:lnTo>
                  <a:lnTo>
                    <a:pt x="34" y="38"/>
                  </a:lnTo>
                  <a:lnTo>
                    <a:pt x="30" y="43"/>
                  </a:lnTo>
                  <a:lnTo>
                    <a:pt x="24" y="51"/>
                  </a:lnTo>
                  <a:lnTo>
                    <a:pt x="24" y="48"/>
                  </a:lnTo>
                  <a:lnTo>
                    <a:pt x="22" y="45"/>
                  </a:lnTo>
                  <a:lnTo>
                    <a:pt x="18" y="40"/>
                  </a:lnTo>
                  <a:lnTo>
                    <a:pt x="17" y="36"/>
                  </a:lnTo>
                  <a:lnTo>
                    <a:pt x="12" y="34"/>
                  </a:lnTo>
                  <a:lnTo>
                    <a:pt x="7" y="31"/>
                  </a:lnTo>
                  <a:lnTo>
                    <a:pt x="5" y="29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2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6" y="15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4" y="13"/>
                  </a:lnTo>
                  <a:lnTo>
                    <a:pt x="16" y="12"/>
                  </a:lnTo>
                  <a:lnTo>
                    <a:pt x="17" y="10"/>
                  </a:lnTo>
                  <a:lnTo>
                    <a:pt x="16" y="5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8" y="5"/>
                  </a:lnTo>
                  <a:lnTo>
                    <a:pt x="54" y="9"/>
                  </a:lnTo>
                  <a:lnTo>
                    <a:pt x="57" y="11"/>
                  </a:lnTo>
                  <a:lnTo>
                    <a:pt x="58" y="9"/>
                  </a:lnTo>
                  <a:lnTo>
                    <a:pt x="61" y="6"/>
                  </a:lnTo>
                  <a:lnTo>
                    <a:pt x="63" y="7"/>
                  </a:lnTo>
                  <a:lnTo>
                    <a:pt x="65" y="8"/>
                  </a:lnTo>
                  <a:lnTo>
                    <a:pt x="68" y="9"/>
                  </a:lnTo>
                  <a:lnTo>
                    <a:pt x="71" y="7"/>
                  </a:lnTo>
                  <a:lnTo>
                    <a:pt x="73" y="5"/>
                  </a:lnTo>
                  <a:lnTo>
                    <a:pt x="77" y="3"/>
                  </a:lnTo>
                  <a:lnTo>
                    <a:pt x="79" y="3"/>
                  </a:lnTo>
                  <a:lnTo>
                    <a:pt x="80" y="5"/>
                  </a:lnTo>
                  <a:lnTo>
                    <a:pt x="80" y="7"/>
                  </a:lnTo>
                  <a:lnTo>
                    <a:pt x="82" y="12"/>
                  </a:lnTo>
                  <a:lnTo>
                    <a:pt x="83" y="14"/>
                  </a:lnTo>
                  <a:lnTo>
                    <a:pt x="86" y="17"/>
                  </a:lnTo>
                  <a:lnTo>
                    <a:pt x="88" y="21"/>
                  </a:lnTo>
                  <a:lnTo>
                    <a:pt x="89" y="28"/>
                  </a:lnTo>
                  <a:lnTo>
                    <a:pt x="93" y="3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68">
              <a:extLst>
                <a:ext uri="{FF2B5EF4-FFF2-40B4-BE49-F238E27FC236}">
                  <a16:creationId xmlns:a16="http://schemas.microsoft.com/office/drawing/2014/main" id="{14AAFDB6-44A2-A7AB-0CF5-DF269FC4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358" y="3590308"/>
              <a:ext cx="333548" cy="311636"/>
            </a:xfrm>
            <a:custGeom>
              <a:avLst/>
              <a:gdLst/>
              <a:ahLst/>
              <a:cxnLst>
                <a:cxn ang="0">
                  <a:pos x="101" y="4"/>
                </a:cxn>
                <a:cxn ang="0">
                  <a:pos x="137" y="31"/>
                </a:cxn>
                <a:cxn ang="0">
                  <a:pos x="159" y="46"/>
                </a:cxn>
                <a:cxn ang="0">
                  <a:pos x="174" y="59"/>
                </a:cxn>
                <a:cxn ang="0">
                  <a:pos x="183" y="69"/>
                </a:cxn>
                <a:cxn ang="0">
                  <a:pos x="191" y="70"/>
                </a:cxn>
                <a:cxn ang="0">
                  <a:pos x="199" y="72"/>
                </a:cxn>
                <a:cxn ang="0">
                  <a:pos x="200" y="82"/>
                </a:cxn>
                <a:cxn ang="0">
                  <a:pos x="214" y="89"/>
                </a:cxn>
                <a:cxn ang="0">
                  <a:pos x="214" y="114"/>
                </a:cxn>
                <a:cxn ang="0">
                  <a:pos x="207" y="132"/>
                </a:cxn>
                <a:cxn ang="0">
                  <a:pos x="188" y="135"/>
                </a:cxn>
                <a:cxn ang="0">
                  <a:pos x="173" y="139"/>
                </a:cxn>
                <a:cxn ang="0">
                  <a:pos x="162" y="140"/>
                </a:cxn>
                <a:cxn ang="0">
                  <a:pos x="152" y="138"/>
                </a:cxn>
                <a:cxn ang="0">
                  <a:pos x="137" y="145"/>
                </a:cxn>
                <a:cxn ang="0">
                  <a:pos x="132" y="151"/>
                </a:cxn>
                <a:cxn ang="0">
                  <a:pos x="125" y="150"/>
                </a:cxn>
                <a:cxn ang="0">
                  <a:pos x="116" y="162"/>
                </a:cxn>
                <a:cxn ang="0">
                  <a:pos x="110" y="162"/>
                </a:cxn>
                <a:cxn ang="0">
                  <a:pos x="104" y="163"/>
                </a:cxn>
                <a:cxn ang="0">
                  <a:pos x="98" y="179"/>
                </a:cxn>
                <a:cxn ang="0">
                  <a:pos x="91" y="182"/>
                </a:cxn>
                <a:cxn ang="0">
                  <a:pos x="89" y="193"/>
                </a:cxn>
                <a:cxn ang="0">
                  <a:pos x="87" y="201"/>
                </a:cxn>
                <a:cxn ang="0">
                  <a:pos x="82" y="204"/>
                </a:cxn>
                <a:cxn ang="0">
                  <a:pos x="78" y="201"/>
                </a:cxn>
                <a:cxn ang="0">
                  <a:pos x="75" y="198"/>
                </a:cxn>
                <a:cxn ang="0">
                  <a:pos x="69" y="204"/>
                </a:cxn>
                <a:cxn ang="0">
                  <a:pos x="61" y="201"/>
                </a:cxn>
                <a:cxn ang="0">
                  <a:pos x="52" y="199"/>
                </a:cxn>
                <a:cxn ang="0">
                  <a:pos x="46" y="185"/>
                </a:cxn>
                <a:cxn ang="0">
                  <a:pos x="43" y="176"/>
                </a:cxn>
                <a:cxn ang="0">
                  <a:pos x="36" y="176"/>
                </a:cxn>
                <a:cxn ang="0">
                  <a:pos x="28" y="179"/>
                </a:cxn>
                <a:cxn ang="0">
                  <a:pos x="21" y="180"/>
                </a:cxn>
                <a:cxn ang="0">
                  <a:pos x="11" y="176"/>
                </a:cxn>
                <a:cxn ang="0">
                  <a:pos x="10" y="174"/>
                </a:cxn>
                <a:cxn ang="0">
                  <a:pos x="8" y="163"/>
                </a:cxn>
                <a:cxn ang="0">
                  <a:pos x="2" y="157"/>
                </a:cxn>
                <a:cxn ang="0">
                  <a:pos x="0" y="144"/>
                </a:cxn>
                <a:cxn ang="0">
                  <a:pos x="5" y="137"/>
                </a:cxn>
                <a:cxn ang="0">
                  <a:pos x="10" y="131"/>
                </a:cxn>
                <a:cxn ang="0">
                  <a:pos x="17" y="138"/>
                </a:cxn>
                <a:cxn ang="0">
                  <a:pos x="19" y="135"/>
                </a:cxn>
                <a:cxn ang="0">
                  <a:pos x="27" y="135"/>
                </a:cxn>
                <a:cxn ang="0">
                  <a:pos x="38" y="133"/>
                </a:cxn>
                <a:cxn ang="0">
                  <a:pos x="89" y="123"/>
                </a:cxn>
                <a:cxn ang="0">
                  <a:pos x="83" y="95"/>
                </a:cxn>
                <a:cxn ang="0">
                  <a:pos x="79" y="57"/>
                </a:cxn>
                <a:cxn ang="0">
                  <a:pos x="92" y="1"/>
                </a:cxn>
              </a:cxnLst>
              <a:rect l="0" t="0" r="r" b="b"/>
              <a:pathLst>
                <a:path w="214" h="206">
                  <a:moveTo>
                    <a:pt x="95" y="0"/>
                  </a:moveTo>
                  <a:lnTo>
                    <a:pt x="96" y="1"/>
                  </a:lnTo>
                  <a:lnTo>
                    <a:pt x="101" y="4"/>
                  </a:lnTo>
                  <a:lnTo>
                    <a:pt x="113" y="13"/>
                  </a:lnTo>
                  <a:lnTo>
                    <a:pt x="118" y="17"/>
                  </a:lnTo>
                  <a:lnTo>
                    <a:pt x="137" y="31"/>
                  </a:lnTo>
                  <a:lnTo>
                    <a:pt x="149" y="39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73" y="55"/>
                  </a:lnTo>
                  <a:lnTo>
                    <a:pt x="174" y="57"/>
                  </a:lnTo>
                  <a:lnTo>
                    <a:pt x="174" y="59"/>
                  </a:lnTo>
                  <a:lnTo>
                    <a:pt x="174" y="60"/>
                  </a:lnTo>
                  <a:lnTo>
                    <a:pt x="176" y="62"/>
                  </a:lnTo>
                  <a:lnTo>
                    <a:pt x="183" y="69"/>
                  </a:lnTo>
                  <a:lnTo>
                    <a:pt x="184" y="69"/>
                  </a:lnTo>
                  <a:lnTo>
                    <a:pt x="187" y="67"/>
                  </a:lnTo>
                  <a:lnTo>
                    <a:pt x="191" y="70"/>
                  </a:lnTo>
                  <a:lnTo>
                    <a:pt x="193" y="71"/>
                  </a:lnTo>
                  <a:lnTo>
                    <a:pt x="197" y="71"/>
                  </a:lnTo>
                  <a:lnTo>
                    <a:pt x="199" y="72"/>
                  </a:lnTo>
                  <a:lnTo>
                    <a:pt x="200" y="74"/>
                  </a:lnTo>
                  <a:lnTo>
                    <a:pt x="201" y="78"/>
                  </a:lnTo>
                  <a:lnTo>
                    <a:pt x="200" y="82"/>
                  </a:lnTo>
                  <a:lnTo>
                    <a:pt x="201" y="86"/>
                  </a:lnTo>
                  <a:lnTo>
                    <a:pt x="214" y="83"/>
                  </a:lnTo>
                  <a:lnTo>
                    <a:pt x="214" y="89"/>
                  </a:lnTo>
                  <a:lnTo>
                    <a:pt x="214" y="103"/>
                  </a:lnTo>
                  <a:lnTo>
                    <a:pt x="214" y="109"/>
                  </a:lnTo>
                  <a:lnTo>
                    <a:pt x="214" y="114"/>
                  </a:lnTo>
                  <a:lnTo>
                    <a:pt x="213" y="120"/>
                  </a:lnTo>
                  <a:lnTo>
                    <a:pt x="210" y="128"/>
                  </a:lnTo>
                  <a:lnTo>
                    <a:pt x="207" y="132"/>
                  </a:lnTo>
                  <a:lnTo>
                    <a:pt x="205" y="134"/>
                  </a:lnTo>
                  <a:lnTo>
                    <a:pt x="203" y="135"/>
                  </a:lnTo>
                  <a:lnTo>
                    <a:pt x="188" y="135"/>
                  </a:lnTo>
                  <a:lnTo>
                    <a:pt x="178" y="136"/>
                  </a:lnTo>
                  <a:lnTo>
                    <a:pt x="177" y="137"/>
                  </a:lnTo>
                  <a:lnTo>
                    <a:pt x="173" y="139"/>
                  </a:lnTo>
                  <a:lnTo>
                    <a:pt x="170" y="141"/>
                  </a:lnTo>
                  <a:lnTo>
                    <a:pt x="166" y="140"/>
                  </a:lnTo>
                  <a:lnTo>
                    <a:pt x="162" y="140"/>
                  </a:lnTo>
                  <a:lnTo>
                    <a:pt x="156" y="139"/>
                  </a:lnTo>
                  <a:lnTo>
                    <a:pt x="154" y="138"/>
                  </a:lnTo>
                  <a:lnTo>
                    <a:pt x="152" y="138"/>
                  </a:lnTo>
                  <a:lnTo>
                    <a:pt x="150" y="138"/>
                  </a:lnTo>
                  <a:lnTo>
                    <a:pt x="143" y="143"/>
                  </a:lnTo>
                  <a:lnTo>
                    <a:pt x="137" y="145"/>
                  </a:lnTo>
                  <a:lnTo>
                    <a:pt x="135" y="147"/>
                  </a:lnTo>
                  <a:lnTo>
                    <a:pt x="134" y="152"/>
                  </a:lnTo>
                  <a:lnTo>
                    <a:pt x="132" y="151"/>
                  </a:lnTo>
                  <a:lnTo>
                    <a:pt x="130" y="150"/>
                  </a:lnTo>
                  <a:lnTo>
                    <a:pt x="127" y="149"/>
                  </a:lnTo>
                  <a:lnTo>
                    <a:pt x="125" y="150"/>
                  </a:lnTo>
                  <a:lnTo>
                    <a:pt x="122" y="153"/>
                  </a:lnTo>
                  <a:lnTo>
                    <a:pt x="119" y="158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3" y="164"/>
                  </a:lnTo>
                  <a:lnTo>
                    <a:pt x="110" y="162"/>
                  </a:lnTo>
                  <a:lnTo>
                    <a:pt x="108" y="161"/>
                  </a:lnTo>
                  <a:lnTo>
                    <a:pt x="106" y="161"/>
                  </a:lnTo>
                  <a:lnTo>
                    <a:pt x="104" y="163"/>
                  </a:lnTo>
                  <a:lnTo>
                    <a:pt x="102" y="170"/>
                  </a:lnTo>
                  <a:lnTo>
                    <a:pt x="100" y="177"/>
                  </a:lnTo>
                  <a:lnTo>
                    <a:pt x="98" y="179"/>
                  </a:lnTo>
                  <a:lnTo>
                    <a:pt x="95" y="181"/>
                  </a:lnTo>
                  <a:lnTo>
                    <a:pt x="92" y="182"/>
                  </a:lnTo>
                  <a:lnTo>
                    <a:pt x="91" y="182"/>
                  </a:lnTo>
                  <a:lnTo>
                    <a:pt x="90" y="183"/>
                  </a:lnTo>
                  <a:lnTo>
                    <a:pt x="90" y="188"/>
                  </a:lnTo>
                  <a:lnTo>
                    <a:pt x="89" y="193"/>
                  </a:lnTo>
                  <a:lnTo>
                    <a:pt x="88" y="198"/>
                  </a:lnTo>
                  <a:lnTo>
                    <a:pt x="87" y="200"/>
                  </a:lnTo>
                  <a:lnTo>
                    <a:pt x="87" y="201"/>
                  </a:lnTo>
                  <a:lnTo>
                    <a:pt x="86" y="201"/>
                  </a:lnTo>
                  <a:lnTo>
                    <a:pt x="85" y="202"/>
                  </a:lnTo>
                  <a:lnTo>
                    <a:pt x="82" y="204"/>
                  </a:lnTo>
                  <a:lnTo>
                    <a:pt x="80" y="205"/>
                  </a:lnTo>
                  <a:lnTo>
                    <a:pt x="79" y="204"/>
                  </a:lnTo>
                  <a:lnTo>
                    <a:pt x="78" y="201"/>
                  </a:lnTo>
                  <a:lnTo>
                    <a:pt x="78" y="200"/>
                  </a:lnTo>
                  <a:lnTo>
                    <a:pt x="77" y="198"/>
                  </a:lnTo>
                  <a:lnTo>
                    <a:pt x="75" y="198"/>
                  </a:lnTo>
                  <a:lnTo>
                    <a:pt x="74" y="199"/>
                  </a:lnTo>
                  <a:lnTo>
                    <a:pt x="71" y="201"/>
                  </a:lnTo>
                  <a:lnTo>
                    <a:pt x="69" y="204"/>
                  </a:lnTo>
                  <a:lnTo>
                    <a:pt x="67" y="206"/>
                  </a:lnTo>
                  <a:lnTo>
                    <a:pt x="64" y="203"/>
                  </a:lnTo>
                  <a:lnTo>
                    <a:pt x="61" y="201"/>
                  </a:lnTo>
                  <a:lnTo>
                    <a:pt x="59" y="201"/>
                  </a:lnTo>
                  <a:lnTo>
                    <a:pt x="56" y="205"/>
                  </a:lnTo>
                  <a:lnTo>
                    <a:pt x="52" y="199"/>
                  </a:lnTo>
                  <a:lnTo>
                    <a:pt x="51" y="192"/>
                  </a:lnTo>
                  <a:lnTo>
                    <a:pt x="49" y="188"/>
                  </a:lnTo>
                  <a:lnTo>
                    <a:pt x="46" y="185"/>
                  </a:lnTo>
                  <a:lnTo>
                    <a:pt x="45" y="183"/>
                  </a:lnTo>
                  <a:lnTo>
                    <a:pt x="43" y="178"/>
                  </a:lnTo>
                  <a:lnTo>
                    <a:pt x="43" y="176"/>
                  </a:lnTo>
                  <a:lnTo>
                    <a:pt x="42" y="174"/>
                  </a:lnTo>
                  <a:lnTo>
                    <a:pt x="40" y="174"/>
                  </a:lnTo>
                  <a:lnTo>
                    <a:pt x="36" y="176"/>
                  </a:lnTo>
                  <a:lnTo>
                    <a:pt x="34" y="178"/>
                  </a:lnTo>
                  <a:lnTo>
                    <a:pt x="31" y="180"/>
                  </a:lnTo>
                  <a:lnTo>
                    <a:pt x="28" y="179"/>
                  </a:lnTo>
                  <a:lnTo>
                    <a:pt x="26" y="178"/>
                  </a:lnTo>
                  <a:lnTo>
                    <a:pt x="24" y="177"/>
                  </a:lnTo>
                  <a:lnTo>
                    <a:pt x="21" y="180"/>
                  </a:lnTo>
                  <a:lnTo>
                    <a:pt x="20" y="182"/>
                  </a:lnTo>
                  <a:lnTo>
                    <a:pt x="17" y="180"/>
                  </a:lnTo>
                  <a:lnTo>
                    <a:pt x="11" y="176"/>
                  </a:lnTo>
                  <a:lnTo>
                    <a:pt x="10" y="174"/>
                  </a:lnTo>
                  <a:lnTo>
                    <a:pt x="9" y="174"/>
                  </a:lnTo>
                  <a:lnTo>
                    <a:pt x="10" y="174"/>
                  </a:lnTo>
                  <a:lnTo>
                    <a:pt x="10" y="170"/>
                  </a:lnTo>
                  <a:lnTo>
                    <a:pt x="9" y="165"/>
                  </a:lnTo>
                  <a:lnTo>
                    <a:pt x="8" y="163"/>
                  </a:lnTo>
                  <a:lnTo>
                    <a:pt x="5" y="161"/>
                  </a:lnTo>
                  <a:lnTo>
                    <a:pt x="3" y="160"/>
                  </a:lnTo>
                  <a:lnTo>
                    <a:pt x="2" y="157"/>
                  </a:lnTo>
                  <a:lnTo>
                    <a:pt x="2" y="153"/>
                  </a:lnTo>
                  <a:lnTo>
                    <a:pt x="0" y="146"/>
                  </a:lnTo>
                  <a:lnTo>
                    <a:pt x="0" y="144"/>
                  </a:lnTo>
                  <a:lnTo>
                    <a:pt x="3" y="142"/>
                  </a:lnTo>
                  <a:lnTo>
                    <a:pt x="5" y="140"/>
                  </a:lnTo>
                  <a:lnTo>
                    <a:pt x="5" y="137"/>
                  </a:lnTo>
                  <a:lnTo>
                    <a:pt x="6" y="133"/>
                  </a:lnTo>
                  <a:lnTo>
                    <a:pt x="8" y="132"/>
                  </a:lnTo>
                  <a:lnTo>
                    <a:pt x="10" y="131"/>
                  </a:lnTo>
                  <a:lnTo>
                    <a:pt x="12" y="132"/>
                  </a:lnTo>
                  <a:lnTo>
                    <a:pt x="15" y="137"/>
                  </a:lnTo>
                  <a:lnTo>
                    <a:pt x="17" y="138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19" y="135"/>
                  </a:lnTo>
                  <a:lnTo>
                    <a:pt x="20" y="134"/>
                  </a:lnTo>
                  <a:lnTo>
                    <a:pt x="23" y="134"/>
                  </a:lnTo>
                  <a:lnTo>
                    <a:pt x="27" y="135"/>
                  </a:lnTo>
                  <a:lnTo>
                    <a:pt x="30" y="135"/>
                  </a:lnTo>
                  <a:lnTo>
                    <a:pt x="32" y="135"/>
                  </a:lnTo>
                  <a:lnTo>
                    <a:pt x="38" y="133"/>
                  </a:lnTo>
                  <a:lnTo>
                    <a:pt x="49" y="133"/>
                  </a:lnTo>
                  <a:lnTo>
                    <a:pt x="87" y="133"/>
                  </a:lnTo>
                  <a:lnTo>
                    <a:pt x="89" y="123"/>
                  </a:lnTo>
                  <a:lnTo>
                    <a:pt x="85" y="119"/>
                  </a:lnTo>
                  <a:lnTo>
                    <a:pt x="84" y="109"/>
                  </a:lnTo>
                  <a:lnTo>
                    <a:pt x="83" y="95"/>
                  </a:lnTo>
                  <a:lnTo>
                    <a:pt x="81" y="78"/>
                  </a:lnTo>
                  <a:lnTo>
                    <a:pt x="80" y="67"/>
                  </a:lnTo>
                  <a:lnTo>
                    <a:pt x="79" y="57"/>
                  </a:lnTo>
                  <a:lnTo>
                    <a:pt x="74" y="7"/>
                  </a:lnTo>
                  <a:lnTo>
                    <a:pt x="73" y="2"/>
                  </a:lnTo>
                  <a:lnTo>
                    <a:pt x="92" y="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69">
              <a:extLst>
                <a:ext uri="{FF2B5EF4-FFF2-40B4-BE49-F238E27FC236}">
                  <a16:creationId xmlns:a16="http://schemas.microsoft.com/office/drawing/2014/main" id="{B29B670F-5ED6-5F5D-F233-C429C747C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260" y="3095625"/>
              <a:ext cx="77932" cy="74127"/>
            </a:xfrm>
            <a:custGeom>
              <a:avLst/>
              <a:gdLst/>
              <a:ahLst/>
              <a:cxnLst>
                <a:cxn ang="0">
                  <a:pos x="23" y="42"/>
                </a:cxn>
                <a:cxn ang="0">
                  <a:pos x="23" y="39"/>
                </a:cxn>
                <a:cxn ang="0">
                  <a:pos x="20" y="36"/>
                </a:cxn>
                <a:cxn ang="0">
                  <a:pos x="19" y="33"/>
                </a:cxn>
                <a:cxn ang="0">
                  <a:pos x="14" y="28"/>
                </a:cxn>
                <a:cxn ang="0">
                  <a:pos x="12" y="26"/>
                </a:cxn>
                <a:cxn ang="0">
                  <a:pos x="8" y="22"/>
                </a:cxn>
                <a:cxn ang="0">
                  <a:pos x="6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2" y="11"/>
                </a:cxn>
                <a:cxn ang="0">
                  <a:pos x="1" y="9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5" y="3"/>
                </a:cxn>
                <a:cxn ang="0">
                  <a:pos x="8" y="3"/>
                </a:cxn>
                <a:cxn ang="0">
                  <a:pos x="11" y="1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7" y="4"/>
                </a:cxn>
                <a:cxn ang="0">
                  <a:pos x="30" y="2"/>
                </a:cxn>
                <a:cxn ang="0">
                  <a:pos x="32" y="3"/>
                </a:cxn>
                <a:cxn ang="0">
                  <a:pos x="34" y="3"/>
                </a:cxn>
                <a:cxn ang="0">
                  <a:pos x="36" y="4"/>
                </a:cxn>
                <a:cxn ang="0">
                  <a:pos x="39" y="4"/>
                </a:cxn>
                <a:cxn ang="0">
                  <a:pos x="39" y="6"/>
                </a:cxn>
                <a:cxn ang="0">
                  <a:pos x="41" y="8"/>
                </a:cxn>
                <a:cxn ang="0">
                  <a:pos x="44" y="6"/>
                </a:cxn>
                <a:cxn ang="0">
                  <a:pos x="47" y="7"/>
                </a:cxn>
                <a:cxn ang="0">
                  <a:pos x="46" y="9"/>
                </a:cxn>
                <a:cxn ang="0">
                  <a:pos x="44" y="13"/>
                </a:cxn>
                <a:cxn ang="0">
                  <a:pos x="44" y="15"/>
                </a:cxn>
                <a:cxn ang="0">
                  <a:pos x="44" y="18"/>
                </a:cxn>
                <a:cxn ang="0">
                  <a:pos x="46" y="19"/>
                </a:cxn>
                <a:cxn ang="0">
                  <a:pos x="48" y="21"/>
                </a:cxn>
                <a:cxn ang="0">
                  <a:pos x="50" y="23"/>
                </a:cxn>
                <a:cxn ang="0">
                  <a:pos x="49" y="24"/>
                </a:cxn>
                <a:cxn ang="0">
                  <a:pos x="46" y="23"/>
                </a:cxn>
                <a:cxn ang="0">
                  <a:pos x="47" y="26"/>
                </a:cxn>
                <a:cxn ang="0">
                  <a:pos x="49" y="30"/>
                </a:cxn>
                <a:cxn ang="0">
                  <a:pos x="48" y="31"/>
                </a:cxn>
                <a:cxn ang="0">
                  <a:pos x="46" y="30"/>
                </a:cxn>
                <a:cxn ang="0">
                  <a:pos x="45" y="32"/>
                </a:cxn>
                <a:cxn ang="0">
                  <a:pos x="43" y="32"/>
                </a:cxn>
                <a:cxn ang="0">
                  <a:pos x="42" y="33"/>
                </a:cxn>
                <a:cxn ang="0">
                  <a:pos x="43" y="36"/>
                </a:cxn>
                <a:cxn ang="0">
                  <a:pos x="42" y="36"/>
                </a:cxn>
                <a:cxn ang="0">
                  <a:pos x="40" y="35"/>
                </a:cxn>
                <a:cxn ang="0">
                  <a:pos x="39" y="37"/>
                </a:cxn>
                <a:cxn ang="0">
                  <a:pos x="38" y="39"/>
                </a:cxn>
                <a:cxn ang="0">
                  <a:pos x="37" y="41"/>
                </a:cxn>
                <a:cxn ang="0">
                  <a:pos x="35" y="42"/>
                </a:cxn>
                <a:cxn ang="0">
                  <a:pos x="36" y="45"/>
                </a:cxn>
                <a:cxn ang="0">
                  <a:pos x="37" y="47"/>
                </a:cxn>
                <a:cxn ang="0">
                  <a:pos x="35" y="48"/>
                </a:cxn>
                <a:cxn ang="0">
                  <a:pos x="33" y="48"/>
                </a:cxn>
                <a:cxn ang="0">
                  <a:pos x="29" y="45"/>
                </a:cxn>
                <a:cxn ang="0">
                  <a:pos x="27" y="44"/>
                </a:cxn>
                <a:cxn ang="0">
                  <a:pos x="25" y="42"/>
                </a:cxn>
              </a:cxnLst>
              <a:rect l="0" t="0" r="r" b="b"/>
              <a:pathLst>
                <a:path w="50" h="49">
                  <a:moveTo>
                    <a:pt x="24" y="44"/>
                  </a:moveTo>
                  <a:lnTo>
                    <a:pt x="24" y="43"/>
                  </a:lnTo>
                  <a:lnTo>
                    <a:pt x="23" y="42"/>
                  </a:lnTo>
                  <a:lnTo>
                    <a:pt x="25" y="42"/>
                  </a:lnTo>
                  <a:lnTo>
                    <a:pt x="24" y="40"/>
                  </a:lnTo>
                  <a:lnTo>
                    <a:pt x="23" y="39"/>
                  </a:lnTo>
                  <a:lnTo>
                    <a:pt x="22" y="38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8" y="3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3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3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5" y="11"/>
                  </a:lnTo>
                  <a:lnTo>
                    <a:pt x="45" y="13"/>
                  </a:lnTo>
                  <a:lnTo>
                    <a:pt x="44" y="13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0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9" y="22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3"/>
                  </a:lnTo>
                  <a:lnTo>
                    <a:pt x="46" y="24"/>
                  </a:lnTo>
                  <a:lnTo>
                    <a:pt x="47" y="26"/>
                  </a:lnTo>
                  <a:lnTo>
                    <a:pt x="48" y="27"/>
                  </a:lnTo>
                  <a:lnTo>
                    <a:pt x="49" y="28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7" y="30"/>
                  </a:lnTo>
                  <a:lnTo>
                    <a:pt x="46" y="30"/>
                  </a:lnTo>
                  <a:lnTo>
                    <a:pt x="46" y="31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4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3"/>
                  </a:lnTo>
                  <a:lnTo>
                    <a:pt x="42" y="34"/>
                  </a:lnTo>
                  <a:lnTo>
                    <a:pt x="43" y="35"/>
                  </a:lnTo>
                  <a:lnTo>
                    <a:pt x="43" y="36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0" y="35"/>
                  </a:lnTo>
                  <a:lnTo>
                    <a:pt x="40" y="36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9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6"/>
                  </a:lnTo>
                  <a:lnTo>
                    <a:pt x="36" y="47"/>
                  </a:lnTo>
                  <a:lnTo>
                    <a:pt x="37" y="47"/>
                  </a:lnTo>
                  <a:lnTo>
                    <a:pt x="36" y="48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4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2" y="48"/>
                  </a:lnTo>
                  <a:lnTo>
                    <a:pt x="31" y="46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6" y="43"/>
                  </a:lnTo>
                  <a:lnTo>
                    <a:pt x="25" y="42"/>
                  </a:lnTo>
                  <a:lnTo>
                    <a:pt x="24" y="4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70">
              <a:extLst>
                <a:ext uri="{FF2B5EF4-FFF2-40B4-BE49-F238E27FC236}">
                  <a16:creationId xmlns:a16="http://schemas.microsoft.com/office/drawing/2014/main" id="{2E26ECDC-2BAA-C41B-7DC2-2BE317F6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448" y="2753733"/>
              <a:ext cx="193271" cy="163382"/>
            </a:xfrm>
            <a:custGeom>
              <a:avLst/>
              <a:gdLst/>
              <a:ahLst/>
              <a:cxnLst>
                <a:cxn ang="0">
                  <a:pos x="9" y="51"/>
                </a:cxn>
                <a:cxn ang="0">
                  <a:pos x="15" y="52"/>
                </a:cxn>
                <a:cxn ang="0">
                  <a:pos x="21" y="48"/>
                </a:cxn>
                <a:cxn ang="0">
                  <a:pos x="26" y="45"/>
                </a:cxn>
                <a:cxn ang="0">
                  <a:pos x="30" y="43"/>
                </a:cxn>
                <a:cxn ang="0">
                  <a:pos x="33" y="44"/>
                </a:cxn>
                <a:cxn ang="0">
                  <a:pos x="31" y="39"/>
                </a:cxn>
                <a:cxn ang="0">
                  <a:pos x="33" y="31"/>
                </a:cxn>
                <a:cxn ang="0">
                  <a:pos x="39" y="27"/>
                </a:cxn>
                <a:cxn ang="0">
                  <a:pos x="43" y="23"/>
                </a:cxn>
                <a:cxn ang="0">
                  <a:pos x="46" y="21"/>
                </a:cxn>
                <a:cxn ang="0">
                  <a:pos x="43" y="17"/>
                </a:cxn>
                <a:cxn ang="0">
                  <a:pos x="45" y="10"/>
                </a:cxn>
                <a:cxn ang="0">
                  <a:pos x="49" y="8"/>
                </a:cxn>
                <a:cxn ang="0">
                  <a:pos x="57" y="9"/>
                </a:cxn>
                <a:cxn ang="0">
                  <a:pos x="61" y="2"/>
                </a:cxn>
                <a:cxn ang="0">
                  <a:pos x="67" y="2"/>
                </a:cxn>
                <a:cxn ang="0">
                  <a:pos x="72" y="4"/>
                </a:cxn>
                <a:cxn ang="0">
                  <a:pos x="80" y="4"/>
                </a:cxn>
                <a:cxn ang="0">
                  <a:pos x="80" y="9"/>
                </a:cxn>
                <a:cxn ang="0">
                  <a:pos x="86" y="9"/>
                </a:cxn>
                <a:cxn ang="0">
                  <a:pos x="92" y="7"/>
                </a:cxn>
                <a:cxn ang="0">
                  <a:pos x="98" y="13"/>
                </a:cxn>
                <a:cxn ang="0">
                  <a:pos x="100" y="16"/>
                </a:cxn>
                <a:cxn ang="0">
                  <a:pos x="102" y="25"/>
                </a:cxn>
                <a:cxn ang="0">
                  <a:pos x="99" y="28"/>
                </a:cxn>
                <a:cxn ang="0">
                  <a:pos x="102" y="35"/>
                </a:cxn>
                <a:cxn ang="0">
                  <a:pos x="103" y="38"/>
                </a:cxn>
                <a:cxn ang="0">
                  <a:pos x="110" y="46"/>
                </a:cxn>
                <a:cxn ang="0">
                  <a:pos x="112" y="53"/>
                </a:cxn>
                <a:cxn ang="0">
                  <a:pos x="121" y="55"/>
                </a:cxn>
                <a:cxn ang="0">
                  <a:pos x="122" y="60"/>
                </a:cxn>
                <a:cxn ang="0">
                  <a:pos x="121" y="64"/>
                </a:cxn>
                <a:cxn ang="0">
                  <a:pos x="111" y="67"/>
                </a:cxn>
                <a:cxn ang="0">
                  <a:pos x="106" y="71"/>
                </a:cxn>
                <a:cxn ang="0">
                  <a:pos x="109" y="79"/>
                </a:cxn>
                <a:cxn ang="0">
                  <a:pos x="110" y="86"/>
                </a:cxn>
                <a:cxn ang="0">
                  <a:pos x="109" y="90"/>
                </a:cxn>
                <a:cxn ang="0">
                  <a:pos x="101" y="91"/>
                </a:cxn>
                <a:cxn ang="0">
                  <a:pos x="95" y="100"/>
                </a:cxn>
                <a:cxn ang="0">
                  <a:pos x="95" y="107"/>
                </a:cxn>
                <a:cxn ang="0">
                  <a:pos x="90" y="103"/>
                </a:cxn>
                <a:cxn ang="0">
                  <a:pos x="83" y="104"/>
                </a:cxn>
                <a:cxn ang="0">
                  <a:pos x="78" y="102"/>
                </a:cxn>
                <a:cxn ang="0">
                  <a:pos x="73" y="103"/>
                </a:cxn>
                <a:cxn ang="0">
                  <a:pos x="68" y="102"/>
                </a:cxn>
                <a:cxn ang="0">
                  <a:pos x="62" y="102"/>
                </a:cxn>
                <a:cxn ang="0">
                  <a:pos x="58" y="103"/>
                </a:cxn>
                <a:cxn ang="0">
                  <a:pos x="53" y="100"/>
                </a:cxn>
                <a:cxn ang="0">
                  <a:pos x="46" y="97"/>
                </a:cxn>
                <a:cxn ang="0">
                  <a:pos x="36" y="94"/>
                </a:cxn>
                <a:cxn ang="0">
                  <a:pos x="23" y="94"/>
                </a:cxn>
                <a:cxn ang="0">
                  <a:pos x="14" y="98"/>
                </a:cxn>
                <a:cxn ang="0">
                  <a:pos x="5" y="100"/>
                </a:cxn>
                <a:cxn ang="0">
                  <a:pos x="6" y="91"/>
                </a:cxn>
                <a:cxn ang="0">
                  <a:pos x="0" y="84"/>
                </a:cxn>
                <a:cxn ang="0">
                  <a:pos x="10" y="73"/>
                </a:cxn>
              </a:cxnLst>
              <a:rect l="0" t="0" r="r" b="b"/>
              <a:pathLst>
                <a:path w="124" h="108">
                  <a:moveTo>
                    <a:pt x="4" y="51"/>
                  </a:moveTo>
                  <a:lnTo>
                    <a:pt x="5" y="51"/>
                  </a:lnTo>
                  <a:lnTo>
                    <a:pt x="6" y="51"/>
                  </a:lnTo>
                  <a:lnTo>
                    <a:pt x="8" y="51"/>
                  </a:lnTo>
                  <a:lnTo>
                    <a:pt x="9" y="51"/>
                  </a:lnTo>
                  <a:lnTo>
                    <a:pt x="11" y="51"/>
                  </a:lnTo>
                  <a:lnTo>
                    <a:pt x="12" y="50"/>
                  </a:lnTo>
                  <a:lnTo>
                    <a:pt x="13" y="51"/>
                  </a:lnTo>
                  <a:lnTo>
                    <a:pt x="14" y="52"/>
                  </a:lnTo>
                  <a:lnTo>
                    <a:pt x="15" y="52"/>
                  </a:lnTo>
                  <a:lnTo>
                    <a:pt x="18" y="50"/>
                  </a:lnTo>
                  <a:lnTo>
                    <a:pt x="19" y="49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0" y="47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6" y="45"/>
                  </a:lnTo>
                  <a:lnTo>
                    <a:pt x="26" y="43"/>
                  </a:lnTo>
                  <a:lnTo>
                    <a:pt x="27" y="44"/>
                  </a:lnTo>
                  <a:lnTo>
                    <a:pt x="28" y="43"/>
                  </a:lnTo>
                  <a:lnTo>
                    <a:pt x="29" y="42"/>
                  </a:lnTo>
                  <a:lnTo>
                    <a:pt x="30" y="43"/>
                  </a:lnTo>
                  <a:lnTo>
                    <a:pt x="30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3" y="46"/>
                  </a:lnTo>
                  <a:lnTo>
                    <a:pt x="33" y="44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0" y="42"/>
                  </a:lnTo>
                  <a:lnTo>
                    <a:pt x="31" y="40"/>
                  </a:lnTo>
                  <a:lnTo>
                    <a:pt x="31" y="39"/>
                  </a:lnTo>
                  <a:lnTo>
                    <a:pt x="31" y="38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2" y="33"/>
                  </a:lnTo>
                  <a:lnTo>
                    <a:pt x="33" y="31"/>
                  </a:lnTo>
                  <a:lnTo>
                    <a:pt x="33" y="30"/>
                  </a:lnTo>
                  <a:lnTo>
                    <a:pt x="34" y="29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9" y="27"/>
                  </a:lnTo>
                  <a:lnTo>
                    <a:pt x="39" y="25"/>
                  </a:lnTo>
                  <a:lnTo>
                    <a:pt x="40" y="24"/>
                  </a:lnTo>
                  <a:lnTo>
                    <a:pt x="41" y="23"/>
                  </a:lnTo>
                  <a:lnTo>
                    <a:pt x="42" y="24"/>
                  </a:lnTo>
                  <a:lnTo>
                    <a:pt x="43" y="23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21"/>
                  </a:lnTo>
                  <a:lnTo>
                    <a:pt x="47" y="20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2" y="19"/>
                  </a:lnTo>
                  <a:lnTo>
                    <a:pt x="43" y="17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5" y="10"/>
                  </a:lnTo>
                  <a:lnTo>
                    <a:pt x="45" y="11"/>
                  </a:lnTo>
                  <a:lnTo>
                    <a:pt x="46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8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5" y="9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57" y="6"/>
                  </a:lnTo>
                  <a:lnTo>
                    <a:pt x="58" y="5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7" y="2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5" y="3"/>
                  </a:lnTo>
                  <a:lnTo>
                    <a:pt x="77" y="3"/>
                  </a:lnTo>
                  <a:lnTo>
                    <a:pt x="78" y="3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1" y="6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9"/>
                  </a:lnTo>
                  <a:lnTo>
                    <a:pt x="81" y="11"/>
                  </a:lnTo>
                  <a:lnTo>
                    <a:pt x="83" y="11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7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2" y="7"/>
                  </a:lnTo>
                  <a:lnTo>
                    <a:pt x="95" y="8"/>
                  </a:lnTo>
                  <a:lnTo>
                    <a:pt x="95" y="10"/>
                  </a:lnTo>
                  <a:lnTo>
                    <a:pt x="97" y="11"/>
                  </a:lnTo>
                  <a:lnTo>
                    <a:pt x="98" y="12"/>
                  </a:lnTo>
                  <a:lnTo>
                    <a:pt x="98" y="13"/>
                  </a:lnTo>
                  <a:lnTo>
                    <a:pt x="99" y="13"/>
                  </a:lnTo>
                  <a:lnTo>
                    <a:pt x="100" y="13"/>
                  </a:lnTo>
                  <a:lnTo>
                    <a:pt x="101" y="14"/>
                  </a:lnTo>
                  <a:lnTo>
                    <a:pt x="100" y="15"/>
                  </a:lnTo>
                  <a:lnTo>
                    <a:pt x="100" y="16"/>
                  </a:lnTo>
                  <a:lnTo>
                    <a:pt x="100" y="18"/>
                  </a:lnTo>
                  <a:lnTo>
                    <a:pt x="99" y="19"/>
                  </a:lnTo>
                  <a:lnTo>
                    <a:pt x="101" y="22"/>
                  </a:lnTo>
                  <a:lnTo>
                    <a:pt x="101" y="23"/>
                  </a:lnTo>
                  <a:lnTo>
                    <a:pt x="102" y="25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01" y="27"/>
                  </a:lnTo>
                  <a:lnTo>
                    <a:pt x="100" y="28"/>
                  </a:lnTo>
                  <a:lnTo>
                    <a:pt x="99" y="28"/>
                  </a:lnTo>
                  <a:lnTo>
                    <a:pt x="99" y="30"/>
                  </a:lnTo>
                  <a:lnTo>
                    <a:pt x="99" y="31"/>
                  </a:lnTo>
                  <a:lnTo>
                    <a:pt x="101" y="32"/>
                  </a:lnTo>
                  <a:lnTo>
                    <a:pt x="102" y="34"/>
                  </a:lnTo>
                  <a:lnTo>
                    <a:pt x="102" y="35"/>
                  </a:lnTo>
                  <a:lnTo>
                    <a:pt x="103" y="34"/>
                  </a:lnTo>
                  <a:lnTo>
                    <a:pt x="104" y="35"/>
                  </a:lnTo>
                  <a:lnTo>
                    <a:pt x="103" y="36"/>
                  </a:lnTo>
                  <a:lnTo>
                    <a:pt x="103" y="37"/>
                  </a:lnTo>
                  <a:lnTo>
                    <a:pt x="103" y="38"/>
                  </a:lnTo>
                  <a:lnTo>
                    <a:pt x="104" y="39"/>
                  </a:lnTo>
                  <a:lnTo>
                    <a:pt x="105" y="41"/>
                  </a:lnTo>
                  <a:lnTo>
                    <a:pt x="106" y="43"/>
                  </a:lnTo>
                  <a:lnTo>
                    <a:pt x="108" y="46"/>
                  </a:lnTo>
                  <a:lnTo>
                    <a:pt x="110" y="46"/>
                  </a:lnTo>
                  <a:lnTo>
                    <a:pt x="111" y="47"/>
                  </a:lnTo>
                  <a:lnTo>
                    <a:pt x="113" y="48"/>
                  </a:lnTo>
                  <a:lnTo>
                    <a:pt x="113" y="49"/>
                  </a:lnTo>
                  <a:lnTo>
                    <a:pt x="112" y="51"/>
                  </a:lnTo>
                  <a:lnTo>
                    <a:pt x="112" y="53"/>
                  </a:lnTo>
                  <a:lnTo>
                    <a:pt x="113" y="54"/>
                  </a:lnTo>
                  <a:lnTo>
                    <a:pt x="115" y="53"/>
                  </a:lnTo>
                  <a:lnTo>
                    <a:pt x="117" y="54"/>
                  </a:lnTo>
                  <a:lnTo>
                    <a:pt x="119" y="55"/>
                  </a:lnTo>
                  <a:lnTo>
                    <a:pt x="121" y="55"/>
                  </a:lnTo>
                  <a:lnTo>
                    <a:pt x="121" y="56"/>
                  </a:lnTo>
                  <a:lnTo>
                    <a:pt x="120" y="57"/>
                  </a:lnTo>
                  <a:lnTo>
                    <a:pt x="120" y="57"/>
                  </a:lnTo>
                  <a:lnTo>
                    <a:pt x="120" y="59"/>
                  </a:lnTo>
                  <a:lnTo>
                    <a:pt x="122" y="60"/>
                  </a:lnTo>
                  <a:lnTo>
                    <a:pt x="124" y="61"/>
                  </a:lnTo>
                  <a:lnTo>
                    <a:pt x="124" y="62"/>
                  </a:lnTo>
                  <a:lnTo>
                    <a:pt x="124" y="64"/>
                  </a:lnTo>
                  <a:lnTo>
                    <a:pt x="122" y="64"/>
                  </a:lnTo>
                  <a:lnTo>
                    <a:pt x="121" y="64"/>
                  </a:lnTo>
                  <a:lnTo>
                    <a:pt x="121" y="65"/>
                  </a:lnTo>
                  <a:lnTo>
                    <a:pt x="118" y="67"/>
                  </a:lnTo>
                  <a:lnTo>
                    <a:pt x="115" y="69"/>
                  </a:lnTo>
                  <a:lnTo>
                    <a:pt x="112" y="69"/>
                  </a:lnTo>
                  <a:lnTo>
                    <a:pt x="111" y="67"/>
                  </a:lnTo>
                  <a:lnTo>
                    <a:pt x="109" y="67"/>
                  </a:lnTo>
                  <a:lnTo>
                    <a:pt x="107" y="67"/>
                  </a:lnTo>
                  <a:lnTo>
                    <a:pt x="106" y="69"/>
                  </a:lnTo>
                  <a:lnTo>
                    <a:pt x="105" y="70"/>
                  </a:lnTo>
                  <a:lnTo>
                    <a:pt x="106" y="71"/>
                  </a:lnTo>
                  <a:lnTo>
                    <a:pt x="107" y="74"/>
                  </a:lnTo>
                  <a:lnTo>
                    <a:pt x="109" y="75"/>
                  </a:lnTo>
                  <a:lnTo>
                    <a:pt x="109" y="77"/>
                  </a:lnTo>
                  <a:lnTo>
                    <a:pt x="108" y="78"/>
                  </a:lnTo>
                  <a:lnTo>
                    <a:pt x="109" y="79"/>
                  </a:lnTo>
                  <a:lnTo>
                    <a:pt x="110" y="81"/>
                  </a:lnTo>
                  <a:lnTo>
                    <a:pt x="109" y="81"/>
                  </a:lnTo>
                  <a:lnTo>
                    <a:pt x="110" y="83"/>
                  </a:lnTo>
                  <a:lnTo>
                    <a:pt x="110" y="85"/>
                  </a:lnTo>
                  <a:lnTo>
                    <a:pt x="110" y="86"/>
                  </a:lnTo>
                  <a:lnTo>
                    <a:pt x="110" y="87"/>
                  </a:lnTo>
                  <a:lnTo>
                    <a:pt x="111" y="88"/>
                  </a:lnTo>
                  <a:lnTo>
                    <a:pt x="112" y="88"/>
                  </a:lnTo>
                  <a:lnTo>
                    <a:pt x="112" y="90"/>
                  </a:lnTo>
                  <a:lnTo>
                    <a:pt x="109" y="90"/>
                  </a:lnTo>
                  <a:lnTo>
                    <a:pt x="106" y="90"/>
                  </a:lnTo>
                  <a:lnTo>
                    <a:pt x="105" y="92"/>
                  </a:lnTo>
                  <a:lnTo>
                    <a:pt x="104" y="91"/>
                  </a:lnTo>
                  <a:lnTo>
                    <a:pt x="103" y="91"/>
                  </a:lnTo>
                  <a:lnTo>
                    <a:pt x="101" y="91"/>
                  </a:lnTo>
                  <a:lnTo>
                    <a:pt x="101" y="93"/>
                  </a:lnTo>
                  <a:lnTo>
                    <a:pt x="100" y="94"/>
                  </a:lnTo>
                  <a:lnTo>
                    <a:pt x="98" y="96"/>
                  </a:lnTo>
                  <a:lnTo>
                    <a:pt x="97" y="98"/>
                  </a:lnTo>
                  <a:lnTo>
                    <a:pt x="95" y="100"/>
                  </a:lnTo>
                  <a:lnTo>
                    <a:pt x="95" y="102"/>
                  </a:lnTo>
                  <a:lnTo>
                    <a:pt x="96" y="104"/>
                  </a:lnTo>
                  <a:lnTo>
                    <a:pt x="97" y="106"/>
                  </a:lnTo>
                  <a:lnTo>
                    <a:pt x="96" y="108"/>
                  </a:lnTo>
                  <a:lnTo>
                    <a:pt x="95" y="107"/>
                  </a:lnTo>
                  <a:lnTo>
                    <a:pt x="93" y="107"/>
                  </a:lnTo>
                  <a:lnTo>
                    <a:pt x="93" y="105"/>
                  </a:lnTo>
                  <a:lnTo>
                    <a:pt x="92" y="104"/>
                  </a:lnTo>
                  <a:lnTo>
                    <a:pt x="91" y="103"/>
                  </a:lnTo>
                  <a:lnTo>
                    <a:pt x="90" y="103"/>
                  </a:lnTo>
                  <a:lnTo>
                    <a:pt x="88" y="103"/>
                  </a:lnTo>
                  <a:lnTo>
                    <a:pt x="87" y="104"/>
                  </a:lnTo>
                  <a:lnTo>
                    <a:pt x="85" y="105"/>
                  </a:lnTo>
                  <a:lnTo>
                    <a:pt x="84" y="103"/>
                  </a:lnTo>
                  <a:lnTo>
                    <a:pt x="83" y="104"/>
                  </a:lnTo>
                  <a:lnTo>
                    <a:pt x="82" y="105"/>
                  </a:lnTo>
                  <a:lnTo>
                    <a:pt x="80" y="105"/>
                  </a:lnTo>
                  <a:lnTo>
                    <a:pt x="79" y="105"/>
                  </a:lnTo>
                  <a:lnTo>
                    <a:pt x="78" y="103"/>
                  </a:lnTo>
                  <a:lnTo>
                    <a:pt x="78" y="102"/>
                  </a:lnTo>
                  <a:lnTo>
                    <a:pt x="77" y="100"/>
                  </a:lnTo>
                  <a:lnTo>
                    <a:pt x="76" y="101"/>
                  </a:lnTo>
                  <a:lnTo>
                    <a:pt x="75" y="102"/>
                  </a:lnTo>
                  <a:lnTo>
                    <a:pt x="74" y="102"/>
                  </a:lnTo>
                  <a:lnTo>
                    <a:pt x="73" y="103"/>
                  </a:lnTo>
                  <a:lnTo>
                    <a:pt x="72" y="104"/>
                  </a:lnTo>
                  <a:lnTo>
                    <a:pt x="71" y="104"/>
                  </a:lnTo>
                  <a:lnTo>
                    <a:pt x="71" y="103"/>
                  </a:lnTo>
                  <a:lnTo>
                    <a:pt x="69" y="102"/>
                  </a:lnTo>
                  <a:lnTo>
                    <a:pt x="68" y="102"/>
                  </a:lnTo>
                  <a:lnTo>
                    <a:pt x="67" y="103"/>
                  </a:lnTo>
                  <a:lnTo>
                    <a:pt x="66" y="101"/>
                  </a:lnTo>
                  <a:lnTo>
                    <a:pt x="65" y="100"/>
                  </a:lnTo>
                  <a:lnTo>
                    <a:pt x="64" y="101"/>
                  </a:lnTo>
                  <a:lnTo>
                    <a:pt x="62" y="102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59" y="103"/>
                  </a:lnTo>
                  <a:lnTo>
                    <a:pt x="58" y="103"/>
                  </a:lnTo>
                  <a:lnTo>
                    <a:pt x="59" y="101"/>
                  </a:lnTo>
                  <a:lnTo>
                    <a:pt x="57" y="100"/>
                  </a:lnTo>
                  <a:lnTo>
                    <a:pt x="56" y="100"/>
                  </a:lnTo>
                  <a:lnTo>
                    <a:pt x="53" y="101"/>
                  </a:lnTo>
                  <a:lnTo>
                    <a:pt x="53" y="100"/>
                  </a:lnTo>
                  <a:lnTo>
                    <a:pt x="52" y="100"/>
                  </a:lnTo>
                  <a:lnTo>
                    <a:pt x="52" y="97"/>
                  </a:lnTo>
                  <a:lnTo>
                    <a:pt x="50" y="97"/>
                  </a:lnTo>
                  <a:lnTo>
                    <a:pt x="49" y="98"/>
                  </a:lnTo>
                  <a:lnTo>
                    <a:pt x="46" y="97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39" y="96"/>
                  </a:lnTo>
                  <a:lnTo>
                    <a:pt x="38" y="94"/>
                  </a:lnTo>
                  <a:lnTo>
                    <a:pt x="36" y="94"/>
                  </a:lnTo>
                  <a:lnTo>
                    <a:pt x="33" y="93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5" y="94"/>
                  </a:lnTo>
                  <a:lnTo>
                    <a:pt x="23" y="94"/>
                  </a:lnTo>
                  <a:lnTo>
                    <a:pt x="21" y="95"/>
                  </a:lnTo>
                  <a:lnTo>
                    <a:pt x="18" y="94"/>
                  </a:lnTo>
                  <a:lnTo>
                    <a:pt x="15" y="94"/>
                  </a:lnTo>
                  <a:lnTo>
                    <a:pt x="14" y="96"/>
                  </a:lnTo>
                  <a:lnTo>
                    <a:pt x="14" y="98"/>
                  </a:lnTo>
                  <a:lnTo>
                    <a:pt x="12" y="100"/>
                  </a:lnTo>
                  <a:lnTo>
                    <a:pt x="10" y="102"/>
                  </a:lnTo>
                  <a:lnTo>
                    <a:pt x="9" y="100"/>
                  </a:lnTo>
                  <a:lnTo>
                    <a:pt x="8" y="100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6" y="93"/>
                  </a:lnTo>
                  <a:lnTo>
                    <a:pt x="6" y="91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2" y="87"/>
                  </a:lnTo>
                  <a:lnTo>
                    <a:pt x="0" y="87"/>
                  </a:lnTo>
                  <a:lnTo>
                    <a:pt x="0" y="84"/>
                  </a:lnTo>
                  <a:lnTo>
                    <a:pt x="2" y="81"/>
                  </a:lnTo>
                  <a:lnTo>
                    <a:pt x="6" y="78"/>
                  </a:lnTo>
                  <a:lnTo>
                    <a:pt x="8" y="78"/>
                  </a:lnTo>
                  <a:lnTo>
                    <a:pt x="10" y="76"/>
                  </a:lnTo>
                  <a:lnTo>
                    <a:pt x="10" y="73"/>
                  </a:lnTo>
                  <a:lnTo>
                    <a:pt x="9" y="69"/>
                  </a:lnTo>
                  <a:lnTo>
                    <a:pt x="5" y="54"/>
                  </a:lnTo>
                  <a:lnTo>
                    <a:pt x="4" y="5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71">
              <a:extLst>
                <a:ext uri="{FF2B5EF4-FFF2-40B4-BE49-F238E27FC236}">
                  <a16:creationId xmlns:a16="http://schemas.microsoft.com/office/drawing/2014/main" id="{9C9550B5-DDC8-4F46-66D0-B24ED8DAE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537" y="3903457"/>
              <a:ext cx="57670" cy="62025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7" y="7"/>
                </a:cxn>
                <a:cxn ang="0">
                  <a:pos x="11" y="2"/>
                </a:cxn>
                <a:cxn ang="0">
                  <a:pos x="13" y="1"/>
                </a:cxn>
                <a:cxn ang="0">
                  <a:pos x="16" y="1"/>
                </a:cxn>
                <a:cxn ang="0">
                  <a:pos x="23" y="0"/>
                </a:cxn>
                <a:cxn ang="0">
                  <a:pos x="25" y="1"/>
                </a:cxn>
                <a:cxn ang="0">
                  <a:pos x="28" y="2"/>
                </a:cxn>
                <a:cxn ang="0">
                  <a:pos x="31" y="5"/>
                </a:cxn>
                <a:cxn ang="0">
                  <a:pos x="33" y="8"/>
                </a:cxn>
                <a:cxn ang="0">
                  <a:pos x="35" y="13"/>
                </a:cxn>
                <a:cxn ang="0">
                  <a:pos x="36" y="21"/>
                </a:cxn>
                <a:cxn ang="0">
                  <a:pos x="37" y="25"/>
                </a:cxn>
                <a:cxn ang="0">
                  <a:pos x="36" y="28"/>
                </a:cxn>
                <a:cxn ang="0">
                  <a:pos x="29" y="35"/>
                </a:cxn>
                <a:cxn ang="0">
                  <a:pos x="25" y="39"/>
                </a:cxn>
                <a:cxn ang="0">
                  <a:pos x="23" y="41"/>
                </a:cxn>
                <a:cxn ang="0">
                  <a:pos x="23" y="41"/>
                </a:cxn>
                <a:cxn ang="0">
                  <a:pos x="19" y="38"/>
                </a:cxn>
                <a:cxn ang="0">
                  <a:pos x="16" y="36"/>
                </a:cxn>
                <a:cxn ang="0">
                  <a:pos x="13" y="34"/>
                </a:cxn>
                <a:cxn ang="0">
                  <a:pos x="13" y="33"/>
                </a:cxn>
                <a:cxn ang="0">
                  <a:pos x="13" y="32"/>
                </a:cxn>
                <a:cxn ang="0">
                  <a:pos x="13" y="31"/>
                </a:cxn>
                <a:cxn ang="0">
                  <a:pos x="9" y="29"/>
                </a:cxn>
                <a:cxn ang="0">
                  <a:pos x="5" y="26"/>
                </a:cxn>
                <a:cxn ang="0">
                  <a:pos x="2" y="24"/>
                </a:cxn>
                <a:cxn ang="0">
                  <a:pos x="0" y="21"/>
                </a:cxn>
                <a:cxn ang="0">
                  <a:pos x="3" y="2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37" h="41">
                  <a:moveTo>
                    <a:pt x="1" y="15"/>
                  </a:moveTo>
                  <a:lnTo>
                    <a:pt x="7" y="7"/>
                  </a:lnTo>
                  <a:lnTo>
                    <a:pt x="11" y="2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2"/>
                  </a:lnTo>
                  <a:lnTo>
                    <a:pt x="31" y="5"/>
                  </a:lnTo>
                  <a:lnTo>
                    <a:pt x="33" y="8"/>
                  </a:lnTo>
                  <a:lnTo>
                    <a:pt x="35" y="13"/>
                  </a:lnTo>
                  <a:lnTo>
                    <a:pt x="36" y="21"/>
                  </a:lnTo>
                  <a:lnTo>
                    <a:pt x="37" y="25"/>
                  </a:lnTo>
                  <a:lnTo>
                    <a:pt x="36" y="28"/>
                  </a:lnTo>
                  <a:lnTo>
                    <a:pt x="29" y="35"/>
                  </a:lnTo>
                  <a:lnTo>
                    <a:pt x="25" y="39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6" y="36"/>
                  </a:lnTo>
                  <a:lnTo>
                    <a:pt x="13" y="34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9" y="29"/>
                  </a:lnTo>
                  <a:lnTo>
                    <a:pt x="5" y="26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3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72">
              <a:extLst>
                <a:ext uri="{FF2B5EF4-FFF2-40B4-BE49-F238E27FC236}">
                  <a16:creationId xmlns:a16="http://schemas.microsoft.com/office/drawing/2014/main" id="{D7E31266-A6E0-B5AA-15A6-7B91D810D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927" y="3305903"/>
              <a:ext cx="81049" cy="167921"/>
            </a:xfrm>
            <a:custGeom>
              <a:avLst/>
              <a:gdLst/>
              <a:ahLst/>
              <a:cxnLst>
                <a:cxn ang="0">
                  <a:pos x="51" y="73"/>
                </a:cxn>
                <a:cxn ang="0">
                  <a:pos x="51" y="79"/>
                </a:cxn>
                <a:cxn ang="0">
                  <a:pos x="43" y="84"/>
                </a:cxn>
                <a:cxn ang="0">
                  <a:pos x="33" y="94"/>
                </a:cxn>
                <a:cxn ang="0">
                  <a:pos x="34" y="105"/>
                </a:cxn>
                <a:cxn ang="0">
                  <a:pos x="28" y="110"/>
                </a:cxn>
                <a:cxn ang="0">
                  <a:pos x="24" y="101"/>
                </a:cxn>
                <a:cxn ang="0">
                  <a:pos x="18" y="82"/>
                </a:cxn>
                <a:cxn ang="0">
                  <a:pos x="13" y="79"/>
                </a:cxn>
                <a:cxn ang="0">
                  <a:pos x="9" y="70"/>
                </a:cxn>
                <a:cxn ang="0">
                  <a:pos x="4" y="67"/>
                </a:cxn>
                <a:cxn ang="0">
                  <a:pos x="0" y="56"/>
                </a:cxn>
                <a:cxn ang="0">
                  <a:pos x="7" y="46"/>
                </a:cxn>
                <a:cxn ang="0">
                  <a:pos x="10" y="41"/>
                </a:cxn>
                <a:cxn ang="0">
                  <a:pos x="10" y="32"/>
                </a:cxn>
                <a:cxn ang="0">
                  <a:pos x="10" y="16"/>
                </a:cxn>
                <a:cxn ang="0">
                  <a:pos x="15" y="8"/>
                </a:cxn>
                <a:cxn ang="0">
                  <a:pos x="18" y="5"/>
                </a:cxn>
                <a:cxn ang="0">
                  <a:pos x="25" y="0"/>
                </a:cxn>
                <a:cxn ang="0">
                  <a:pos x="33" y="1"/>
                </a:cxn>
                <a:cxn ang="0">
                  <a:pos x="34" y="5"/>
                </a:cxn>
                <a:cxn ang="0">
                  <a:pos x="38" y="9"/>
                </a:cxn>
                <a:cxn ang="0">
                  <a:pos x="43" y="5"/>
                </a:cxn>
                <a:cxn ang="0">
                  <a:pos x="46" y="6"/>
                </a:cxn>
                <a:cxn ang="0">
                  <a:pos x="41" y="14"/>
                </a:cxn>
                <a:cxn ang="0">
                  <a:pos x="39" y="19"/>
                </a:cxn>
                <a:cxn ang="0">
                  <a:pos x="43" y="26"/>
                </a:cxn>
                <a:cxn ang="0">
                  <a:pos x="47" y="33"/>
                </a:cxn>
                <a:cxn ang="0">
                  <a:pos x="43" y="40"/>
                </a:cxn>
                <a:cxn ang="0">
                  <a:pos x="34" y="49"/>
                </a:cxn>
                <a:cxn ang="0">
                  <a:pos x="34" y="55"/>
                </a:cxn>
                <a:cxn ang="0">
                  <a:pos x="41" y="61"/>
                </a:cxn>
                <a:cxn ang="0">
                  <a:pos x="45" y="59"/>
                </a:cxn>
                <a:cxn ang="0">
                  <a:pos x="48" y="64"/>
                </a:cxn>
              </a:cxnLst>
              <a:rect l="0" t="0" r="r" b="b"/>
              <a:pathLst>
                <a:path w="52" h="111">
                  <a:moveTo>
                    <a:pt x="52" y="66"/>
                  </a:moveTo>
                  <a:lnTo>
                    <a:pt x="51" y="73"/>
                  </a:lnTo>
                  <a:lnTo>
                    <a:pt x="52" y="77"/>
                  </a:lnTo>
                  <a:lnTo>
                    <a:pt x="51" y="79"/>
                  </a:lnTo>
                  <a:lnTo>
                    <a:pt x="46" y="82"/>
                  </a:lnTo>
                  <a:lnTo>
                    <a:pt x="43" y="84"/>
                  </a:lnTo>
                  <a:lnTo>
                    <a:pt x="34" y="92"/>
                  </a:lnTo>
                  <a:lnTo>
                    <a:pt x="33" y="94"/>
                  </a:lnTo>
                  <a:lnTo>
                    <a:pt x="35" y="101"/>
                  </a:lnTo>
                  <a:lnTo>
                    <a:pt x="34" y="105"/>
                  </a:lnTo>
                  <a:lnTo>
                    <a:pt x="33" y="106"/>
                  </a:lnTo>
                  <a:lnTo>
                    <a:pt x="28" y="110"/>
                  </a:lnTo>
                  <a:lnTo>
                    <a:pt x="27" y="111"/>
                  </a:lnTo>
                  <a:lnTo>
                    <a:pt x="24" y="101"/>
                  </a:lnTo>
                  <a:lnTo>
                    <a:pt x="19" y="85"/>
                  </a:lnTo>
                  <a:lnTo>
                    <a:pt x="18" y="82"/>
                  </a:lnTo>
                  <a:lnTo>
                    <a:pt x="15" y="80"/>
                  </a:lnTo>
                  <a:lnTo>
                    <a:pt x="13" y="79"/>
                  </a:lnTo>
                  <a:lnTo>
                    <a:pt x="10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6"/>
                  </a:lnTo>
                  <a:lnTo>
                    <a:pt x="1" y="52"/>
                  </a:lnTo>
                  <a:lnTo>
                    <a:pt x="7" y="46"/>
                  </a:lnTo>
                  <a:lnTo>
                    <a:pt x="9" y="44"/>
                  </a:lnTo>
                  <a:lnTo>
                    <a:pt x="10" y="41"/>
                  </a:lnTo>
                  <a:lnTo>
                    <a:pt x="10" y="37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8" y="5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1"/>
                  </a:lnTo>
                  <a:lnTo>
                    <a:pt x="34" y="3"/>
                  </a:lnTo>
                  <a:lnTo>
                    <a:pt x="34" y="5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40" y="8"/>
                  </a:lnTo>
                  <a:lnTo>
                    <a:pt x="43" y="5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5" y="10"/>
                  </a:lnTo>
                  <a:lnTo>
                    <a:pt x="41" y="14"/>
                  </a:lnTo>
                  <a:lnTo>
                    <a:pt x="39" y="17"/>
                  </a:lnTo>
                  <a:lnTo>
                    <a:pt x="39" y="19"/>
                  </a:lnTo>
                  <a:lnTo>
                    <a:pt x="40" y="23"/>
                  </a:lnTo>
                  <a:lnTo>
                    <a:pt x="43" y="26"/>
                  </a:lnTo>
                  <a:lnTo>
                    <a:pt x="45" y="27"/>
                  </a:lnTo>
                  <a:lnTo>
                    <a:pt x="47" y="33"/>
                  </a:lnTo>
                  <a:lnTo>
                    <a:pt x="47" y="35"/>
                  </a:lnTo>
                  <a:lnTo>
                    <a:pt x="43" y="40"/>
                  </a:lnTo>
                  <a:lnTo>
                    <a:pt x="40" y="43"/>
                  </a:lnTo>
                  <a:lnTo>
                    <a:pt x="34" y="49"/>
                  </a:lnTo>
                  <a:lnTo>
                    <a:pt x="33" y="52"/>
                  </a:lnTo>
                  <a:lnTo>
                    <a:pt x="34" y="55"/>
                  </a:lnTo>
                  <a:lnTo>
                    <a:pt x="38" y="59"/>
                  </a:lnTo>
                  <a:lnTo>
                    <a:pt x="41" y="61"/>
                  </a:lnTo>
                  <a:lnTo>
                    <a:pt x="43" y="61"/>
                  </a:lnTo>
                  <a:lnTo>
                    <a:pt x="45" y="59"/>
                  </a:lnTo>
                  <a:lnTo>
                    <a:pt x="47" y="60"/>
                  </a:lnTo>
                  <a:lnTo>
                    <a:pt x="48" y="64"/>
                  </a:lnTo>
                  <a:lnTo>
                    <a:pt x="52" y="6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73">
              <a:extLst>
                <a:ext uri="{FF2B5EF4-FFF2-40B4-BE49-F238E27FC236}">
                  <a16:creationId xmlns:a16="http://schemas.microsoft.com/office/drawing/2014/main" id="{148FF4DD-9AFD-27DA-C6A8-2BB115DC4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813" y="3144034"/>
              <a:ext cx="38966" cy="45384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9" y="27"/>
                </a:cxn>
                <a:cxn ang="0">
                  <a:pos x="1" y="21"/>
                </a:cxn>
                <a:cxn ang="0">
                  <a:pos x="1" y="20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3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8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7" y="4"/>
                </a:cxn>
                <a:cxn ang="0">
                  <a:pos x="8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9" y="7"/>
                </a:cxn>
                <a:cxn ang="0">
                  <a:pos x="19" y="7"/>
                </a:cxn>
                <a:cxn ang="0">
                  <a:pos x="20" y="8"/>
                </a:cxn>
                <a:cxn ang="0">
                  <a:pos x="21" y="9"/>
                </a:cxn>
                <a:cxn ang="0">
                  <a:pos x="22" y="10"/>
                </a:cxn>
                <a:cxn ang="0">
                  <a:pos x="23" y="10"/>
                </a:cxn>
                <a:cxn ang="0">
                  <a:pos x="25" y="12"/>
                </a:cxn>
                <a:cxn ang="0">
                  <a:pos x="25" y="12"/>
                </a:cxn>
                <a:cxn ang="0">
                  <a:pos x="23" y="13"/>
                </a:cxn>
                <a:cxn ang="0">
                  <a:pos x="23" y="14"/>
                </a:cxn>
                <a:cxn ang="0">
                  <a:pos x="21" y="13"/>
                </a:cxn>
                <a:cxn ang="0">
                  <a:pos x="20" y="15"/>
                </a:cxn>
                <a:cxn ang="0">
                  <a:pos x="21" y="15"/>
                </a:cxn>
                <a:cxn ang="0">
                  <a:pos x="22" y="16"/>
                </a:cxn>
                <a:cxn ang="0">
                  <a:pos x="19" y="18"/>
                </a:cxn>
                <a:cxn ang="0">
                  <a:pos x="13" y="19"/>
                </a:cxn>
                <a:cxn ang="0">
                  <a:pos x="12" y="27"/>
                </a:cxn>
              </a:cxnLst>
              <a:rect l="0" t="0" r="r" b="b"/>
              <a:pathLst>
                <a:path w="25" h="30">
                  <a:moveTo>
                    <a:pt x="12" y="30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6" y="23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6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1" y="24"/>
                  </a:lnTo>
                  <a:lnTo>
                    <a:pt x="12" y="27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74">
              <a:extLst>
                <a:ext uri="{FF2B5EF4-FFF2-40B4-BE49-F238E27FC236}">
                  <a16:creationId xmlns:a16="http://schemas.microsoft.com/office/drawing/2014/main" id="{82570D9F-0E2D-E600-FBD9-92EE587E7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220" y="3007883"/>
              <a:ext cx="191713" cy="130100"/>
            </a:xfrm>
            <a:custGeom>
              <a:avLst/>
              <a:gdLst/>
              <a:ahLst/>
              <a:cxnLst>
                <a:cxn ang="0">
                  <a:pos x="1" y="42"/>
                </a:cxn>
                <a:cxn ang="0">
                  <a:pos x="7" y="40"/>
                </a:cxn>
                <a:cxn ang="0">
                  <a:pos x="14" y="34"/>
                </a:cxn>
                <a:cxn ang="0">
                  <a:pos x="23" y="15"/>
                </a:cxn>
                <a:cxn ang="0">
                  <a:pos x="33" y="9"/>
                </a:cxn>
                <a:cxn ang="0">
                  <a:pos x="37" y="5"/>
                </a:cxn>
                <a:cxn ang="0">
                  <a:pos x="43" y="5"/>
                </a:cxn>
                <a:cxn ang="0">
                  <a:pos x="55" y="7"/>
                </a:cxn>
                <a:cxn ang="0">
                  <a:pos x="57" y="9"/>
                </a:cxn>
                <a:cxn ang="0">
                  <a:pos x="60" y="11"/>
                </a:cxn>
                <a:cxn ang="0">
                  <a:pos x="64" y="9"/>
                </a:cxn>
                <a:cxn ang="0">
                  <a:pos x="76" y="6"/>
                </a:cxn>
                <a:cxn ang="0">
                  <a:pos x="79" y="1"/>
                </a:cxn>
                <a:cxn ang="0">
                  <a:pos x="84" y="0"/>
                </a:cxn>
                <a:cxn ang="0">
                  <a:pos x="92" y="12"/>
                </a:cxn>
                <a:cxn ang="0">
                  <a:pos x="102" y="25"/>
                </a:cxn>
                <a:cxn ang="0">
                  <a:pos x="104" y="35"/>
                </a:cxn>
                <a:cxn ang="0">
                  <a:pos x="102" y="48"/>
                </a:cxn>
                <a:cxn ang="0">
                  <a:pos x="101" y="51"/>
                </a:cxn>
                <a:cxn ang="0">
                  <a:pos x="103" y="54"/>
                </a:cxn>
                <a:cxn ang="0">
                  <a:pos x="104" y="54"/>
                </a:cxn>
                <a:cxn ang="0">
                  <a:pos x="107" y="57"/>
                </a:cxn>
                <a:cxn ang="0">
                  <a:pos x="111" y="56"/>
                </a:cxn>
                <a:cxn ang="0">
                  <a:pos x="118" y="54"/>
                </a:cxn>
                <a:cxn ang="0">
                  <a:pos x="123" y="56"/>
                </a:cxn>
                <a:cxn ang="0">
                  <a:pos x="121" y="62"/>
                </a:cxn>
                <a:cxn ang="0">
                  <a:pos x="117" y="65"/>
                </a:cxn>
                <a:cxn ang="0">
                  <a:pos x="113" y="67"/>
                </a:cxn>
                <a:cxn ang="0">
                  <a:pos x="108" y="78"/>
                </a:cxn>
                <a:cxn ang="0">
                  <a:pos x="107" y="86"/>
                </a:cxn>
                <a:cxn ang="0">
                  <a:pos x="95" y="82"/>
                </a:cxn>
                <a:cxn ang="0">
                  <a:pos x="91" y="80"/>
                </a:cxn>
                <a:cxn ang="0">
                  <a:pos x="83" y="76"/>
                </a:cxn>
                <a:cxn ang="0">
                  <a:pos x="69" y="85"/>
                </a:cxn>
                <a:cxn ang="0">
                  <a:pos x="58" y="82"/>
                </a:cxn>
                <a:cxn ang="0">
                  <a:pos x="52" y="84"/>
                </a:cxn>
                <a:cxn ang="0">
                  <a:pos x="44" y="81"/>
                </a:cxn>
                <a:cxn ang="0">
                  <a:pos x="36" y="83"/>
                </a:cxn>
                <a:cxn ang="0">
                  <a:pos x="34" y="81"/>
                </a:cxn>
                <a:cxn ang="0">
                  <a:pos x="34" y="78"/>
                </a:cxn>
                <a:cxn ang="0">
                  <a:pos x="29" y="75"/>
                </a:cxn>
                <a:cxn ang="0">
                  <a:pos x="30" y="70"/>
                </a:cxn>
                <a:cxn ang="0">
                  <a:pos x="31" y="69"/>
                </a:cxn>
                <a:cxn ang="0">
                  <a:pos x="26" y="69"/>
                </a:cxn>
                <a:cxn ang="0">
                  <a:pos x="24" y="72"/>
                </a:cxn>
                <a:cxn ang="0">
                  <a:pos x="20" y="69"/>
                </a:cxn>
                <a:cxn ang="0">
                  <a:pos x="17" y="67"/>
                </a:cxn>
                <a:cxn ang="0">
                  <a:pos x="14" y="66"/>
                </a:cxn>
                <a:cxn ang="0">
                  <a:pos x="15" y="64"/>
                </a:cxn>
                <a:cxn ang="0">
                  <a:pos x="15" y="63"/>
                </a:cxn>
                <a:cxn ang="0">
                  <a:pos x="14" y="61"/>
                </a:cxn>
                <a:cxn ang="0">
                  <a:pos x="15" y="59"/>
                </a:cxn>
                <a:cxn ang="0">
                  <a:pos x="10" y="57"/>
                </a:cxn>
                <a:cxn ang="0">
                  <a:pos x="7" y="52"/>
                </a:cxn>
                <a:cxn ang="0">
                  <a:pos x="6" y="48"/>
                </a:cxn>
                <a:cxn ang="0">
                  <a:pos x="4" y="46"/>
                </a:cxn>
                <a:cxn ang="0">
                  <a:pos x="0" y="42"/>
                </a:cxn>
              </a:cxnLst>
              <a:rect l="0" t="0" r="r" b="b"/>
              <a:pathLst>
                <a:path w="123" h="86">
                  <a:moveTo>
                    <a:pt x="0" y="42"/>
                  </a:moveTo>
                  <a:lnTo>
                    <a:pt x="1" y="42"/>
                  </a:lnTo>
                  <a:lnTo>
                    <a:pt x="3" y="41"/>
                  </a:lnTo>
                  <a:lnTo>
                    <a:pt x="7" y="40"/>
                  </a:lnTo>
                  <a:lnTo>
                    <a:pt x="9" y="39"/>
                  </a:lnTo>
                  <a:lnTo>
                    <a:pt x="14" y="34"/>
                  </a:lnTo>
                  <a:lnTo>
                    <a:pt x="17" y="27"/>
                  </a:lnTo>
                  <a:lnTo>
                    <a:pt x="23" y="15"/>
                  </a:lnTo>
                  <a:lnTo>
                    <a:pt x="26" y="11"/>
                  </a:lnTo>
                  <a:lnTo>
                    <a:pt x="33" y="9"/>
                  </a:lnTo>
                  <a:lnTo>
                    <a:pt x="36" y="6"/>
                  </a:lnTo>
                  <a:lnTo>
                    <a:pt x="37" y="5"/>
                  </a:lnTo>
                  <a:lnTo>
                    <a:pt x="41" y="6"/>
                  </a:lnTo>
                  <a:lnTo>
                    <a:pt x="43" y="5"/>
                  </a:lnTo>
                  <a:lnTo>
                    <a:pt x="48" y="7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9" y="9"/>
                  </a:lnTo>
                  <a:lnTo>
                    <a:pt x="60" y="11"/>
                  </a:lnTo>
                  <a:lnTo>
                    <a:pt x="62" y="10"/>
                  </a:lnTo>
                  <a:lnTo>
                    <a:pt x="64" y="9"/>
                  </a:lnTo>
                  <a:lnTo>
                    <a:pt x="65" y="7"/>
                  </a:lnTo>
                  <a:lnTo>
                    <a:pt x="76" y="6"/>
                  </a:lnTo>
                  <a:lnTo>
                    <a:pt x="78" y="4"/>
                  </a:lnTo>
                  <a:lnTo>
                    <a:pt x="79" y="1"/>
                  </a:lnTo>
                  <a:lnTo>
                    <a:pt x="83" y="1"/>
                  </a:lnTo>
                  <a:lnTo>
                    <a:pt x="84" y="0"/>
                  </a:lnTo>
                  <a:lnTo>
                    <a:pt x="88" y="2"/>
                  </a:lnTo>
                  <a:lnTo>
                    <a:pt x="92" y="12"/>
                  </a:lnTo>
                  <a:lnTo>
                    <a:pt x="98" y="22"/>
                  </a:lnTo>
                  <a:lnTo>
                    <a:pt x="102" y="25"/>
                  </a:lnTo>
                  <a:lnTo>
                    <a:pt x="104" y="32"/>
                  </a:lnTo>
                  <a:lnTo>
                    <a:pt x="104" y="35"/>
                  </a:lnTo>
                  <a:lnTo>
                    <a:pt x="102" y="44"/>
                  </a:lnTo>
                  <a:lnTo>
                    <a:pt x="102" y="48"/>
                  </a:lnTo>
                  <a:lnTo>
                    <a:pt x="103" y="51"/>
                  </a:lnTo>
                  <a:lnTo>
                    <a:pt x="101" y="51"/>
                  </a:lnTo>
                  <a:lnTo>
                    <a:pt x="103" y="52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4" y="54"/>
                  </a:lnTo>
                  <a:lnTo>
                    <a:pt x="105" y="56"/>
                  </a:lnTo>
                  <a:lnTo>
                    <a:pt x="107" y="57"/>
                  </a:lnTo>
                  <a:lnTo>
                    <a:pt x="111" y="58"/>
                  </a:lnTo>
                  <a:lnTo>
                    <a:pt x="111" y="56"/>
                  </a:lnTo>
                  <a:lnTo>
                    <a:pt x="114" y="56"/>
                  </a:lnTo>
                  <a:lnTo>
                    <a:pt x="118" y="54"/>
                  </a:lnTo>
                  <a:lnTo>
                    <a:pt x="122" y="55"/>
                  </a:lnTo>
                  <a:lnTo>
                    <a:pt x="123" y="56"/>
                  </a:lnTo>
                  <a:lnTo>
                    <a:pt x="123" y="58"/>
                  </a:lnTo>
                  <a:lnTo>
                    <a:pt x="121" y="62"/>
                  </a:lnTo>
                  <a:lnTo>
                    <a:pt x="120" y="64"/>
                  </a:lnTo>
                  <a:lnTo>
                    <a:pt x="117" y="65"/>
                  </a:lnTo>
                  <a:lnTo>
                    <a:pt x="115" y="65"/>
                  </a:lnTo>
                  <a:lnTo>
                    <a:pt x="113" y="67"/>
                  </a:lnTo>
                  <a:lnTo>
                    <a:pt x="110" y="72"/>
                  </a:lnTo>
                  <a:lnTo>
                    <a:pt x="108" y="78"/>
                  </a:lnTo>
                  <a:lnTo>
                    <a:pt x="107" y="84"/>
                  </a:lnTo>
                  <a:lnTo>
                    <a:pt x="107" y="86"/>
                  </a:lnTo>
                  <a:lnTo>
                    <a:pt x="103" y="85"/>
                  </a:lnTo>
                  <a:lnTo>
                    <a:pt x="95" y="82"/>
                  </a:lnTo>
                  <a:lnTo>
                    <a:pt x="92" y="80"/>
                  </a:lnTo>
                  <a:lnTo>
                    <a:pt x="91" y="80"/>
                  </a:lnTo>
                  <a:lnTo>
                    <a:pt x="87" y="77"/>
                  </a:lnTo>
                  <a:lnTo>
                    <a:pt x="83" y="76"/>
                  </a:lnTo>
                  <a:lnTo>
                    <a:pt x="80" y="78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58" y="82"/>
                  </a:lnTo>
                  <a:lnTo>
                    <a:pt x="56" y="82"/>
                  </a:lnTo>
                  <a:lnTo>
                    <a:pt x="52" y="84"/>
                  </a:lnTo>
                  <a:lnTo>
                    <a:pt x="50" y="84"/>
                  </a:lnTo>
                  <a:lnTo>
                    <a:pt x="44" y="81"/>
                  </a:lnTo>
                  <a:lnTo>
                    <a:pt x="41" y="81"/>
                  </a:lnTo>
                  <a:lnTo>
                    <a:pt x="36" y="83"/>
                  </a:lnTo>
                  <a:lnTo>
                    <a:pt x="35" y="83"/>
                  </a:lnTo>
                  <a:lnTo>
                    <a:pt x="34" y="81"/>
                  </a:lnTo>
                  <a:lnTo>
                    <a:pt x="36" y="79"/>
                  </a:lnTo>
                  <a:lnTo>
                    <a:pt x="34" y="78"/>
                  </a:lnTo>
                  <a:lnTo>
                    <a:pt x="31" y="76"/>
                  </a:lnTo>
                  <a:lnTo>
                    <a:pt x="29" y="75"/>
                  </a:lnTo>
                  <a:lnTo>
                    <a:pt x="28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1" y="69"/>
                  </a:lnTo>
                  <a:lnTo>
                    <a:pt x="28" y="67"/>
                  </a:lnTo>
                  <a:lnTo>
                    <a:pt x="26" y="69"/>
                  </a:lnTo>
                  <a:lnTo>
                    <a:pt x="25" y="71"/>
                  </a:lnTo>
                  <a:lnTo>
                    <a:pt x="24" y="72"/>
                  </a:lnTo>
                  <a:lnTo>
                    <a:pt x="22" y="70"/>
                  </a:lnTo>
                  <a:lnTo>
                    <a:pt x="20" y="69"/>
                  </a:lnTo>
                  <a:lnTo>
                    <a:pt x="17" y="68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5" y="64"/>
                  </a:lnTo>
                  <a:lnTo>
                    <a:pt x="16" y="64"/>
                  </a:lnTo>
                  <a:lnTo>
                    <a:pt x="15" y="63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6" y="60"/>
                  </a:lnTo>
                  <a:lnTo>
                    <a:pt x="15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6" y="53"/>
                  </a:lnTo>
                  <a:lnTo>
                    <a:pt x="7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4" y="46"/>
                  </a:lnTo>
                  <a:lnTo>
                    <a:pt x="1" y="4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75">
              <a:extLst>
                <a:ext uri="{FF2B5EF4-FFF2-40B4-BE49-F238E27FC236}">
                  <a16:creationId xmlns:a16="http://schemas.microsoft.com/office/drawing/2014/main" id="{FCE942A1-120A-98A3-025F-F8E124FB0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605" y="3069907"/>
              <a:ext cx="82608" cy="117998"/>
            </a:xfrm>
            <a:custGeom>
              <a:avLst/>
              <a:gdLst/>
              <a:ahLst/>
              <a:cxnLst>
                <a:cxn ang="0">
                  <a:pos x="45" y="44"/>
                </a:cxn>
                <a:cxn ang="0">
                  <a:pos x="52" y="59"/>
                </a:cxn>
                <a:cxn ang="0">
                  <a:pos x="45" y="70"/>
                </a:cxn>
                <a:cxn ang="0">
                  <a:pos x="43" y="70"/>
                </a:cxn>
                <a:cxn ang="0">
                  <a:pos x="41" y="70"/>
                </a:cxn>
                <a:cxn ang="0">
                  <a:pos x="39" y="71"/>
                </a:cxn>
                <a:cxn ang="0">
                  <a:pos x="36" y="71"/>
                </a:cxn>
                <a:cxn ang="0">
                  <a:pos x="32" y="73"/>
                </a:cxn>
                <a:cxn ang="0">
                  <a:pos x="31" y="73"/>
                </a:cxn>
                <a:cxn ang="0">
                  <a:pos x="29" y="73"/>
                </a:cxn>
                <a:cxn ang="0">
                  <a:pos x="25" y="76"/>
                </a:cxn>
                <a:cxn ang="0">
                  <a:pos x="24" y="78"/>
                </a:cxn>
                <a:cxn ang="0">
                  <a:pos x="16" y="67"/>
                </a:cxn>
                <a:cxn ang="0">
                  <a:pos x="16" y="64"/>
                </a:cxn>
                <a:cxn ang="0">
                  <a:pos x="16" y="62"/>
                </a:cxn>
                <a:cxn ang="0">
                  <a:pos x="18" y="62"/>
                </a:cxn>
                <a:cxn ang="0">
                  <a:pos x="20" y="61"/>
                </a:cxn>
                <a:cxn ang="0">
                  <a:pos x="17" y="59"/>
                </a:cxn>
                <a:cxn ang="0">
                  <a:pos x="15" y="57"/>
                </a:cxn>
                <a:cxn ang="0">
                  <a:pos x="14" y="56"/>
                </a:cxn>
                <a:cxn ang="0">
                  <a:pos x="11" y="55"/>
                </a:cxn>
                <a:cxn ang="0">
                  <a:pos x="7" y="51"/>
                </a:cxn>
                <a:cxn ang="0">
                  <a:pos x="6" y="48"/>
                </a:cxn>
                <a:cxn ang="0">
                  <a:pos x="8" y="48"/>
                </a:cxn>
                <a:cxn ang="0">
                  <a:pos x="9" y="45"/>
                </a:cxn>
                <a:cxn ang="0">
                  <a:pos x="5" y="40"/>
                </a:cxn>
                <a:cxn ang="0">
                  <a:pos x="9" y="41"/>
                </a:cxn>
                <a:cxn ang="0">
                  <a:pos x="10" y="39"/>
                </a:cxn>
                <a:cxn ang="0">
                  <a:pos x="7" y="37"/>
                </a:cxn>
                <a:cxn ang="0">
                  <a:pos x="4" y="35"/>
                </a:cxn>
                <a:cxn ang="0">
                  <a:pos x="4" y="32"/>
                </a:cxn>
                <a:cxn ang="0">
                  <a:pos x="5" y="28"/>
                </a:cxn>
                <a:cxn ang="0">
                  <a:pos x="7" y="24"/>
                </a:cxn>
                <a:cxn ang="0">
                  <a:pos x="3" y="25"/>
                </a:cxn>
                <a:cxn ang="0">
                  <a:pos x="4" y="23"/>
                </a:cxn>
                <a:cxn ang="0">
                  <a:pos x="3" y="20"/>
                </a:cxn>
                <a:cxn ang="0">
                  <a:pos x="4" y="18"/>
                </a:cxn>
                <a:cxn ang="0">
                  <a:pos x="6" y="19"/>
                </a:cxn>
                <a:cxn ang="0">
                  <a:pos x="8" y="18"/>
                </a:cxn>
                <a:cxn ang="0">
                  <a:pos x="6" y="17"/>
                </a:cxn>
                <a:cxn ang="0">
                  <a:pos x="3" y="15"/>
                </a:cxn>
                <a:cxn ang="0">
                  <a:pos x="2" y="14"/>
                </a:cxn>
                <a:cxn ang="0">
                  <a:pos x="3" y="13"/>
                </a:cxn>
                <a:cxn ang="0">
                  <a:pos x="1" y="11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20" y="3"/>
                </a:cxn>
                <a:cxn ang="0">
                  <a:pos x="25" y="10"/>
                </a:cxn>
                <a:cxn ang="0">
                  <a:pos x="33" y="17"/>
                </a:cxn>
                <a:cxn ang="0">
                  <a:pos x="33" y="21"/>
                </a:cxn>
                <a:cxn ang="0">
                  <a:pos x="33" y="24"/>
                </a:cxn>
                <a:cxn ang="0">
                  <a:pos x="36" y="27"/>
                </a:cxn>
                <a:cxn ang="0">
                  <a:pos x="44" y="30"/>
                </a:cxn>
                <a:cxn ang="0">
                  <a:pos x="51" y="29"/>
                </a:cxn>
                <a:cxn ang="0">
                  <a:pos x="50" y="35"/>
                </a:cxn>
              </a:cxnLst>
              <a:rect l="0" t="0" r="r" b="b"/>
              <a:pathLst>
                <a:path w="53" h="78">
                  <a:moveTo>
                    <a:pt x="50" y="35"/>
                  </a:moveTo>
                  <a:lnTo>
                    <a:pt x="48" y="38"/>
                  </a:lnTo>
                  <a:lnTo>
                    <a:pt x="46" y="41"/>
                  </a:lnTo>
                  <a:lnTo>
                    <a:pt x="45" y="44"/>
                  </a:lnTo>
                  <a:lnTo>
                    <a:pt x="45" y="46"/>
                  </a:lnTo>
                  <a:lnTo>
                    <a:pt x="53" y="55"/>
                  </a:lnTo>
                  <a:lnTo>
                    <a:pt x="53" y="56"/>
                  </a:lnTo>
                  <a:lnTo>
                    <a:pt x="52" y="59"/>
                  </a:lnTo>
                  <a:lnTo>
                    <a:pt x="47" y="62"/>
                  </a:lnTo>
                  <a:lnTo>
                    <a:pt x="46" y="64"/>
                  </a:lnTo>
                  <a:lnTo>
                    <a:pt x="46" y="68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3" y="70"/>
                  </a:lnTo>
                  <a:lnTo>
                    <a:pt x="42" y="70"/>
                  </a:lnTo>
                  <a:lnTo>
                    <a:pt x="42" y="71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0" y="70"/>
                  </a:lnTo>
                  <a:lnTo>
                    <a:pt x="39" y="70"/>
                  </a:lnTo>
                  <a:lnTo>
                    <a:pt x="39" y="71"/>
                  </a:lnTo>
                  <a:lnTo>
                    <a:pt x="38" y="72"/>
                  </a:lnTo>
                  <a:lnTo>
                    <a:pt x="37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5" y="71"/>
                  </a:lnTo>
                  <a:lnTo>
                    <a:pt x="34" y="72"/>
                  </a:lnTo>
                  <a:lnTo>
                    <a:pt x="33" y="73"/>
                  </a:lnTo>
                  <a:lnTo>
                    <a:pt x="32" y="73"/>
                  </a:lnTo>
                  <a:lnTo>
                    <a:pt x="33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1" y="73"/>
                  </a:lnTo>
                  <a:lnTo>
                    <a:pt x="30" y="73"/>
                  </a:lnTo>
                  <a:lnTo>
                    <a:pt x="30" y="72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27" y="74"/>
                  </a:lnTo>
                  <a:lnTo>
                    <a:pt x="26" y="74"/>
                  </a:lnTo>
                  <a:lnTo>
                    <a:pt x="26" y="75"/>
                  </a:lnTo>
                  <a:lnTo>
                    <a:pt x="25" y="76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8"/>
                  </a:lnTo>
                  <a:lnTo>
                    <a:pt x="24" y="78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18" y="70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7" y="65"/>
                  </a:lnTo>
                  <a:lnTo>
                    <a:pt x="17" y="64"/>
                  </a:lnTo>
                  <a:lnTo>
                    <a:pt x="16" y="64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3"/>
                  </a:lnTo>
                  <a:lnTo>
                    <a:pt x="16" y="62"/>
                  </a:lnTo>
                  <a:lnTo>
                    <a:pt x="17" y="62"/>
                  </a:lnTo>
                  <a:lnTo>
                    <a:pt x="18" y="63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9" y="62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19" y="60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3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8" y="52"/>
                  </a:lnTo>
                  <a:lnTo>
                    <a:pt x="7" y="51"/>
                  </a:lnTo>
                  <a:lnTo>
                    <a:pt x="6" y="50"/>
                  </a:lnTo>
                  <a:lnTo>
                    <a:pt x="5" y="50"/>
                  </a:lnTo>
                  <a:lnTo>
                    <a:pt x="5" y="49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9" y="45"/>
                  </a:lnTo>
                  <a:lnTo>
                    <a:pt x="8" y="44"/>
                  </a:lnTo>
                  <a:lnTo>
                    <a:pt x="7" y="43"/>
                  </a:lnTo>
                  <a:lnTo>
                    <a:pt x="6" y="41"/>
                  </a:lnTo>
                  <a:lnTo>
                    <a:pt x="5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4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10"/>
                  </a:lnTo>
                  <a:lnTo>
                    <a:pt x="26" y="11"/>
                  </a:lnTo>
                  <a:lnTo>
                    <a:pt x="25" y="12"/>
                  </a:lnTo>
                  <a:lnTo>
                    <a:pt x="29" y="16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5" y="19"/>
                  </a:lnTo>
                  <a:lnTo>
                    <a:pt x="33" y="20"/>
                  </a:lnTo>
                  <a:lnTo>
                    <a:pt x="33" y="21"/>
                  </a:lnTo>
                  <a:lnTo>
                    <a:pt x="34" y="22"/>
                  </a:lnTo>
                  <a:lnTo>
                    <a:pt x="35" y="23"/>
                  </a:lnTo>
                  <a:lnTo>
                    <a:pt x="34" y="23"/>
                  </a:lnTo>
                  <a:lnTo>
                    <a:pt x="33" y="24"/>
                  </a:lnTo>
                  <a:lnTo>
                    <a:pt x="33" y="25"/>
                  </a:lnTo>
                  <a:lnTo>
                    <a:pt x="35" y="26"/>
                  </a:lnTo>
                  <a:lnTo>
                    <a:pt x="36" y="26"/>
                  </a:lnTo>
                  <a:lnTo>
                    <a:pt x="36" y="27"/>
                  </a:lnTo>
                  <a:lnTo>
                    <a:pt x="39" y="28"/>
                  </a:lnTo>
                  <a:lnTo>
                    <a:pt x="41" y="29"/>
                  </a:lnTo>
                  <a:lnTo>
                    <a:pt x="43" y="31"/>
                  </a:lnTo>
                  <a:lnTo>
                    <a:pt x="44" y="30"/>
                  </a:lnTo>
                  <a:lnTo>
                    <a:pt x="45" y="28"/>
                  </a:lnTo>
                  <a:lnTo>
                    <a:pt x="47" y="26"/>
                  </a:lnTo>
                  <a:lnTo>
                    <a:pt x="50" y="28"/>
                  </a:lnTo>
                  <a:lnTo>
                    <a:pt x="51" y="29"/>
                  </a:lnTo>
                  <a:lnTo>
                    <a:pt x="49" y="29"/>
                  </a:lnTo>
                  <a:lnTo>
                    <a:pt x="47" y="31"/>
                  </a:lnTo>
                  <a:lnTo>
                    <a:pt x="48" y="34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76">
              <a:extLst>
                <a:ext uri="{FF2B5EF4-FFF2-40B4-BE49-F238E27FC236}">
                  <a16:creationId xmlns:a16="http://schemas.microsoft.com/office/drawing/2014/main" id="{2076CF0E-A237-C248-55D5-7B922194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068" y="2880808"/>
              <a:ext cx="367838" cy="235996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45" y="10"/>
                </a:cxn>
                <a:cxn ang="0">
                  <a:pos x="64" y="14"/>
                </a:cxn>
                <a:cxn ang="0">
                  <a:pos x="74" y="17"/>
                </a:cxn>
                <a:cxn ang="0">
                  <a:pos x="80" y="16"/>
                </a:cxn>
                <a:cxn ang="0">
                  <a:pos x="88" y="19"/>
                </a:cxn>
                <a:cxn ang="0">
                  <a:pos x="95" y="21"/>
                </a:cxn>
                <a:cxn ang="0">
                  <a:pos x="106" y="19"/>
                </a:cxn>
                <a:cxn ang="0">
                  <a:pos x="110" y="18"/>
                </a:cxn>
                <a:cxn ang="0">
                  <a:pos x="119" y="7"/>
                </a:cxn>
                <a:cxn ang="0">
                  <a:pos x="135" y="3"/>
                </a:cxn>
                <a:cxn ang="0">
                  <a:pos x="156" y="4"/>
                </a:cxn>
                <a:cxn ang="0">
                  <a:pos x="158" y="18"/>
                </a:cxn>
                <a:cxn ang="0">
                  <a:pos x="173" y="28"/>
                </a:cxn>
                <a:cxn ang="0">
                  <a:pos x="179" y="42"/>
                </a:cxn>
                <a:cxn ang="0">
                  <a:pos x="194" y="43"/>
                </a:cxn>
                <a:cxn ang="0">
                  <a:pos x="204" y="49"/>
                </a:cxn>
                <a:cxn ang="0">
                  <a:pos x="216" y="52"/>
                </a:cxn>
                <a:cxn ang="0">
                  <a:pos x="231" y="59"/>
                </a:cxn>
                <a:cxn ang="0">
                  <a:pos x="236" y="64"/>
                </a:cxn>
                <a:cxn ang="0">
                  <a:pos x="234" y="73"/>
                </a:cxn>
                <a:cxn ang="0">
                  <a:pos x="232" y="80"/>
                </a:cxn>
                <a:cxn ang="0">
                  <a:pos x="225" y="92"/>
                </a:cxn>
                <a:cxn ang="0">
                  <a:pos x="211" y="102"/>
                </a:cxn>
                <a:cxn ang="0">
                  <a:pos x="187" y="114"/>
                </a:cxn>
                <a:cxn ang="0">
                  <a:pos x="162" y="123"/>
                </a:cxn>
                <a:cxn ang="0">
                  <a:pos x="173" y="141"/>
                </a:cxn>
                <a:cxn ang="0">
                  <a:pos x="182" y="146"/>
                </a:cxn>
                <a:cxn ang="0">
                  <a:pos x="156" y="156"/>
                </a:cxn>
                <a:cxn ang="0">
                  <a:pos x="138" y="140"/>
                </a:cxn>
                <a:cxn ang="0">
                  <a:pos x="147" y="125"/>
                </a:cxn>
                <a:cxn ang="0">
                  <a:pos x="127" y="115"/>
                </a:cxn>
                <a:cxn ang="0">
                  <a:pos x="97" y="137"/>
                </a:cxn>
                <a:cxn ang="0">
                  <a:pos x="82" y="140"/>
                </a:cxn>
                <a:cxn ang="0">
                  <a:pos x="84" y="136"/>
                </a:cxn>
                <a:cxn ang="0">
                  <a:pos x="87" y="132"/>
                </a:cxn>
                <a:cxn ang="0">
                  <a:pos x="90" y="126"/>
                </a:cxn>
                <a:cxn ang="0">
                  <a:pos x="90" y="119"/>
                </a:cxn>
                <a:cxn ang="0">
                  <a:pos x="94" y="120"/>
                </a:cxn>
                <a:cxn ang="0">
                  <a:pos x="97" y="120"/>
                </a:cxn>
                <a:cxn ang="0">
                  <a:pos x="101" y="121"/>
                </a:cxn>
                <a:cxn ang="0">
                  <a:pos x="104" y="120"/>
                </a:cxn>
                <a:cxn ang="0">
                  <a:pos x="103" y="114"/>
                </a:cxn>
                <a:cxn ang="0">
                  <a:pos x="98" y="109"/>
                </a:cxn>
                <a:cxn ang="0">
                  <a:pos x="98" y="103"/>
                </a:cxn>
                <a:cxn ang="0">
                  <a:pos x="93" y="101"/>
                </a:cxn>
                <a:cxn ang="0">
                  <a:pos x="94" y="92"/>
                </a:cxn>
                <a:cxn ang="0">
                  <a:pos x="88" y="89"/>
                </a:cxn>
                <a:cxn ang="0">
                  <a:pos x="82" y="87"/>
                </a:cxn>
                <a:cxn ang="0">
                  <a:pos x="79" y="85"/>
                </a:cxn>
                <a:cxn ang="0">
                  <a:pos x="74" y="81"/>
                </a:cxn>
                <a:cxn ang="0">
                  <a:pos x="68" y="82"/>
                </a:cxn>
                <a:cxn ang="0">
                  <a:pos x="61" y="84"/>
                </a:cxn>
                <a:cxn ang="0">
                  <a:pos x="41" y="93"/>
                </a:cxn>
                <a:cxn ang="0">
                  <a:pos x="20" y="89"/>
                </a:cxn>
                <a:cxn ang="0">
                  <a:pos x="7" y="69"/>
                </a:cxn>
                <a:cxn ang="0">
                  <a:pos x="25" y="41"/>
                </a:cxn>
                <a:cxn ang="0">
                  <a:pos x="21" y="19"/>
                </a:cxn>
              </a:cxnLst>
              <a:rect l="0" t="0" r="r" b="b"/>
              <a:pathLst>
                <a:path w="236" h="156">
                  <a:moveTo>
                    <a:pt x="20" y="18"/>
                  </a:moveTo>
                  <a:lnTo>
                    <a:pt x="20" y="18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5" y="18"/>
                  </a:lnTo>
                  <a:lnTo>
                    <a:pt x="27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6" y="11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5" y="10"/>
                  </a:lnTo>
                  <a:lnTo>
                    <a:pt x="48" y="9"/>
                  </a:lnTo>
                  <a:lnTo>
                    <a:pt x="51" y="10"/>
                  </a:lnTo>
                  <a:lnTo>
                    <a:pt x="53" y="10"/>
                  </a:lnTo>
                  <a:lnTo>
                    <a:pt x="54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61" y="13"/>
                  </a:lnTo>
                  <a:lnTo>
                    <a:pt x="64" y="14"/>
                  </a:lnTo>
                  <a:lnTo>
                    <a:pt x="65" y="13"/>
                  </a:lnTo>
                  <a:lnTo>
                    <a:pt x="67" y="13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68" y="17"/>
                  </a:lnTo>
                  <a:lnTo>
                    <a:pt x="71" y="16"/>
                  </a:lnTo>
                  <a:lnTo>
                    <a:pt x="72" y="16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4" y="19"/>
                  </a:lnTo>
                  <a:lnTo>
                    <a:pt x="75" y="19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9" y="17"/>
                  </a:lnTo>
                  <a:lnTo>
                    <a:pt x="80" y="16"/>
                  </a:lnTo>
                  <a:lnTo>
                    <a:pt x="81" y="17"/>
                  </a:lnTo>
                  <a:lnTo>
                    <a:pt x="82" y="19"/>
                  </a:lnTo>
                  <a:lnTo>
                    <a:pt x="83" y="18"/>
                  </a:lnTo>
                  <a:lnTo>
                    <a:pt x="84" y="18"/>
                  </a:lnTo>
                  <a:lnTo>
                    <a:pt x="86" y="19"/>
                  </a:lnTo>
                  <a:lnTo>
                    <a:pt x="86" y="20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9" y="18"/>
                  </a:lnTo>
                  <a:lnTo>
                    <a:pt x="90" y="18"/>
                  </a:lnTo>
                  <a:lnTo>
                    <a:pt x="91" y="17"/>
                  </a:lnTo>
                  <a:lnTo>
                    <a:pt x="92" y="16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4" y="21"/>
                  </a:lnTo>
                  <a:lnTo>
                    <a:pt x="95" y="21"/>
                  </a:lnTo>
                  <a:lnTo>
                    <a:pt x="97" y="21"/>
                  </a:lnTo>
                  <a:lnTo>
                    <a:pt x="98" y="20"/>
                  </a:lnTo>
                  <a:lnTo>
                    <a:pt x="99" y="19"/>
                  </a:lnTo>
                  <a:lnTo>
                    <a:pt x="100" y="21"/>
                  </a:lnTo>
                  <a:lnTo>
                    <a:pt x="102" y="20"/>
                  </a:lnTo>
                  <a:lnTo>
                    <a:pt x="103" y="19"/>
                  </a:lnTo>
                  <a:lnTo>
                    <a:pt x="105" y="19"/>
                  </a:lnTo>
                  <a:lnTo>
                    <a:pt x="106" y="19"/>
                  </a:lnTo>
                  <a:lnTo>
                    <a:pt x="107" y="20"/>
                  </a:lnTo>
                  <a:lnTo>
                    <a:pt x="108" y="21"/>
                  </a:lnTo>
                  <a:lnTo>
                    <a:pt x="108" y="23"/>
                  </a:lnTo>
                  <a:lnTo>
                    <a:pt x="110" y="23"/>
                  </a:lnTo>
                  <a:lnTo>
                    <a:pt x="111" y="24"/>
                  </a:lnTo>
                  <a:lnTo>
                    <a:pt x="112" y="22"/>
                  </a:lnTo>
                  <a:lnTo>
                    <a:pt x="111" y="20"/>
                  </a:lnTo>
                  <a:lnTo>
                    <a:pt x="110" y="18"/>
                  </a:lnTo>
                  <a:lnTo>
                    <a:pt x="110" y="16"/>
                  </a:lnTo>
                  <a:lnTo>
                    <a:pt x="112" y="14"/>
                  </a:lnTo>
                  <a:lnTo>
                    <a:pt x="113" y="12"/>
                  </a:lnTo>
                  <a:lnTo>
                    <a:pt x="115" y="10"/>
                  </a:lnTo>
                  <a:lnTo>
                    <a:pt x="116" y="9"/>
                  </a:lnTo>
                  <a:lnTo>
                    <a:pt x="116" y="7"/>
                  </a:lnTo>
                  <a:lnTo>
                    <a:pt x="118" y="7"/>
                  </a:lnTo>
                  <a:lnTo>
                    <a:pt x="119" y="7"/>
                  </a:lnTo>
                  <a:lnTo>
                    <a:pt x="120" y="8"/>
                  </a:lnTo>
                  <a:lnTo>
                    <a:pt x="121" y="6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7"/>
                  </a:lnTo>
                  <a:lnTo>
                    <a:pt x="132" y="7"/>
                  </a:lnTo>
                  <a:lnTo>
                    <a:pt x="134" y="6"/>
                  </a:lnTo>
                  <a:lnTo>
                    <a:pt x="135" y="3"/>
                  </a:lnTo>
                  <a:lnTo>
                    <a:pt x="135" y="0"/>
                  </a:lnTo>
                  <a:lnTo>
                    <a:pt x="138" y="3"/>
                  </a:lnTo>
                  <a:lnTo>
                    <a:pt x="142" y="2"/>
                  </a:lnTo>
                  <a:lnTo>
                    <a:pt x="146" y="0"/>
                  </a:lnTo>
                  <a:lnTo>
                    <a:pt x="150" y="1"/>
                  </a:lnTo>
                  <a:lnTo>
                    <a:pt x="153" y="0"/>
                  </a:lnTo>
                  <a:lnTo>
                    <a:pt x="154" y="3"/>
                  </a:lnTo>
                  <a:lnTo>
                    <a:pt x="156" y="4"/>
                  </a:lnTo>
                  <a:lnTo>
                    <a:pt x="157" y="7"/>
                  </a:lnTo>
                  <a:lnTo>
                    <a:pt x="158" y="9"/>
                  </a:lnTo>
                  <a:lnTo>
                    <a:pt x="159" y="10"/>
                  </a:lnTo>
                  <a:lnTo>
                    <a:pt x="161" y="12"/>
                  </a:lnTo>
                  <a:lnTo>
                    <a:pt x="161" y="15"/>
                  </a:lnTo>
                  <a:lnTo>
                    <a:pt x="159" y="14"/>
                  </a:lnTo>
                  <a:lnTo>
                    <a:pt x="158" y="16"/>
                  </a:lnTo>
                  <a:lnTo>
                    <a:pt x="158" y="18"/>
                  </a:lnTo>
                  <a:lnTo>
                    <a:pt x="159" y="22"/>
                  </a:lnTo>
                  <a:lnTo>
                    <a:pt x="161" y="24"/>
                  </a:lnTo>
                  <a:lnTo>
                    <a:pt x="164" y="24"/>
                  </a:lnTo>
                  <a:lnTo>
                    <a:pt x="165" y="25"/>
                  </a:lnTo>
                  <a:lnTo>
                    <a:pt x="168" y="25"/>
                  </a:lnTo>
                  <a:lnTo>
                    <a:pt x="171" y="25"/>
                  </a:lnTo>
                  <a:lnTo>
                    <a:pt x="171" y="28"/>
                  </a:lnTo>
                  <a:lnTo>
                    <a:pt x="173" y="28"/>
                  </a:lnTo>
                  <a:lnTo>
                    <a:pt x="173" y="31"/>
                  </a:lnTo>
                  <a:lnTo>
                    <a:pt x="174" y="34"/>
                  </a:lnTo>
                  <a:lnTo>
                    <a:pt x="175" y="36"/>
                  </a:lnTo>
                  <a:lnTo>
                    <a:pt x="174" y="38"/>
                  </a:lnTo>
                  <a:lnTo>
                    <a:pt x="175" y="40"/>
                  </a:lnTo>
                  <a:lnTo>
                    <a:pt x="176" y="41"/>
                  </a:lnTo>
                  <a:lnTo>
                    <a:pt x="177" y="43"/>
                  </a:lnTo>
                  <a:lnTo>
                    <a:pt x="179" y="42"/>
                  </a:lnTo>
                  <a:lnTo>
                    <a:pt x="182" y="41"/>
                  </a:lnTo>
                  <a:lnTo>
                    <a:pt x="183" y="42"/>
                  </a:lnTo>
                  <a:lnTo>
                    <a:pt x="186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9" y="45"/>
                  </a:lnTo>
                  <a:lnTo>
                    <a:pt x="192" y="44"/>
                  </a:lnTo>
                  <a:lnTo>
                    <a:pt x="194" y="43"/>
                  </a:lnTo>
                  <a:lnTo>
                    <a:pt x="195" y="43"/>
                  </a:lnTo>
                  <a:lnTo>
                    <a:pt x="198" y="42"/>
                  </a:lnTo>
                  <a:lnTo>
                    <a:pt x="201" y="42"/>
                  </a:lnTo>
                  <a:lnTo>
                    <a:pt x="201" y="43"/>
                  </a:lnTo>
                  <a:lnTo>
                    <a:pt x="203" y="45"/>
                  </a:lnTo>
                  <a:lnTo>
                    <a:pt x="203" y="46"/>
                  </a:lnTo>
                  <a:lnTo>
                    <a:pt x="204" y="48"/>
                  </a:lnTo>
                  <a:lnTo>
                    <a:pt x="204" y="49"/>
                  </a:lnTo>
                  <a:lnTo>
                    <a:pt x="207" y="49"/>
                  </a:lnTo>
                  <a:lnTo>
                    <a:pt x="207" y="51"/>
                  </a:lnTo>
                  <a:lnTo>
                    <a:pt x="209" y="52"/>
                  </a:lnTo>
                  <a:lnTo>
                    <a:pt x="211" y="51"/>
                  </a:lnTo>
                  <a:lnTo>
                    <a:pt x="211" y="49"/>
                  </a:lnTo>
                  <a:lnTo>
                    <a:pt x="212" y="48"/>
                  </a:lnTo>
                  <a:lnTo>
                    <a:pt x="214" y="51"/>
                  </a:lnTo>
                  <a:lnTo>
                    <a:pt x="216" y="52"/>
                  </a:lnTo>
                  <a:lnTo>
                    <a:pt x="219" y="52"/>
                  </a:lnTo>
                  <a:lnTo>
                    <a:pt x="221" y="54"/>
                  </a:lnTo>
                  <a:lnTo>
                    <a:pt x="223" y="53"/>
                  </a:lnTo>
                  <a:lnTo>
                    <a:pt x="224" y="55"/>
                  </a:lnTo>
                  <a:lnTo>
                    <a:pt x="226" y="55"/>
                  </a:lnTo>
                  <a:lnTo>
                    <a:pt x="228" y="55"/>
                  </a:lnTo>
                  <a:lnTo>
                    <a:pt x="229" y="58"/>
                  </a:lnTo>
                  <a:lnTo>
                    <a:pt x="231" y="59"/>
                  </a:lnTo>
                  <a:lnTo>
                    <a:pt x="233" y="59"/>
                  </a:lnTo>
                  <a:lnTo>
                    <a:pt x="234" y="59"/>
                  </a:lnTo>
                  <a:lnTo>
                    <a:pt x="235" y="58"/>
                  </a:lnTo>
                  <a:lnTo>
                    <a:pt x="236" y="59"/>
                  </a:lnTo>
                  <a:lnTo>
                    <a:pt x="235" y="60"/>
                  </a:lnTo>
                  <a:lnTo>
                    <a:pt x="235" y="61"/>
                  </a:lnTo>
                  <a:lnTo>
                    <a:pt x="236" y="62"/>
                  </a:lnTo>
                  <a:lnTo>
                    <a:pt x="236" y="64"/>
                  </a:lnTo>
                  <a:lnTo>
                    <a:pt x="236" y="66"/>
                  </a:lnTo>
                  <a:lnTo>
                    <a:pt x="235" y="67"/>
                  </a:lnTo>
                  <a:lnTo>
                    <a:pt x="234" y="67"/>
                  </a:lnTo>
                  <a:lnTo>
                    <a:pt x="232" y="69"/>
                  </a:lnTo>
                  <a:lnTo>
                    <a:pt x="230" y="69"/>
                  </a:lnTo>
                  <a:lnTo>
                    <a:pt x="231" y="72"/>
                  </a:lnTo>
                  <a:lnTo>
                    <a:pt x="233" y="72"/>
                  </a:lnTo>
                  <a:lnTo>
                    <a:pt x="234" y="73"/>
                  </a:lnTo>
                  <a:lnTo>
                    <a:pt x="234" y="74"/>
                  </a:lnTo>
                  <a:lnTo>
                    <a:pt x="232" y="74"/>
                  </a:lnTo>
                  <a:lnTo>
                    <a:pt x="230" y="74"/>
                  </a:lnTo>
                  <a:lnTo>
                    <a:pt x="230" y="76"/>
                  </a:lnTo>
                  <a:lnTo>
                    <a:pt x="230" y="78"/>
                  </a:lnTo>
                  <a:lnTo>
                    <a:pt x="231" y="78"/>
                  </a:lnTo>
                  <a:lnTo>
                    <a:pt x="232" y="79"/>
                  </a:lnTo>
                  <a:lnTo>
                    <a:pt x="232" y="80"/>
                  </a:lnTo>
                  <a:lnTo>
                    <a:pt x="233" y="82"/>
                  </a:lnTo>
                  <a:lnTo>
                    <a:pt x="233" y="84"/>
                  </a:lnTo>
                  <a:lnTo>
                    <a:pt x="233" y="84"/>
                  </a:lnTo>
                  <a:lnTo>
                    <a:pt x="233" y="88"/>
                  </a:lnTo>
                  <a:lnTo>
                    <a:pt x="231" y="91"/>
                  </a:lnTo>
                  <a:lnTo>
                    <a:pt x="231" y="92"/>
                  </a:lnTo>
                  <a:lnTo>
                    <a:pt x="230" y="93"/>
                  </a:lnTo>
                  <a:lnTo>
                    <a:pt x="225" y="92"/>
                  </a:lnTo>
                  <a:lnTo>
                    <a:pt x="221" y="93"/>
                  </a:lnTo>
                  <a:lnTo>
                    <a:pt x="219" y="93"/>
                  </a:lnTo>
                  <a:lnTo>
                    <a:pt x="219" y="94"/>
                  </a:lnTo>
                  <a:lnTo>
                    <a:pt x="218" y="96"/>
                  </a:lnTo>
                  <a:lnTo>
                    <a:pt x="215" y="97"/>
                  </a:lnTo>
                  <a:lnTo>
                    <a:pt x="213" y="97"/>
                  </a:lnTo>
                  <a:lnTo>
                    <a:pt x="212" y="98"/>
                  </a:lnTo>
                  <a:lnTo>
                    <a:pt x="211" y="102"/>
                  </a:lnTo>
                  <a:lnTo>
                    <a:pt x="211" y="104"/>
                  </a:lnTo>
                  <a:lnTo>
                    <a:pt x="211" y="105"/>
                  </a:lnTo>
                  <a:lnTo>
                    <a:pt x="211" y="106"/>
                  </a:lnTo>
                  <a:lnTo>
                    <a:pt x="207" y="107"/>
                  </a:lnTo>
                  <a:lnTo>
                    <a:pt x="201" y="108"/>
                  </a:lnTo>
                  <a:lnTo>
                    <a:pt x="198" y="111"/>
                  </a:lnTo>
                  <a:lnTo>
                    <a:pt x="194" y="113"/>
                  </a:lnTo>
                  <a:lnTo>
                    <a:pt x="187" y="114"/>
                  </a:lnTo>
                  <a:lnTo>
                    <a:pt x="180" y="115"/>
                  </a:lnTo>
                  <a:lnTo>
                    <a:pt x="177" y="118"/>
                  </a:lnTo>
                  <a:lnTo>
                    <a:pt x="174" y="119"/>
                  </a:lnTo>
                  <a:lnTo>
                    <a:pt x="172" y="116"/>
                  </a:lnTo>
                  <a:lnTo>
                    <a:pt x="170" y="121"/>
                  </a:lnTo>
                  <a:lnTo>
                    <a:pt x="168" y="123"/>
                  </a:lnTo>
                  <a:lnTo>
                    <a:pt x="165" y="123"/>
                  </a:lnTo>
                  <a:lnTo>
                    <a:pt x="162" y="123"/>
                  </a:lnTo>
                  <a:lnTo>
                    <a:pt x="157" y="123"/>
                  </a:lnTo>
                  <a:lnTo>
                    <a:pt x="154" y="124"/>
                  </a:lnTo>
                  <a:lnTo>
                    <a:pt x="158" y="127"/>
                  </a:lnTo>
                  <a:lnTo>
                    <a:pt x="169" y="135"/>
                  </a:lnTo>
                  <a:lnTo>
                    <a:pt x="170" y="137"/>
                  </a:lnTo>
                  <a:lnTo>
                    <a:pt x="169" y="138"/>
                  </a:lnTo>
                  <a:lnTo>
                    <a:pt x="170" y="141"/>
                  </a:lnTo>
                  <a:lnTo>
                    <a:pt x="173" y="141"/>
                  </a:lnTo>
                  <a:lnTo>
                    <a:pt x="176" y="140"/>
                  </a:lnTo>
                  <a:lnTo>
                    <a:pt x="180" y="138"/>
                  </a:lnTo>
                  <a:lnTo>
                    <a:pt x="186" y="139"/>
                  </a:lnTo>
                  <a:lnTo>
                    <a:pt x="189" y="139"/>
                  </a:lnTo>
                  <a:lnTo>
                    <a:pt x="188" y="142"/>
                  </a:lnTo>
                  <a:lnTo>
                    <a:pt x="187" y="144"/>
                  </a:lnTo>
                  <a:lnTo>
                    <a:pt x="186" y="145"/>
                  </a:lnTo>
                  <a:lnTo>
                    <a:pt x="182" y="146"/>
                  </a:lnTo>
                  <a:lnTo>
                    <a:pt x="180" y="146"/>
                  </a:lnTo>
                  <a:lnTo>
                    <a:pt x="177" y="145"/>
                  </a:lnTo>
                  <a:lnTo>
                    <a:pt x="174" y="145"/>
                  </a:lnTo>
                  <a:lnTo>
                    <a:pt x="170" y="149"/>
                  </a:lnTo>
                  <a:lnTo>
                    <a:pt x="164" y="150"/>
                  </a:lnTo>
                  <a:lnTo>
                    <a:pt x="161" y="151"/>
                  </a:lnTo>
                  <a:lnTo>
                    <a:pt x="158" y="155"/>
                  </a:lnTo>
                  <a:lnTo>
                    <a:pt x="156" y="156"/>
                  </a:lnTo>
                  <a:lnTo>
                    <a:pt x="152" y="156"/>
                  </a:lnTo>
                  <a:lnTo>
                    <a:pt x="148" y="154"/>
                  </a:lnTo>
                  <a:lnTo>
                    <a:pt x="150" y="148"/>
                  </a:lnTo>
                  <a:lnTo>
                    <a:pt x="150" y="144"/>
                  </a:lnTo>
                  <a:lnTo>
                    <a:pt x="148" y="142"/>
                  </a:lnTo>
                  <a:lnTo>
                    <a:pt x="143" y="140"/>
                  </a:lnTo>
                  <a:lnTo>
                    <a:pt x="142" y="139"/>
                  </a:lnTo>
                  <a:lnTo>
                    <a:pt x="138" y="140"/>
                  </a:lnTo>
                  <a:lnTo>
                    <a:pt x="137" y="140"/>
                  </a:lnTo>
                  <a:lnTo>
                    <a:pt x="137" y="138"/>
                  </a:lnTo>
                  <a:lnTo>
                    <a:pt x="142" y="134"/>
                  </a:lnTo>
                  <a:lnTo>
                    <a:pt x="146" y="132"/>
                  </a:lnTo>
                  <a:lnTo>
                    <a:pt x="150" y="130"/>
                  </a:lnTo>
                  <a:lnTo>
                    <a:pt x="152" y="129"/>
                  </a:lnTo>
                  <a:lnTo>
                    <a:pt x="150" y="126"/>
                  </a:lnTo>
                  <a:lnTo>
                    <a:pt x="147" y="125"/>
                  </a:lnTo>
                  <a:lnTo>
                    <a:pt x="143" y="125"/>
                  </a:lnTo>
                  <a:lnTo>
                    <a:pt x="137" y="126"/>
                  </a:lnTo>
                  <a:lnTo>
                    <a:pt x="132" y="125"/>
                  </a:lnTo>
                  <a:lnTo>
                    <a:pt x="131" y="124"/>
                  </a:lnTo>
                  <a:lnTo>
                    <a:pt x="129" y="120"/>
                  </a:lnTo>
                  <a:lnTo>
                    <a:pt x="132" y="117"/>
                  </a:lnTo>
                  <a:lnTo>
                    <a:pt x="129" y="112"/>
                  </a:lnTo>
                  <a:lnTo>
                    <a:pt x="127" y="115"/>
                  </a:lnTo>
                  <a:lnTo>
                    <a:pt x="124" y="115"/>
                  </a:lnTo>
                  <a:lnTo>
                    <a:pt x="118" y="116"/>
                  </a:lnTo>
                  <a:lnTo>
                    <a:pt x="115" y="117"/>
                  </a:lnTo>
                  <a:lnTo>
                    <a:pt x="111" y="123"/>
                  </a:lnTo>
                  <a:lnTo>
                    <a:pt x="105" y="131"/>
                  </a:lnTo>
                  <a:lnTo>
                    <a:pt x="100" y="132"/>
                  </a:lnTo>
                  <a:lnTo>
                    <a:pt x="99" y="133"/>
                  </a:lnTo>
                  <a:lnTo>
                    <a:pt x="97" y="137"/>
                  </a:lnTo>
                  <a:lnTo>
                    <a:pt x="98" y="138"/>
                  </a:lnTo>
                  <a:lnTo>
                    <a:pt x="99" y="139"/>
                  </a:lnTo>
                  <a:lnTo>
                    <a:pt x="95" y="138"/>
                  </a:lnTo>
                  <a:lnTo>
                    <a:pt x="91" y="140"/>
                  </a:lnTo>
                  <a:lnTo>
                    <a:pt x="88" y="140"/>
                  </a:lnTo>
                  <a:lnTo>
                    <a:pt x="88" y="142"/>
                  </a:lnTo>
                  <a:lnTo>
                    <a:pt x="84" y="141"/>
                  </a:lnTo>
                  <a:lnTo>
                    <a:pt x="82" y="140"/>
                  </a:lnTo>
                  <a:lnTo>
                    <a:pt x="81" y="138"/>
                  </a:lnTo>
                  <a:lnTo>
                    <a:pt x="80" y="138"/>
                  </a:lnTo>
                  <a:lnTo>
                    <a:pt x="81" y="138"/>
                  </a:lnTo>
                  <a:lnTo>
                    <a:pt x="81" y="137"/>
                  </a:lnTo>
                  <a:lnTo>
                    <a:pt x="82" y="137"/>
                  </a:lnTo>
                  <a:lnTo>
                    <a:pt x="83" y="138"/>
                  </a:lnTo>
                  <a:lnTo>
                    <a:pt x="84" y="138"/>
                  </a:lnTo>
                  <a:lnTo>
                    <a:pt x="84" y="136"/>
                  </a:lnTo>
                  <a:lnTo>
                    <a:pt x="84" y="136"/>
                  </a:lnTo>
                  <a:lnTo>
                    <a:pt x="84" y="135"/>
                  </a:lnTo>
                  <a:lnTo>
                    <a:pt x="84" y="134"/>
                  </a:lnTo>
                  <a:lnTo>
                    <a:pt x="85" y="133"/>
                  </a:lnTo>
                  <a:lnTo>
                    <a:pt x="85" y="133"/>
                  </a:lnTo>
                  <a:lnTo>
                    <a:pt x="86" y="133"/>
                  </a:lnTo>
                  <a:lnTo>
                    <a:pt x="86" y="132"/>
                  </a:lnTo>
                  <a:lnTo>
                    <a:pt x="87" y="132"/>
                  </a:lnTo>
                  <a:lnTo>
                    <a:pt x="87" y="131"/>
                  </a:lnTo>
                  <a:lnTo>
                    <a:pt x="87" y="130"/>
                  </a:lnTo>
                  <a:lnTo>
                    <a:pt x="87" y="129"/>
                  </a:lnTo>
                  <a:lnTo>
                    <a:pt x="88" y="129"/>
                  </a:lnTo>
                  <a:lnTo>
                    <a:pt x="90" y="129"/>
                  </a:lnTo>
                  <a:lnTo>
                    <a:pt x="90" y="128"/>
                  </a:lnTo>
                  <a:lnTo>
                    <a:pt x="90" y="127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90" y="125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90" y="122"/>
                  </a:lnTo>
                  <a:lnTo>
                    <a:pt x="90" y="121"/>
                  </a:lnTo>
                  <a:lnTo>
                    <a:pt x="89" y="120"/>
                  </a:lnTo>
                  <a:lnTo>
                    <a:pt x="90" y="119"/>
                  </a:lnTo>
                  <a:lnTo>
                    <a:pt x="92" y="119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3" y="119"/>
                  </a:lnTo>
                  <a:lnTo>
                    <a:pt x="93" y="121"/>
                  </a:lnTo>
                  <a:lnTo>
                    <a:pt x="94" y="121"/>
                  </a:lnTo>
                  <a:lnTo>
                    <a:pt x="94" y="121"/>
                  </a:lnTo>
                  <a:lnTo>
                    <a:pt x="94" y="120"/>
                  </a:lnTo>
                  <a:lnTo>
                    <a:pt x="94" y="120"/>
                  </a:lnTo>
                  <a:lnTo>
                    <a:pt x="95" y="120"/>
                  </a:lnTo>
                  <a:lnTo>
                    <a:pt x="95" y="120"/>
                  </a:lnTo>
                  <a:lnTo>
                    <a:pt x="95" y="120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6" y="120"/>
                  </a:lnTo>
                  <a:lnTo>
                    <a:pt x="97" y="120"/>
                  </a:lnTo>
                  <a:lnTo>
                    <a:pt x="98" y="120"/>
                  </a:lnTo>
                  <a:lnTo>
                    <a:pt x="98" y="122"/>
                  </a:lnTo>
                  <a:lnTo>
                    <a:pt x="99" y="121"/>
                  </a:lnTo>
                  <a:lnTo>
                    <a:pt x="99" y="121"/>
                  </a:lnTo>
                  <a:lnTo>
                    <a:pt x="99" y="120"/>
                  </a:lnTo>
                  <a:lnTo>
                    <a:pt x="100" y="120"/>
                  </a:lnTo>
                  <a:lnTo>
                    <a:pt x="101" y="120"/>
                  </a:lnTo>
                  <a:lnTo>
                    <a:pt x="101" y="121"/>
                  </a:lnTo>
                  <a:lnTo>
                    <a:pt x="102" y="122"/>
                  </a:lnTo>
                  <a:lnTo>
                    <a:pt x="102" y="121"/>
                  </a:lnTo>
                  <a:lnTo>
                    <a:pt x="102" y="121"/>
                  </a:lnTo>
                  <a:lnTo>
                    <a:pt x="103" y="121"/>
                  </a:lnTo>
                  <a:lnTo>
                    <a:pt x="104" y="121"/>
                  </a:lnTo>
                  <a:lnTo>
                    <a:pt x="105" y="121"/>
                  </a:lnTo>
                  <a:lnTo>
                    <a:pt x="105" y="120"/>
                  </a:lnTo>
                  <a:lnTo>
                    <a:pt x="104" y="120"/>
                  </a:lnTo>
                  <a:lnTo>
                    <a:pt x="103" y="119"/>
                  </a:lnTo>
                  <a:lnTo>
                    <a:pt x="103" y="119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03" y="117"/>
                  </a:lnTo>
                  <a:lnTo>
                    <a:pt x="103" y="117"/>
                  </a:lnTo>
                  <a:lnTo>
                    <a:pt x="103" y="115"/>
                  </a:lnTo>
                  <a:lnTo>
                    <a:pt x="103" y="114"/>
                  </a:lnTo>
                  <a:lnTo>
                    <a:pt x="103" y="113"/>
                  </a:lnTo>
                  <a:lnTo>
                    <a:pt x="102" y="113"/>
                  </a:lnTo>
                  <a:lnTo>
                    <a:pt x="101" y="112"/>
                  </a:lnTo>
                  <a:lnTo>
                    <a:pt x="101" y="112"/>
                  </a:lnTo>
                  <a:lnTo>
                    <a:pt x="100" y="111"/>
                  </a:lnTo>
                  <a:lnTo>
                    <a:pt x="99" y="111"/>
                  </a:lnTo>
                  <a:lnTo>
                    <a:pt x="98" y="110"/>
                  </a:lnTo>
                  <a:lnTo>
                    <a:pt x="98" y="109"/>
                  </a:lnTo>
                  <a:lnTo>
                    <a:pt x="98" y="108"/>
                  </a:lnTo>
                  <a:lnTo>
                    <a:pt x="98" y="108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8" y="107"/>
                  </a:lnTo>
                  <a:lnTo>
                    <a:pt x="98" y="105"/>
                  </a:lnTo>
                  <a:lnTo>
                    <a:pt x="98" y="104"/>
                  </a:lnTo>
                  <a:lnTo>
                    <a:pt x="98" y="103"/>
                  </a:lnTo>
                  <a:lnTo>
                    <a:pt x="98" y="103"/>
                  </a:lnTo>
                  <a:lnTo>
                    <a:pt x="97" y="103"/>
                  </a:lnTo>
                  <a:lnTo>
                    <a:pt x="96" y="103"/>
                  </a:lnTo>
                  <a:lnTo>
                    <a:pt x="96" y="103"/>
                  </a:lnTo>
                  <a:lnTo>
                    <a:pt x="95" y="103"/>
                  </a:lnTo>
                  <a:lnTo>
                    <a:pt x="95" y="102"/>
                  </a:lnTo>
                  <a:lnTo>
                    <a:pt x="94" y="101"/>
                  </a:lnTo>
                  <a:lnTo>
                    <a:pt x="93" y="101"/>
                  </a:lnTo>
                  <a:lnTo>
                    <a:pt x="92" y="100"/>
                  </a:lnTo>
                  <a:lnTo>
                    <a:pt x="92" y="99"/>
                  </a:lnTo>
                  <a:lnTo>
                    <a:pt x="93" y="97"/>
                  </a:lnTo>
                  <a:lnTo>
                    <a:pt x="93" y="96"/>
                  </a:lnTo>
                  <a:lnTo>
                    <a:pt x="93" y="94"/>
                  </a:lnTo>
                  <a:lnTo>
                    <a:pt x="93" y="94"/>
                  </a:lnTo>
                  <a:lnTo>
                    <a:pt x="93" y="94"/>
                  </a:lnTo>
                  <a:lnTo>
                    <a:pt x="94" y="92"/>
                  </a:lnTo>
                  <a:lnTo>
                    <a:pt x="93" y="92"/>
                  </a:lnTo>
                  <a:lnTo>
                    <a:pt x="93" y="91"/>
                  </a:lnTo>
                  <a:lnTo>
                    <a:pt x="92" y="90"/>
                  </a:lnTo>
                  <a:lnTo>
                    <a:pt x="92" y="90"/>
                  </a:lnTo>
                  <a:lnTo>
                    <a:pt x="91" y="91"/>
                  </a:lnTo>
                  <a:lnTo>
                    <a:pt x="90" y="91"/>
                  </a:lnTo>
                  <a:lnTo>
                    <a:pt x="89" y="91"/>
                  </a:lnTo>
                  <a:lnTo>
                    <a:pt x="88" y="89"/>
                  </a:lnTo>
                  <a:lnTo>
                    <a:pt x="88" y="87"/>
                  </a:lnTo>
                  <a:lnTo>
                    <a:pt x="86" y="87"/>
                  </a:lnTo>
                  <a:lnTo>
                    <a:pt x="84" y="87"/>
                  </a:lnTo>
                  <a:lnTo>
                    <a:pt x="84" y="87"/>
                  </a:lnTo>
                  <a:lnTo>
                    <a:pt x="83" y="88"/>
                  </a:lnTo>
                  <a:lnTo>
                    <a:pt x="83" y="88"/>
                  </a:lnTo>
                  <a:lnTo>
                    <a:pt x="83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3" y="86"/>
                  </a:lnTo>
                  <a:lnTo>
                    <a:pt x="82" y="85"/>
                  </a:lnTo>
                  <a:lnTo>
                    <a:pt x="81" y="85"/>
                  </a:lnTo>
                  <a:lnTo>
                    <a:pt x="81" y="85"/>
                  </a:lnTo>
                  <a:lnTo>
                    <a:pt x="80" y="85"/>
                  </a:lnTo>
                  <a:lnTo>
                    <a:pt x="79" y="85"/>
                  </a:lnTo>
                  <a:lnTo>
                    <a:pt x="79" y="85"/>
                  </a:lnTo>
                  <a:lnTo>
                    <a:pt x="78" y="84"/>
                  </a:lnTo>
                  <a:lnTo>
                    <a:pt x="78" y="84"/>
                  </a:lnTo>
                  <a:lnTo>
                    <a:pt x="77" y="84"/>
                  </a:lnTo>
                  <a:lnTo>
                    <a:pt x="76" y="83"/>
                  </a:lnTo>
                  <a:lnTo>
                    <a:pt x="75" y="82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3" y="81"/>
                  </a:lnTo>
                  <a:lnTo>
                    <a:pt x="73" y="82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71" y="81"/>
                  </a:lnTo>
                  <a:lnTo>
                    <a:pt x="70" y="82"/>
                  </a:lnTo>
                  <a:lnTo>
                    <a:pt x="69" y="81"/>
                  </a:lnTo>
                  <a:lnTo>
                    <a:pt x="68" y="82"/>
                  </a:lnTo>
                  <a:lnTo>
                    <a:pt x="68" y="83"/>
                  </a:lnTo>
                  <a:lnTo>
                    <a:pt x="66" y="83"/>
                  </a:lnTo>
                  <a:lnTo>
                    <a:pt x="65" y="82"/>
                  </a:lnTo>
                  <a:lnTo>
                    <a:pt x="64" y="83"/>
                  </a:lnTo>
                  <a:lnTo>
                    <a:pt x="62" y="82"/>
                  </a:lnTo>
                  <a:lnTo>
                    <a:pt x="62" y="83"/>
                  </a:lnTo>
                  <a:lnTo>
                    <a:pt x="62" y="84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0" y="84"/>
                  </a:lnTo>
                  <a:lnTo>
                    <a:pt x="60" y="85"/>
                  </a:lnTo>
                  <a:lnTo>
                    <a:pt x="56" y="85"/>
                  </a:lnTo>
                  <a:lnTo>
                    <a:pt x="55" y="88"/>
                  </a:lnTo>
                  <a:lnTo>
                    <a:pt x="53" y="90"/>
                  </a:lnTo>
                  <a:lnTo>
                    <a:pt x="42" y="91"/>
                  </a:lnTo>
                  <a:lnTo>
                    <a:pt x="41" y="93"/>
                  </a:lnTo>
                  <a:lnTo>
                    <a:pt x="39" y="94"/>
                  </a:lnTo>
                  <a:lnTo>
                    <a:pt x="37" y="95"/>
                  </a:lnTo>
                  <a:lnTo>
                    <a:pt x="36" y="93"/>
                  </a:lnTo>
                  <a:lnTo>
                    <a:pt x="34" y="93"/>
                  </a:lnTo>
                  <a:lnTo>
                    <a:pt x="34" y="91"/>
                  </a:lnTo>
                  <a:lnTo>
                    <a:pt x="32" y="91"/>
                  </a:lnTo>
                  <a:lnTo>
                    <a:pt x="25" y="91"/>
                  </a:lnTo>
                  <a:lnTo>
                    <a:pt x="20" y="89"/>
                  </a:lnTo>
                  <a:lnTo>
                    <a:pt x="18" y="90"/>
                  </a:lnTo>
                  <a:lnTo>
                    <a:pt x="14" y="89"/>
                  </a:lnTo>
                  <a:lnTo>
                    <a:pt x="13" y="90"/>
                  </a:lnTo>
                  <a:lnTo>
                    <a:pt x="9" y="86"/>
                  </a:lnTo>
                  <a:lnTo>
                    <a:pt x="6" y="84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7" y="69"/>
                  </a:lnTo>
                  <a:lnTo>
                    <a:pt x="11" y="69"/>
                  </a:lnTo>
                  <a:lnTo>
                    <a:pt x="9" y="66"/>
                  </a:lnTo>
                  <a:lnTo>
                    <a:pt x="8" y="60"/>
                  </a:lnTo>
                  <a:lnTo>
                    <a:pt x="9" y="58"/>
                  </a:lnTo>
                  <a:lnTo>
                    <a:pt x="18" y="46"/>
                  </a:lnTo>
                  <a:lnTo>
                    <a:pt x="21" y="43"/>
                  </a:lnTo>
                  <a:lnTo>
                    <a:pt x="23" y="41"/>
                  </a:lnTo>
                  <a:lnTo>
                    <a:pt x="25" y="41"/>
                  </a:lnTo>
                  <a:lnTo>
                    <a:pt x="27" y="39"/>
                  </a:lnTo>
                  <a:lnTo>
                    <a:pt x="27" y="36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6" y="30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77">
              <a:extLst>
                <a:ext uri="{FF2B5EF4-FFF2-40B4-BE49-F238E27FC236}">
                  <a16:creationId xmlns:a16="http://schemas.microsoft.com/office/drawing/2014/main" id="{2AA264DE-1227-4D3C-D3C9-757FD23D2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385" y="3933713"/>
              <a:ext cx="84166" cy="81691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5" y="3"/>
                </a:cxn>
                <a:cxn ang="0">
                  <a:pos x="17" y="1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4" y="1"/>
                </a:cxn>
                <a:cxn ang="0">
                  <a:pos x="25" y="3"/>
                </a:cxn>
                <a:cxn ang="0">
                  <a:pos x="26" y="8"/>
                </a:cxn>
                <a:cxn ang="0">
                  <a:pos x="26" y="12"/>
                </a:cxn>
                <a:cxn ang="0">
                  <a:pos x="26" y="13"/>
                </a:cxn>
                <a:cxn ang="0">
                  <a:pos x="28" y="15"/>
                </a:cxn>
                <a:cxn ang="0">
                  <a:pos x="30" y="17"/>
                </a:cxn>
                <a:cxn ang="0">
                  <a:pos x="32" y="17"/>
                </a:cxn>
                <a:cxn ang="0">
                  <a:pos x="36" y="12"/>
                </a:cxn>
                <a:cxn ang="0">
                  <a:pos x="37" y="11"/>
                </a:cxn>
                <a:cxn ang="0">
                  <a:pos x="39" y="12"/>
                </a:cxn>
                <a:cxn ang="0">
                  <a:pos x="41" y="13"/>
                </a:cxn>
                <a:cxn ang="0">
                  <a:pos x="41" y="14"/>
                </a:cxn>
                <a:cxn ang="0">
                  <a:pos x="42" y="18"/>
                </a:cxn>
                <a:cxn ang="0">
                  <a:pos x="41" y="20"/>
                </a:cxn>
                <a:cxn ang="0">
                  <a:pos x="38" y="25"/>
                </a:cxn>
                <a:cxn ang="0">
                  <a:pos x="39" y="26"/>
                </a:cxn>
                <a:cxn ang="0">
                  <a:pos x="40" y="27"/>
                </a:cxn>
                <a:cxn ang="0">
                  <a:pos x="42" y="28"/>
                </a:cxn>
                <a:cxn ang="0">
                  <a:pos x="45" y="28"/>
                </a:cxn>
                <a:cxn ang="0">
                  <a:pos x="53" y="36"/>
                </a:cxn>
                <a:cxn ang="0">
                  <a:pos x="54" y="37"/>
                </a:cxn>
                <a:cxn ang="0">
                  <a:pos x="53" y="40"/>
                </a:cxn>
                <a:cxn ang="0">
                  <a:pos x="52" y="45"/>
                </a:cxn>
                <a:cxn ang="0">
                  <a:pos x="51" y="48"/>
                </a:cxn>
                <a:cxn ang="0">
                  <a:pos x="51" y="54"/>
                </a:cxn>
                <a:cxn ang="0">
                  <a:pos x="42" y="50"/>
                </a:cxn>
                <a:cxn ang="0">
                  <a:pos x="35" y="46"/>
                </a:cxn>
                <a:cxn ang="0">
                  <a:pos x="29" y="43"/>
                </a:cxn>
                <a:cxn ang="0">
                  <a:pos x="27" y="40"/>
                </a:cxn>
                <a:cxn ang="0">
                  <a:pos x="20" y="34"/>
                </a:cxn>
                <a:cxn ang="0">
                  <a:pos x="14" y="30"/>
                </a:cxn>
                <a:cxn ang="0">
                  <a:pos x="9" y="27"/>
                </a:cxn>
                <a:cxn ang="0">
                  <a:pos x="4" y="24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2" y="19"/>
                </a:cxn>
                <a:cxn ang="0">
                  <a:pos x="6" y="15"/>
                </a:cxn>
                <a:cxn ang="0">
                  <a:pos x="13" y="8"/>
                </a:cxn>
                <a:cxn ang="0">
                  <a:pos x="14" y="5"/>
                </a:cxn>
              </a:cxnLst>
              <a:rect l="0" t="0" r="r" b="b"/>
              <a:pathLst>
                <a:path w="54" h="54">
                  <a:moveTo>
                    <a:pt x="14" y="5"/>
                  </a:moveTo>
                  <a:lnTo>
                    <a:pt x="15" y="3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5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0" y="17"/>
                  </a:lnTo>
                  <a:lnTo>
                    <a:pt x="32" y="17"/>
                  </a:lnTo>
                  <a:lnTo>
                    <a:pt x="36" y="12"/>
                  </a:lnTo>
                  <a:lnTo>
                    <a:pt x="37" y="11"/>
                  </a:lnTo>
                  <a:lnTo>
                    <a:pt x="39" y="12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2" y="18"/>
                  </a:lnTo>
                  <a:lnTo>
                    <a:pt x="41" y="20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40" y="27"/>
                  </a:lnTo>
                  <a:lnTo>
                    <a:pt x="42" y="28"/>
                  </a:lnTo>
                  <a:lnTo>
                    <a:pt x="45" y="28"/>
                  </a:lnTo>
                  <a:lnTo>
                    <a:pt x="53" y="36"/>
                  </a:lnTo>
                  <a:lnTo>
                    <a:pt x="54" y="37"/>
                  </a:lnTo>
                  <a:lnTo>
                    <a:pt x="53" y="40"/>
                  </a:lnTo>
                  <a:lnTo>
                    <a:pt x="52" y="45"/>
                  </a:lnTo>
                  <a:lnTo>
                    <a:pt x="51" y="48"/>
                  </a:lnTo>
                  <a:lnTo>
                    <a:pt x="51" y="54"/>
                  </a:lnTo>
                  <a:lnTo>
                    <a:pt x="42" y="50"/>
                  </a:lnTo>
                  <a:lnTo>
                    <a:pt x="35" y="46"/>
                  </a:lnTo>
                  <a:lnTo>
                    <a:pt x="29" y="43"/>
                  </a:lnTo>
                  <a:lnTo>
                    <a:pt x="27" y="40"/>
                  </a:lnTo>
                  <a:lnTo>
                    <a:pt x="20" y="34"/>
                  </a:lnTo>
                  <a:lnTo>
                    <a:pt x="14" y="30"/>
                  </a:lnTo>
                  <a:lnTo>
                    <a:pt x="9" y="27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3" y="8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78">
              <a:extLst>
                <a:ext uri="{FF2B5EF4-FFF2-40B4-BE49-F238E27FC236}">
                  <a16:creationId xmlns:a16="http://schemas.microsoft.com/office/drawing/2014/main" id="{20B39764-E877-9ED9-0995-660F705DA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868" y="1587368"/>
              <a:ext cx="3257550" cy="1618690"/>
            </a:xfrm>
            <a:custGeom>
              <a:avLst/>
              <a:gdLst/>
              <a:ahLst/>
              <a:cxnLst>
                <a:cxn ang="0">
                  <a:pos x="39" y="801"/>
                </a:cxn>
                <a:cxn ang="0">
                  <a:pos x="460" y="342"/>
                </a:cxn>
                <a:cxn ang="0">
                  <a:pos x="458" y="189"/>
                </a:cxn>
                <a:cxn ang="0">
                  <a:pos x="641" y="57"/>
                </a:cxn>
                <a:cxn ang="0">
                  <a:pos x="154" y="852"/>
                </a:cxn>
                <a:cxn ang="0">
                  <a:pos x="152" y="817"/>
                </a:cxn>
                <a:cxn ang="0">
                  <a:pos x="133" y="778"/>
                </a:cxn>
                <a:cxn ang="0">
                  <a:pos x="105" y="756"/>
                </a:cxn>
                <a:cxn ang="0">
                  <a:pos x="103" y="729"/>
                </a:cxn>
                <a:cxn ang="0">
                  <a:pos x="119" y="680"/>
                </a:cxn>
                <a:cxn ang="0">
                  <a:pos x="133" y="511"/>
                </a:cxn>
                <a:cxn ang="0">
                  <a:pos x="227" y="407"/>
                </a:cxn>
                <a:cxn ang="0">
                  <a:pos x="192" y="502"/>
                </a:cxn>
                <a:cxn ang="0">
                  <a:pos x="269" y="541"/>
                </a:cxn>
                <a:cxn ang="0">
                  <a:pos x="327" y="459"/>
                </a:cxn>
                <a:cxn ang="0">
                  <a:pos x="456" y="433"/>
                </a:cxn>
                <a:cxn ang="0">
                  <a:pos x="589" y="391"/>
                </a:cxn>
                <a:cxn ang="0">
                  <a:pos x="649" y="247"/>
                </a:cxn>
                <a:cxn ang="0">
                  <a:pos x="653" y="477"/>
                </a:cxn>
                <a:cxn ang="0">
                  <a:pos x="759" y="443"/>
                </a:cxn>
                <a:cxn ang="0">
                  <a:pos x="730" y="264"/>
                </a:cxn>
                <a:cxn ang="0">
                  <a:pos x="815" y="315"/>
                </a:cxn>
                <a:cxn ang="0">
                  <a:pos x="856" y="206"/>
                </a:cxn>
                <a:cxn ang="0">
                  <a:pos x="1037" y="91"/>
                </a:cxn>
                <a:cxn ang="0">
                  <a:pos x="1197" y="60"/>
                </a:cxn>
                <a:cxn ang="0">
                  <a:pos x="1205" y="209"/>
                </a:cxn>
                <a:cxn ang="0">
                  <a:pos x="1420" y="240"/>
                </a:cxn>
                <a:cxn ang="0">
                  <a:pos x="1546" y="307"/>
                </a:cxn>
                <a:cxn ang="0">
                  <a:pos x="1645" y="294"/>
                </a:cxn>
                <a:cxn ang="0">
                  <a:pos x="1843" y="396"/>
                </a:cxn>
                <a:cxn ang="0">
                  <a:pos x="2035" y="370"/>
                </a:cxn>
                <a:cxn ang="0">
                  <a:pos x="2053" y="547"/>
                </a:cxn>
                <a:cxn ang="0">
                  <a:pos x="2019" y="627"/>
                </a:cxn>
                <a:cxn ang="0">
                  <a:pos x="1891" y="684"/>
                </a:cxn>
                <a:cxn ang="0">
                  <a:pos x="1867" y="766"/>
                </a:cxn>
                <a:cxn ang="0">
                  <a:pos x="1784" y="865"/>
                </a:cxn>
                <a:cxn ang="0">
                  <a:pos x="1882" y="643"/>
                </a:cxn>
                <a:cxn ang="0">
                  <a:pos x="1799" y="631"/>
                </a:cxn>
                <a:cxn ang="0">
                  <a:pos x="1709" y="690"/>
                </a:cxn>
                <a:cxn ang="0">
                  <a:pos x="1561" y="742"/>
                </a:cxn>
                <a:cxn ang="0">
                  <a:pos x="1582" y="838"/>
                </a:cxn>
                <a:cxn ang="0">
                  <a:pos x="1499" y="1034"/>
                </a:cxn>
                <a:cxn ang="0">
                  <a:pos x="1484" y="990"/>
                </a:cxn>
                <a:cxn ang="0">
                  <a:pos x="1353" y="831"/>
                </a:cxn>
                <a:cxn ang="0">
                  <a:pos x="1241" y="900"/>
                </a:cxn>
                <a:cxn ang="0">
                  <a:pos x="1051" y="867"/>
                </a:cxn>
                <a:cxn ang="0">
                  <a:pos x="895" y="916"/>
                </a:cxn>
                <a:cxn ang="0">
                  <a:pos x="767" y="846"/>
                </a:cxn>
                <a:cxn ang="0">
                  <a:pos x="674" y="816"/>
                </a:cxn>
                <a:cxn ang="0">
                  <a:pos x="545" y="819"/>
                </a:cxn>
                <a:cxn ang="0">
                  <a:pos x="520" y="892"/>
                </a:cxn>
                <a:cxn ang="0">
                  <a:pos x="411" y="871"/>
                </a:cxn>
                <a:cxn ang="0">
                  <a:pos x="373" y="953"/>
                </a:cxn>
                <a:cxn ang="0">
                  <a:pos x="355" y="1014"/>
                </a:cxn>
                <a:cxn ang="0">
                  <a:pos x="359" y="1066"/>
                </a:cxn>
                <a:cxn ang="0">
                  <a:pos x="316" y="1046"/>
                </a:cxn>
                <a:cxn ang="0">
                  <a:pos x="241" y="1012"/>
                </a:cxn>
                <a:cxn ang="0">
                  <a:pos x="250" y="948"/>
                </a:cxn>
                <a:cxn ang="0">
                  <a:pos x="253" y="910"/>
                </a:cxn>
                <a:cxn ang="0">
                  <a:pos x="200" y="883"/>
                </a:cxn>
                <a:cxn ang="0">
                  <a:pos x="1614" y="887"/>
                </a:cxn>
                <a:cxn ang="0">
                  <a:pos x="1597" y="899"/>
                </a:cxn>
              </a:cxnLst>
              <a:rect l="0" t="0" r="r" b="b"/>
              <a:pathLst>
                <a:path w="2090" h="1070">
                  <a:moveTo>
                    <a:pt x="2" y="810"/>
                  </a:moveTo>
                  <a:lnTo>
                    <a:pt x="5" y="808"/>
                  </a:lnTo>
                  <a:lnTo>
                    <a:pt x="7" y="807"/>
                  </a:lnTo>
                  <a:lnTo>
                    <a:pt x="5" y="807"/>
                  </a:lnTo>
                  <a:lnTo>
                    <a:pt x="2" y="808"/>
                  </a:lnTo>
                  <a:lnTo>
                    <a:pt x="1" y="806"/>
                  </a:lnTo>
                  <a:lnTo>
                    <a:pt x="1" y="808"/>
                  </a:lnTo>
                  <a:lnTo>
                    <a:pt x="0" y="808"/>
                  </a:lnTo>
                  <a:lnTo>
                    <a:pt x="1" y="803"/>
                  </a:lnTo>
                  <a:lnTo>
                    <a:pt x="1" y="801"/>
                  </a:lnTo>
                  <a:lnTo>
                    <a:pt x="4" y="801"/>
                  </a:lnTo>
                  <a:lnTo>
                    <a:pt x="13" y="802"/>
                  </a:lnTo>
                  <a:lnTo>
                    <a:pt x="15" y="802"/>
                  </a:lnTo>
                  <a:lnTo>
                    <a:pt x="17" y="801"/>
                  </a:lnTo>
                  <a:lnTo>
                    <a:pt x="18" y="798"/>
                  </a:lnTo>
                  <a:lnTo>
                    <a:pt x="17" y="795"/>
                  </a:lnTo>
                  <a:lnTo>
                    <a:pt x="18" y="795"/>
                  </a:lnTo>
                  <a:lnTo>
                    <a:pt x="18" y="793"/>
                  </a:lnTo>
                  <a:lnTo>
                    <a:pt x="17" y="792"/>
                  </a:lnTo>
                  <a:lnTo>
                    <a:pt x="19" y="791"/>
                  </a:lnTo>
                  <a:lnTo>
                    <a:pt x="20" y="791"/>
                  </a:lnTo>
                  <a:lnTo>
                    <a:pt x="20" y="793"/>
                  </a:lnTo>
                  <a:lnTo>
                    <a:pt x="21" y="793"/>
                  </a:lnTo>
                  <a:lnTo>
                    <a:pt x="22" y="793"/>
                  </a:lnTo>
                  <a:lnTo>
                    <a:pt x="24" y="794"/>
                  </a:lnTo>
                  <a:lnTo>
                    <a:pt x="25" y="795"/>
                  </a:lnTo>
                  <a:lnTo>
                    <a:pt x="28" y="796"/>
                  </a:lnTo>
                  <a:lnTo>
                    <a:pt x="29" y="797"/>
                  </a:lnTo>
                  <a:lnTo>
                    <a:pt x="30" y="796"/>
                  </a:lnTo>
                  <a:lnTo>
                    <a:pt x="33" y="796"/>
                  </a:lnTo>
                  <a:lnTo>
                    <a:pt x="34" y="796"/>
                  </a:lnTo>
                  <a:lnTo>
                    <a:pt x="35" y="796"/>
                  </a:lnTo>
                  <a:lnTo>
                    <a:pt x="36" y="798"/>
                  </a:lnTo>
                  <a:lnTo>
                    <a:pt x="37" y="799"/>
                  </a:lnTo>
                  <a:lnTo>
                    <a:pt x="38" y="799"/>
                  </a:lnTo>
                  <a:lnTo>
                    <a:pt x="39" y="800"/>
                  </a:lnTo>
                  <a:lnTo>
                    <a:pt x="39" y="801"/>
                  </a:lnTo>
                  <a:lnTo>
                    <a:pt x="39" y="802"/>
                  </a:lnTo>
                  <a:lnTo>
                    <a:pt x="38" y="804"/>
                  </a:lnTo>
                  <a:lnTo>
                    <a:pt x="37" y="805"/>
                  </a:lnTo>
                  <a:lnTo>
                    <a:pt x="37" y="807"/>
                  </a:lnTo>
                  <a:lnTo>
                    <a:pt x="37" y="809"/>
                  </a:lnTo>
                  <a:lnTo>
                    <a:pt x="37" y="810"/>
                  </a:lnTo>
                  <a:lnTo>
                    <a:pt x="37" y="811"/>
                  </a:lnTo>
                  <a:lnTo>
                    <a:pt x="20" y="812"/>
                  </a:lnTo>
                  <a:lnTo>
                    <a:pt x="7" y="810"/>
                  </a:lnTo>
                  <a:lnTo>
                    <a:pt x="2" y="810"/>
                  </a:lnTo>
                  <a:close/>
                  <a:moveTo>
                    <a:pt x="428" y="250"/>
                  </a:moveTo>
                  <a:lnTo>
                    <a:pt x="434" y="242"/>
                  </a:lnTo>
                  <a:lnTo>
                    <a:pt x="437" y="236"/>
                  </a:lnTo>
                  <a:lnTo>
                    <a:pt x="440" y="232"/>
                  </a:lnTo>
                  <a:lnTo>
                    <a:pt x="448" y="232"/>
                  </a:lnTo>
                  <a:lnTo>
                    <a:pt x="456" y="226"/>
                  </a:lnTo>
                  <a:lnTo>
                    <a:pt x="462" y="226"/>
                  </a:lnTo>
                  <a:lnTo>
                    <a:pt x="470" y="224"/>
                  </a:lnTo>
                  <a:lnTo>
                    <a:pt x="473" y="226"/>
                  </a:lnTo>
                  <a:lnTo>
                    <a:pt x="479" y="230"/>
                  </a:lnTo>
                  <a:lnTo>
                    <a:pt x="479" y="234"/>
                  </a:lnTo>
                  <a:lnTo>
                    <a:pt x="476" y="244"/>
                  </a:lnTo>
                  <a:lnTo>
                    <a:pt x="474" y="248"/>
                  </a:lnTo>
                  <a:lnTo>
                    <a:pt x="470" y="249"/>
                  </a:lnTo>
                  <a:lnTo>
                    <a:pt x="468" y="253"/>
                  </a:lnTo>
                  <a:lnTo>
                    <a:pt x="466" y="261"/>
                  </a:lnTo>
                  <a:lnTo>
                    <a:pt x="466" y="277"/>
                  </a:lnTo>
                  <a:lnTo>
                    <a:pt x="469" y="297"/>
                  </a:lnTo>
                  <a:lnTo>
                    <a:pt x="475" y="312"/>
                  </a:lnTo>
                  <a:lnTo>
                    <a:pt x="478" y="318"/>
                  </a:lnTo>
                  <a:lnTo>
                    <a:pt x="482" y="323"/>
                  </a:lnTo>
                  <a:lnTo>
                    <a:pt x="489" y="330"/>
                  </a:lnTo>
                  <a:lnTo>
                    <a:pt x="489" y="335"/>
                  </a:lnTo>
                  <a:lnTo>
                    <a:pt x="473" y="334"/>
                  </a:lnTo>
                  <a:lnTo>
                    <a:pt x="469" y="334"/>
                  </a:lnTo>
                  <a:lnTo>
                    <a:pt x="463" y="340"/>
                  </a:lnTo>
                  <a:lnTo>
                    <a:pt x="460" y="342"/>
                  </a:lnTo>
                  <a:lnTo>
                    <a:pt x="455" y="333"/>
                  </a:lnTo>
                  <a:lnTo>
                    <a:pt x="453" y="333"/>
                  </a:lnTo>
                  <a:lnTo>
                    <a:pt x="447" y="334"/>
                  </a:lnTo>
                  <a:lnTo>
                    <a:pt x="443" y="332"/>
                  </a:lnTo>
                  <a:lnTo>
                    <a:pt x="443" y="326"/>
                  </a:lnTo>
                  <a:lnTo>
                    <a:pt x="451" y="319"/>
                  </a:lnTo>
                  <a:lnTo>
                    <a:pt x="451" y="315"/>
                  </a:lnTo>
                  <a:lnTo>
                    <a:pt x="451" y="315"/>
                  </a:lnTo>
                  <a:lnTo>
                    <a:pt x="445" y="310"/>
                  </a:lnTo>
                  <a:lnTo>
                    <a:pt x="436" y="302"/>
                  </a:lnTo>
                  <a:lnTo>
                    <a:pt x="428" y="299"/>
                  </a:lnTo>
                  <a:lnTo>
                    <a:pt x="425" y="302"/>
                  </a:lnTo>
                  <a:lnTo>
                    <a:pt x="422" y="304"/>
                  </a:lnTo>
                  <a:lnTo>
                    <a:pt x="418" y="303"/>
                  </a:lnTo>
                  <a:lnTo>
                    <a:pt x="414" y="296"/>
                  </a:lnTo>
                  <a:lnTo>
                    <a:pt x="413" y="288"/>
                  </a:lnTo>
                  <a:lnTo>
                    <a:pt x="415" y="282"/>
                  </a:lnTo>
                  <a:lnTo>
                    <a:pt x="417" y="278"/>
                  </a:lnTo>
                  <a:lnTo>
                    <a:pt x="419" y="277"/>
                  </a:lnTo>
                  <a:lnTo>
                    <a:pt x="421" y="280"/>
                  </a:lnTo>
                  <a:lnTo>
                    <a:pt x="425" y="280"/>
                  </a:lnTo>
                  <a:lnTo>
                    <a:pt x="428" y="276"/>
                  </a:lnTo>
                  <a:lnTo>
                    <a:pt x="434" y="261"/>
                  </a:lnTo>
                  <a:lnTo>
                    <a:pt x="436" y="255"/>
                  </a:lnTo>
                  <a:lnTo>
                    <a:pt x="434" y="255"/>
                  </a:lnTo>
                  <a:lnTo>
                    <a:pt x="428" y="250"/>
                  </a:lnTo>
                  <a:close/>
                  <a:moveTo>
                    <a:pt x="485" y="222"/>
                  </a:moveTo>
                  <a:lnTo>
                    <a:pt x="482" y="219"/>
                  </a:lnTo>
                  <a:lnTo>
                    <a:pt x="476" y="215"/>
                  </a:lnTo>
                  <a:lnTo>
                    <a:pt x="469" y="212"/>
                  </a:lnTo>
                  <a:lnTo>
                    <a:pt x="465" y="213"/>
                  </a:lnTo>
                  <a:lnTo>
                    <a:pt x="460" y="214"/>
                  </a:lnTo>
                  <a:lnTo>
                    <a:pt x="455" y="217"/>
                  </a:lnTo>
                  <a:lnTo>
                    <a:pt x="453" y="214"/>
                  </a:lnTo>
                  <a:lnTo>
                    <a:pt x="447" y="205"/>
                  </a:lnTo>
                  <a:lnTo>
                    <a:pt x="451" y="198"/>
                  </a:lnTo>
                  <a:lnTo>
                    <a:pt x="458" y="189"/>
                  </a:lnTo>
                  <a:lnTo>
                    <a:pt x="462" y="187"/>
                  </a:lnTo>
                  <a:lnTo>
                    <a:pt x="471" y="187"/>
                  </a:lnTo>
                  <a:lnTo>
                    <a:pt x="472" y="179"/>
                  </a:lnTo>
                  <a:lnTo>
                    <a:pt x="467" y="172"/>
                  </a:lnTo>
                  <a:lnTo>
                    <a:pt x="470" y="166"/>
                  </a:lnTo>
                  <a:lnTo>
                    <a:pt x="472" y="163"/>
                  </a:lnTo>
                  <a:lnTo>
                    <a:pt x="476" y="162"/>
                  </a:lnTo>
                  <a:lnTo>
                    <a:pt x="481" y="159"/>
                  </a:lnTo>
                  <a:lnTo>
                    <a:pt x="480" y="155"/>
                  </a:lnTo>
                  <a:lnTo>
                    <a:pt x="476" y="150"/>
                  </a:lnTo>
                  <a:lnTo>
                    <a:pt x="485" y="129"/>
                  </a:lnTo>
                  <a:lnTo>
                    <a:pt x="488" y="126"/>
                  </a:lnTo>
                  <a:lnTo>
                    <a:pt x="490" y="128"/>
                  </a:lnTo>
                  <a:lnTo>
                    <a:pt x="495" y="128"/>
                  </a:lnTo>
                  <a:lnTo>
                    <a:pt x="501" y="116"/>
                  </a:lnTo>
                  <a:lnTo>
                    <a:pt x="506" y="108"/>
                  </a:lnTo>
                  <a:lnTo>
                    <a:pt x="512" y="102"/>
                  </a:lnTo>
                  <a:lnTo>
                    <a:pt x="518" y="98"/>
                  </a:lnTo>
                  <a:lnTo>
                    <a:pt x="526" y="95"/>
                  </a:lnTo>
                  <a:lnTo>
                    <a:pt x="533" y="97"/>
                  </a:lnTo>
                  <a:lnTo>
                    <a:pt x="537" y="93"/>
                  </a:lnTo>
                  <a:lnTo>
                    <a:pt x="542" y="78"/>
                  </a:lnTo>
                  <a:lnTo>
                    <a:pt x="544" y="78"/>
                  </a:lnTo>
                  <a:lnTo>
                    <a:pt x="548" y="75"/>
                  </a:lnTo>
                  <a:lnTo>
                    <a:pt x="559" y="82"/>
                  </a:lnTo>
                  <a:lnTo>
                    <a:pt x="562" y="81"/>
                  </a:lnTo>
                  <a:lnTo>
                    <a:pt x="573" y="73"/>
                  </a:lnTo>
                  <a:lnTo>
                    <a:pt x="578" y="72"/>
                  </a:lnTo>
                  <a:lnTo>
                    <a:pt x="591" y="66"/>
                  </a:lnTo>
                  <a:lnTo>
                    <a:pt x="602" y="63"/>
                  </a:lnTo>
                  <a:lnTo>
                    <a:pt x="607" y="49"/>
                  </a:lnTo>
                  <a:lnTo>
                    <a:pt x="609" y="45"/>
                  </a:lnTo>
                  <a:lnTo>
                    <a:pt x="624" y="41"/>
                  </a:lnTo>
                  <a:lnTo>
                    <a:pt x="635" y="39"/>
                  </a:lnTo>
                  <a:lnTo>
                    <a:pt x="638" y="42"/>
                  </a:lnTo>
                  <a:lnTo>
                    <a:pt x="641" y="48"/>
                  </a:lnTo>
                  <a:lnTo>
                    <a:pt x="641" y="57"/>
                  </a:lnTo>
                  <a:lnTo>
                    <a:pt x="637" y="69"/>
                  </a:lnTo>
                  <a:lnTo>
                    <a:pt x="634" y="73"/>
                  </a:lnTo>
                  <a:lnTo>
                    <a:pt x="626" y="81"/>
                  </a:lnTo>
                  <a:lnTo>
                    <a:pt x="610" y="92"/>
                  </a:lnTo>
                  <a:lnTo>
                    <a:pt x="585" y="104"/>
                  </a:lnTo>
                  <a:lnTo>
                    <a:pt x="572" y="111"/>
                  </a:lnTo>
                  <a:lnTo>
                    <a:pt x="560" y="117"/>
                  </a:lnTo>
                  <a:lnTo>
                    <a:pt x="549" y="125"/>
                  </a:lnTo>
                  <a:lnTo>
                    <a:pt x="536" y="130"/>
                  </a:lnTo>
                  <a:lnTo>
                    <a:pt x="531" y="135"/>
                  </a:lnTo>
                  <a:lnTo>
                    <a:pt x="529" y="141"/>
                  </a:lnTo>
                  <a:lnTo>
                    <a:pt x="533" y="146"/>
                  </a:lnTo>
                  <a:lnTo>
                    <a:pt x="530" y="151"/>
                  </a:lnTo>
                  <a:lnTo>
                    <a:pt x="525" y="159"/>
                  </a:lnTo>
                  <a:lnTo>
                    <a:pt x="522" y="160"/>
                  </a:lnTo>
                  <a:lnTo>
                    <a:pt x="510" y="159"/>
                  </a:lnTo>
                  <a:lnTo>
                    <a:pt x="507" y="163"/>
                  </a:lnTo>
                  <a:lnTo>
                    <a:pt x="506" y="168"/>
                  </a:lnTo>
                  <a:lnTo>
                    <a:pt x="510" y="173"/>
                  </a:lnTo>
                  <a:lnTo>
                    <a:pt x="508" y="178"/>
                  </a:lnTo>
                  <a:lnTo>
                    <a:pt x="501" y="188"/>
                  </a:lnTo>
                  <a:lnTo>
                    <a:pt x="499" y="185"/>
                  </a:lnTo>
                  <a:lnTo>
                    <a:pt x="494" y="183"/>
                  </a:lnTo>
                  <a:lnTo>
                    <a:pt x="491" y="190"/>
                  </a:lnTo>
                  <a:lnTo>
                    <a:pt x="496" y="196"/>
                  </a:lnTo>
                  <a:lnTo>
                    <a:pt x="496" y="202"/>
                  </a:lnTo>
                  <a:lnTo>
                    <a:pt x="490" y="216"/>
                  </a:lnTo>
                  <a:lnTo>
                    <a:pt x="485" y="222"/>
                  </a:lnTo>
                  <a:close/>
                  <a:moveTo>
                    <a:pt x="156" y="861"/>
                  </a:moveTo>
                  <a:lnTo>
                    <a:pt x="156" y="859"/>
                  </a:lnTo>
                  <a:lnTo>
                    <a:pt x="155" y="859"/>
                  </a:lnTo>
                  <a:lnTo>
                    <a:pt x="154" y="858"/>
                  </a:lnTo>
                  <a:lnTo>
                    <a:pt x="154" y="857"/>
                  </a:lnTo>
                  <a:lnTo>
                    <a:pt x="154" y="856"/>
                  </a:lnTo>
                  <a:lnTo>
                    <a:pt x="154" y="854"/>
                  </a:lnTo>
                  <a:lnTo>
                    <a:pt x="153" y="852"/>
                  </a:lnTo>
                  <a:lnTo>
                    <a:pt x="154" y="852"/>
                  </a:lnTo>
                  <a:lnTo>
                    <a:pt x="153" y="850"/>
                  </a:lnTo>
                  <a:lnTo>
                    <a:pt x="152" y="849"/>
                  </a:lnTo>
                  <a:lnTo>
                    <a:pt x="153" y="848"/>
                  </a:lnTo>
                  <a:lnTo>
                    <a:pt x="153" y="846"/>
                  </a:lnTo>
                  <a:lnTo>
                    <a:pt x="151" y="845"/>
                  </a:lnTo>
                  <a:lnTo>
                    <a:pt x="150" y="842"/>
                  </a:lnTo>
                  <a:lnTo>
                    <a:pt x="149" y="841"/>
                  </a:lnTo>
                  <a:lnTo>
                    <a:pt x="150" y="840"/>
                  </a:lnTo>
                  <a:lnTo>
                    <a:pt x="151" y="838"/>
                  </a:lnTo>
                  <a:lnTo>
                    <a:pt x="153" y="838"/>
                  </a:lnTo>
                  <a:lnTo>
                    <a:pt x="155" y="838"/>
                  </a:lnTo>
                  <a:lnTo>
                    <a:pt x="156" y="840"/>
                  </a:lnTo>
                  <a:lnTo>
                    <a:pt x="159" y="840"/>
                  </a:lnTo>
                  <a:lnTo>
                    <a:pt x="162" y="838"/>
                  </a:lnTo>
                  <a:lnTo>
                    <a:pt x="165" y="836"/>
                  </a:lnTo>
                  <a:lnTo>
                    <a:pt x="165" y="835"/>
                  </a:lnTo>
                  <a:lnTo>
                    <a:pt x="166" y="835"/>
                  </a:lnTo>
                  <a:lnTo>
                    <a:pt x="168" y="835"/>
                  </a:lnTo>
                  <a:lnTo>
                    <a:pt x="168" y="833"/>
                  </a:lnTo>
                  <a:lnTo>
                    <a:pt x="168" y="832"/>
                  </a:lnTo>
                  <a:lnTo>
                    <a:pt x="166" y="831"/>
                  </a:lnTo>
                  <a:lnTo>
                    <a:pt x="164" y="830"/>
                  </a:lnTo>
                  <a:lnTo>
                    <a:pt x="164" y="828"/>
                  </a:lnTo>
                  <a:lnTo>
                    <a:pt x="164" y="828"/>
                  </a:lnTo>
                  <a:lnTo>
                    <a:pt x="165" y="827"/>
                  </a:lnTo>
                  <a:lnTo>
                    <a:pt x="165" y="826"/>
                  </a:lnTo>
                  <a:lnTo>
                    <a:pt x="163" y="826"/>
                  </a:lnTo>
                  <a:lnTo>
                    <a:pt x="161" y="825"/>
                  </a:lnTo>
                  <a:lnTo>
                    <a:pt x="159" y="824"/>
                  </a:lnTo>
                  <a:lnTo>
                    <a:pt x="157" y="825"/>
                  </a:lnTo>
                  <a:lnTo>
                    <a:pt x="156" y="824"/>
                  </a:lnTo>
                  <a:lnTo>
                    <a:pt x="156" y="822"/>
                  </a:lnTo>
                  <a:lnTo>
                    <a:pt x="157" y="820"/>
                  </a:lnTo>
                  <a:lnTo>
                    <a:pt x="157" y="819"/>
                  </a:lnTo>
                  <a:lnTo>
                    <a:pt x="155" y="818"/>
                  </a:lnTo>
                  <a:lnTo>
                    <a:pt x="154" y="817"/>
                  </a:lnTo>
                  <a:lnTo>
                    <a:pt x="152" y="817"/>
                  </a:lnTo>
                  <a:lnTo>
                    <a:pt x="150" y="814"/>
                  </a:lnTo>
                  <a:lnTo>
                    <a:pt x="149" y="812"/>
                  </a:lnTo>
                  <a:lnTo>
                    <a:pt x="148" y="810"/>
                  </a:lnTo>
                  <a:lnTo>
                    <a:pt x="147" y="809"/>
                  </a:lnTo>
                  <a:lnTo>
                    <a:pt x="147" y="808"/>
                  </a:lnTo>
                  <a:lnTo>
                    <a:pt x="147" y="807"/>
                  </a:lnTo>
                  <a:lnTo>
                    <a:pt x="148" y="806"/>
                  </a:lnTo>
                  <a:lnTo>
                    <a:pt x="147" y="805"/>
                  </a:lnTo>
                  <a:lnTo>
                    <a:pt x="146" y="806"/>
                  </a:lnTo>
                  <a:lnTo>
                    <a:pt x="146" y="805"/>
                  </a:lnTo>
                  <a:lnTo>
                    <a:pt x="145" y="803"/>
                  </a:lnTo>
                  <a:lnTo>
                    <a:pt x="143" y="802"/>
                  </a:lnTo>
                  <a:lnTo>
                    <a:pt x="143" y="801"/>
                  </a:lnTo>
                  <a:lnTo>
                    <a:pt x="143" y="799"/>
                  </a:lnTo>
                  <a:lnTo>
                    <a:pt x="144" y="799"/>
                  </a:lnTo>
                  <a:lnTo>
                    <a:pt x="145" y="798"/>
                  </a:lnTo>
                  <a:lnTo>
                    <a:pt x="145" y="797"/>
                  </a:lnTo>
                  <a:lnTo>
                    <a:pt x="145" y="797"/>
                  </a:lnTo>
                  <a:lnTo>
                    <a:pt x="146" y="796"/>
                  </a:lnTo>
                  <a:lnTo>
                    <a:pt x="145" y="794"/>
                  </a:lnTo>
                  <a:lnTo>
                    <a:pt x="145" y="793"/>
                  </a:lnTo>
                  <a:lnTo>
                    <a:pt x="143" y="790"/>
                  </a:lnTo>
                  <a:lnTo>
                    <a:pt x="144" y="789"/>
                  </a:lnTo>
                  <a:lnTo>
                    <a:pt x="144" y="787"/>
                  </a:lnTo>
                  <a:lnTo>
                    <a:pt x="144" y="786"/>
                  </a:lnTo>
                  <a:lnTo>
                    <a:pt x="145" y="785"/>
                  </a:lnTo>
                  <a:lnTo>
                    <a:pt x="144" y="784"/>
                  </a:lnTo>
                  <a:lnTo>
                    <a:pt x="143" y="784"/>
                  </a:lnTo>
                  <a:lnTo>
                    <a:pt x="143" y="784"/>
                  </a:lnTo>
                  <a:lnTo>
                    <a:pt x="142" y="783"/>
                  </a:lnTo>
                  <a:lnTo>
                    <a:pt x="141" y="782"/>
                  </a:lnTo>
                  <a:lnTo>
                    <a:pt x="139" y="781"/>
                  </a:lnTo>
                  <a:lnTo>
                    <a:pt x="139" y="779"/>
                  </a:lnTo>
                  <a:lnTo>
                    <a:pt x="136" y="778"/>
                  </a:lnTo>
                  <a:lnTo>
                    <a:pt x="134" y="779"/>
                  </a:lnTo>
                  <a:lnTo>
                    <a:pt x="133" y="778"/>
                  </a:lnTo>
                  <a:lnTo>
                    <a:pt x="133" y="778"/>
                  </a:lnTo>
                  <a:lnTo>
                    <a:pt x="131" y="778"/>
                  </a:lnTo>
                  <a:lnTo>
                    <a:pt x="130" y="780"/>
                  </a:lnTo>
                  <a:lnTo>
                    <a:pt x="130" y="780"/>
                  </a:lnTo>
                  <a:lnTo>
                    <a:pt x="128" y="780"/>
                  </a:lnTo>
                  <a:lnTo>
                    <a:pt x="127" y="782"/>
                  </a:lnTo>
                  <a:lnTo>
                    <a:pt x="125" y="782"/>
                  </a:lnTo>
                  <a:lnTo>
                    <a:pt x="124" y="780"/>
                  </a:lnTo>
                  <a:lnTo>
                    <a:pt x="124" y="779"/>
                  </a:lnTo>
                  <a:lnTo>
                    <a:pt x="124" y="778"/>
                  </a:lnTo>
                  <a:lnTo>
                    <a:pt x="125" y="777"/>
                  </a:lnTo>
                  <a:lnTo>
                    <a:pt x="125" y="775"/>
                  </a:lnTo>
                  <a:lnTo>
                    <a:pt x="124" y="775"/>
                  </a:lnTo>
                  <a:lnTo>
                    <a:pt x="122" y="774"/>
                  </a:lnTo>
                  <a:lnTo>
                    <a:pt x="121" y="774"/>
                  </a:lnTo>
                  <a:lnTo>
                    <a:pt x="119" y="774"/>
                  </a:lnTo>
                  <a:lnTo>
                    <a:pt x="117" y="775"/>
                  </a:lnTo>
                  <a:lnTo>
                    <a:pt x="116" y="775"/>
                  </a:lnTo>
                  <a:lnTo>
                    <a:pt x="116" y="774"/>
                  </a:lnTo>
                  <a:lnTo>
                    <a:pt x="115" y="772"/>
                  </a:lnTo>
                  <a:lnTo>
                    <a:pt x="113" y="772"/>
                  </a:lnTo>
                  <a:lnTo>
                    <a:pt x="112" y="772"/>
                  </a:lnTo>
                  <a:lnTo>
                    <a:pt x="111" y="773"/>
                  </a:lnTo>
                  <a:lnTo>
                    <a:pt x="109" y="772"/>
                  </a:lnTo>
                  <a:lnTo>
                    <a:pt x="109" y="771"/>
                  </a:lnTo>
                  <a:lnTo>
                    <a:pt x="109" y="771"/>
                  </a:lnTo>
                  <a:lnTo>
                    <a:pt x="109" y="769"/>
                  </a:lnTo>
                  <a:lnTo>
                    <a:pt x="109" y="768"/>
                  </a:lnTo>
                  <a:lnTo>
                    <a:pt x="109" y="766"/>
                  </a:lnTo>
                  <a:lnTo>
                    <a:pt x="109" y="764"/>
                  </a:lnTo>
                  <a:lnTo>
                    <a:pt x="108" y="763"/>
                  </a:lnTo>
                  <a:lnTo>
                    <a:pt x="108" y="762"/>
                  </a:lnTo>
                  <a:lnTo>
                    <a:pt x="107" y="761"/>
                  </a:lnTo>
                  <a:lnTo>
                    <a:pt x="107" y="760"/>
                  </a:lnTo>
                  <a:lnTo>
                    <a:pt x="106" y="759"/>
                  </a:lnTo>
                  <a:lnTo>
                    <a:pt x="106" y="758"/>
                  </a:lnTo>
                  <a:lnTo>
                    <a:pt x="105" y="757"/>
                  </a:lnTo>
                  <a:lnTo>
                    <a:pt x="105" y="756"/>
                  </a:lnTo>
                  <a:lnTo>
                    <a:pt x="106" y="755"/>
                  </a:lnTo>
                  <a:lnTo>
                    <a:pt x="105" y="754"/>
                  </a:lnTo>
                  <a:lnTo>
                    <a:pt x="104" y="754"/>
                  </a:lnTo>
                  <a:lnTo>
                    <a:pt x="104" y="754"/>
                  </a:lnTo>
                  <a:lnTo>
                    <a:pt x="103" y="754"/>
                  </a:lnTo>
                  <a:lnTo>
                    <a:pt x="102" y="754"/>
                  </a:lnTo>
                  <a:lnTo>
                    <a:pt x="102" y="753"/>
                  </a:lnTo>
                  <a:lnTo>
                    <a:pt x="103" y="753"/>
                  </a:lnTo>
                  <a:lnTo>
                    <a:pt x="103" y="752"/>
                  </a:lnTo>
                  <a:lnTo>
                    <a:pt x="103" y="750"/>
                  </a:lnTo>
                  <a:lnTo>
                    <a:pt x="103" y="749"/>
                  </a:lnTo>
                  <a:lnTo>
                    <a:pt x="103" y="748"/>
                  </a:lnTo>
                  <a:lnTo>
                    <a:pt x="103" y="748"/>
                  </a:lnTo>
                  <a:lnTo>
                    <a:pt x="104" y="748"/>
                  </a:lnTo>
                  <a:lnTo>
                    <a:pt x="104" y="747"/>
                  </a:lnTo>
                  <a:lnTo>
                    <a:pt x="104" y="746"/>
                  </a:lnTo>
                  <a:lnTo>
                    <a:pt x="104" y="745"/>
                  </a:lnTo>
                  <a:lnTo>
                    <a:pt x="104" y="744"/>
                  </a:lnTo>
                  <a:lnTo>
                    <a:pt x="103" y="743"/>
                  </a:lnTo>
                  <a:lnTo>
                    <a:pt x="103" y="742"/>
                  </a:lnTo>
                  <a:lnTo>
                    <a:pt x="102" y="741"/>
                  </a:lnTo>
                  <a:lnTo>
                    <a:pt x="100" y="741"/>
                  </a:lnTo>
                  <a:lnTo>
                    <a:pt x="100" y="739"/>
                  </a:lnTo>
                  <a:lnTo>
                    <a:pt x="100" y="738"/>
                  </a:lnTo>
                  <a:lnTo>
                    <a:pt x="98" y="738"/>
                  </a:lnTo>
                  <a:lnTo>
                    <a:pt x="98" y="737"/>
                  </a:lnTo>
                  <a:lnTo>
                    <a:pt x="98" y="736"/>
                  </a:lnTo>
                  <a:lnTo>
                    <a:pt x="98" y="735"/>
                  </a:lnTo>
                  <a:lnTo>
                    <a:pt x="99" y="734"/>
                  </a:lnTo>
                  <a:lnTo>
                    <a:pt x="100" y="734"/>
                  </a:lnTo>
                  <a:lnTo>
                    <a:pt x="100" y="733"/>
                  </a:lnTo>
                  <a:lnTo>
                    <a:pt x="100" y="732"/>
                  </a:lnTo>
                  <a:lnTo>
                    <a:pt x="101" y="731"/>
                  </a:lnTo>
                  <a:lnTo>
                    <a:pt x="103" y="730"/>
                  </a:lnTo>
                  <a:lnTo>
                    <a:pt x="104" y="730"/>
                  </a:lnTo>
                  <a:lnTo>
                    <a:pt x="103" y="729"/>
                  </a:lnTo>
                  <a:lnTo>
                    <a:pt x="103" y="729"/>
                  </a:lnTo>
                  <a:lnTo>
                    <a:pt x="102" y="727"/>
                  </a:lnTo>
                  <a:lnTo>
                    <a:pt x="102" y="726"/>
                  </a:lnTo>
                  <a:lnTo>
                    <a:pt x="102" y="725"/>
                  </a:lnTo>
                  <a:lnTo>
                    <a:pt x="101" y="724"/>
                  </a:lnTo>
                  <a:lnTo>
                    <a:pt x="100" y="723"/>
                  </a:lnTo>
                  <a:lnTo>
                    <a:pt x="99" y="721"/>
                  </a:lnTo>
                  <a:lnTo>
                    <a:pt x="99" y="719"/>
                  </a:lnTo>
                  <a:lnTo>
                    <a:pt x="100" y="717"/>
                  </a:lnTo>
                  <a:lnTo>
                    <a:pt x="100" y="715"/>
                  </a:lnTo>
                  <a:lnTo>
                    <a:pt x="100" y="713"/>
                  </a:lnTo>
                  <a:lnTo>
                    <a:pt x="99" y="708"/>
                  </a:lnTo>
                  <a:lnTo>
                    <a:pt x="99" y="706"/>
                  </a:lnTo>
                  <a:lnTo>
                    <a:pt x="99" y="705"/>
                  </a:lnTo>
                  <a:lnTo>
                    <a:pt x="101" y="703"/>
                  </a:lnTo>
                  <a:lnTo>
                    <a:pt x="103" y="702"/>
                  </a:lnTo>
                  <a:lnTo>
                    <a:pt x="104" y="699"/>
                  </a:lnTo>
                  <a:lnTo>
                    <a:pt x="105" y="696"/>
                  </a:lnTo>
                  <a:lnTo>
                    <a:pt x="105" y="695"/>
                  </a:lnTo>
                  <a:lnTo>
                    <a:pt x="106" y="694"/>
                  </a:lnTo>
                  <a:lnTo>
                    <a:pt x="106" y="694"/>
                  </a:lnTo>
                  <a:lnTo>
                    <a:pt x="107" y="694"/>
                  </a:lnTo>
                  <a:lnTo>
                    <a:pt x="109" y="694"/>
                  </a:lnTo>
                  <a:lnTo>
                    <a:pt x="109" y="692"/>
                  </a:lnTo>
                  <a:lnTo>
                    <a:pt x="108" y="690"/>
                  </a:lnTo>
                  <a:lnTo>
                    <a:pt x="107" y="690"/>
                  </a:lnTo>
                  <a:lnTo>
                    <a:pt x="106" y="688"/>
                  </a:lnTo>
                  <a:lnTo>
                    <a:pt x="106" y="688"/>
                  </a:lnTo>
                  <a:lnTo>
                    <a:pt x="106" y="685"/>
                  </a:lnTo>
                  <a:lnTo>
                    <a:pt x="108" y="684"/>
                  </a:lnTo>
                  <a:lnTo>
                    <a:pt x="109" y="686"/>
                  </a:lnTo>
                  <a:lnTo>
                    <a:pt x="110" y="687"/>
                  </a:lnTo>
                  <a:lnTo>
                    <a:pt x="111" y="686"/>
                  </a:lnTo>
                  <a:lnTo>
                    <a:pt x="111" y="684"/>
                  </a:lnTo>
                  <a:lnTo>
                    <a:pt x="113" y="682"/>
                  </a:lnTo>
                  <a:lnTo>
                    <a:pt x="115" y="685"/>
                  </a:lnTo>
                  <a:lnTo>
                    <a:pt x="117" y="684"/>
                  </a:lnTo>
                  <a:lnTo>
                    <a:pt x="119" y="680"/>
                  </a:lnTo>
                  <a:lnTo>
                    <a:pt x="121" y="678"/>
                  </a:lnTo>
                  <a:lnTo>
                    <a:pt x="125" y="679"/>
                  </a:lnTo>
                  <a:lnTo>
                    <a:pt x="130" y="682"/>
                  </a:lnTo>
                  <a:lnTo>
                    <a:pt x="133" y="682"/>
                  </a:lnTo>
                  <a:lnTo>
                    <a:pt x="134" y="681"/>
                  </a:lnTo>
                  <a:lnTo>
                    <a:pt x="132" y="676"/>
                  </a:lnTo>
                  <a:lnTo>
                    <a:pt x="129" y="672"/>
                  </a:lnTo>
                  <a:lnTo>
                    <a:pt x="127" y="672"/>
                  </a:lnTo>
                  <a:lnTo>
                    <a:pt x="119" y="673"/>
                  </a:lnTo>
                  <a:lnTo>
                    <a:pt x="116" y="672"/>
                  </a:lnTo>
                  <a:lnTo>
                    <a:pt x="114" y="670"/>
                  </a:lnTo>
                  <a:lnTo>
                    <a:pt x="112" y="667"/>
                  </a:lnTo>
                  <a:lnTo>
                    <a:pt x="114" y="661"/>
                  </a:lnTo>
                  <a:lnTo>
                    <a:pt x="113" y="659"/>
                  </a:lnTo>
                  <a:lnTo>
                    <a:pt x="112" y="660"/>
                  </a:lnTo>
                  <a:lnTo>
                    <a:pt x="113" y="656"/>
                  </a:lnTo>
                  <a:lnTo>
                    <a:pt x="125" y="642"/>
                  </a:lnTo>
                  <a:lnTo>
                    <a:pt x="137" y="628"/>
                  </a:lnTo>
                  <a:lnTo>
                    <a:pt x="145" y="618"/>
                  </a:lnTo>
                  <a:lnTo>
                    <a:pt x="148" y="611"/>
                  </a:lnTo>
                  <a:lnTo>
                    <a:pt x="151" y="604"/>
                  </a:lnTo>
                  <a:lnTo>
                    <a:pt x="151" y="599"/>
                  </a:lnTo>
                  <a:lnTo>
                    <a:pt x="150" y="595"/>
                  </a:lnTo>
                  <a:lnTo>
                    <a:pt x="148" y="590"/>
                  </a:lnTo>
                  <a:lnTo>
                    <a:pt x="143" y="586"/>
                  </a:lnTo>
                  <a:lnTo>
                    <a:pt x="136" y="580"/>
                  </a:lnTo>
                  <a:lnTo>
                    <a:pt x="133" y="575"/>
                  </a:lnTo>
                  <a:lnTo>
                    <a:pt x="135" y="573"/>
                  </a:lnTo>
                  <a:lnTo>
                    <a:pt x="138" y="567"/>
                  </a:lnTo>
                  <a:lnTo>
                    <a:pt x="139" y="564"/>
                  </a:lnTo>
                  <a:lnTo>
                    <a:pt x="137" y="561"/>
                  </a:lnTo>
                  <a:lnTo>
                    <a:pt x="130" y="541"/>
                  </a:lnTo>
                  <a:lnTo>
                    <a:pt x="128" y="534"/>
                  </a:lnTo>
                  <a:lnTo>
                    <a:pt x="128" y="529"/>
                  </a:lnTo>
                  <a:lnTo>
                    <a:pt x="129" y="523"/>
                  </a:lnTo>
                  <a:lnTo>
                    <a:pt x="132" y="516"/>
                  </a:lnTo>
                  <a:lnTo>
                    <a:pt x="133" y="511"/>
                  </a:lnTo>
                  <a:lnTo>
                    <a:pt x="128" y="494"/>
                  </a:lnTo>
                  <a:lnTo>
                    <a:pt x="120" y="473"/>
                  </a:lnTo>
                  <a:lnTo>
                    <a:pt x="122" y="469"/>
                  </a:lnTo>
                  <a:lnTo>
                    <a:pt x="130" y="457"/>
                  </a:lnTo>
                  <a:lnTo>
                    <a:pt x="132" y="451"/>
                  </a:lnTo>
                  <a:lnTo>
                    <a:pt x="129" y="445"/>
                  </a:lnTo>
                  <a:lnTo>
                    <a:pt x="123" y="437"/>
                  </a:lnTo>
                  <a:lnTo>
                    <a:pt x="118" y="434"/>
                  </a:lnTo>
                  <a:lnTo>
                    <a:pt x="115" y="431"/>
                  </a:lnTo>
                  <a:lnTo>
                    <a:pt x="114" y="423"/>
                  </a:lnTo>
                  <a:lnTo>
                    <a:pt x="116" y="415"/>
                  </a:lnTo>
                  <a:lnTo>
                    <a:pt x="116" y="411"/>
                  </a:lnTo>
                  <a:lnTo>
                    <a:pt x="120" y="406"/>
                  </a:lnTo>
                  <a:lnTo>
                    <a:pt x="126" y="394"/>
                  </a:lnTo>
                  <a:lnTo>
                    <a:pt x="132" y="386"/>
                  </a:lnTo>
                  <a:lnTo>
                    <a:pt x="136" y="384"/>
                  </a:lnTo>
                  <a:lnTo>
                    <a:pt x="141" y="384"/>
                  </a:lnTo>
                  <a:lnTo>
                    <a:pt x="144" y="381"/>
                  </a:lnTo>
                  <a:lnTo>
                    <a:pt x="147" y="376"/>
                  </a:lnTo>
                  <a:lnTo>
                    <a:pt x="150" y="375"/>
                  </a:lnTo>
                  <a:lnTo>
                    <a:pt x="156" y="370"/>
                  </a:lnTo>
                  <a:lnTo>
                    <a:pt x="160" y="366"/>
                  </a:lnTo>
                  <a:lnTo>
                    <a:pt x="160" y="369"/>
                  </a:lnTo>
                  <a:lnTo>
                    <a:pt x="161" y="376"/>
                  </a:lnTo>
                  <a:lnTo>
                    <a:pt x="164" y="381"/>
                  </a:lnTo>
                  <a:lnTo>
                    <a:pt x="167" y="384"/>
                  </a:lnTo>
                  <a:lnTo>
                    <a:pt x="172" y="385"/>
                  </a:lnTo>
                  <a:lnTo>
                    <a:pt x="176" y="387"/>
                  </a:lnTo>
                  <a:lnTo>
                    <a:pt x="176" y="397"/>
                  </a:lnTo>
                  <a:lnTo>
                    <a:pt x="180" y="391"/>
                  </a:lnTo>
                  <a:lnTo>
                    <a:pt x="183" y="392"/>
                  </a:lnTo>
                  <a:lnTo>
                    <a:pt x="189" y="393"/>
                  </a:lnTo>
                  <a:lnTo>
                    <a:pt x="194" y="393"/>
                  </a:lnTo>
                  <a:lnTo>
                    <a:pt x="197" y="394"/>
                  </a:lnTo>
                  <a:lnTo>
                    <a:pt x="204" y="394"/>
                  </a:lnTo>
                  <a:lnTo>
                    <a:pt x="211" y="399"/>
                  </a:lnTo>
                  <a:lnTo>
                    <a:pt x="227" y="407"/>
                  </a:lnTo>
                  <a:lnTo>
                    <a:pt x="233" y="413"/>
                  </a:lnTo>
                  <a:lnTo>
                    <a:pt x="243" y="427"/>
                  </a:lnTo>
                  <a:lnTo>
                    <a:pt x="246" y="430"/>
                  </a:lnTo>
                  <a:lnTo>
                    <a:pt x="255" y="434"/>
                  </a:lnTo>
                  <a:lnTo>
                    <a:pt x="262" y="437"/>
                  </a:lnTo>
                  <a:lnTo>
                    <a:pt x="274" y="447"/>
                  </a:lnTo>
                  <a:lnTo>
                    <a:pt x="276" y="451"/>
                  </a:lnTo>
                  <a:lnTo>
                    <a:pt x="276" y="458"/>
                  </a:lnTo>
                  <a:lnTo>
                    <a:pt x="277" y="462"/>
                  </a:lnTo>
                  <a:lnTo>
                    <a:pt x="279" y="467"/>
                  </a:lnTo>
                  <a:lnTo>
                    <a:pt x="280" y="471"/>
                  </a:lnTo>
                  <a:lnTo>
                    <a:pt x="278" y="477"/>
                  </a:lnTo>
                  <a:lnTo>
                    <a:pt x="274" y="484"/>
                  </a:lnTo>
                  <a:lnTo>
                    <a:pt x="268" y="492"/>
                  </a:lnTo>
                  <a:lnTo>
                    <a:pt x="263" y="496"/>
                  </a:lnTo>
                  <a:lnTo>
                    <a:pt x="253" y="501"/>
                  </a:lnTo>
                  <a:lnTo>
                    <a:pt x="248" y="502"/>
                  </a:lnTo>
                  <a:lnTo>
                    <a:pt x="238" y="502"/>
                  </a:lnTo>
                  <a:lnTo>
                    <a:pt x="230" y="499"/>
                  </a:lnTo>
                  <a:lnTo>
                    <a:pt x="218" y="496"/>
                  </a:lnTo>
                  <a:lnTo>
                    <a:pt x="208" y="494"/>
                  </a:lnTo>
                  <a:lnTo>
                    <a:pt x="200" y="489"/>
                  </a:lnTo>
                  <a:lnTo>
                    <a:pt x="187" y="481"/>
                  </a:lnTo>
                  <a:lnTo>
                    <a:pt x="181" y="480"/>
                  </a:lnTo>
                  <a:lnTo>
                    <a:pt x="178" y="479"/>
                  </a:lnTo>
                  <a:lnTo>
                    <a:pt x="174" y="472"/>
                  </a:lnTo>
                  <a:lnTo>
                    <a:pt x="172" y="470"/>
                  </a:lnTo>
                  <a:lnTo>
                    <a:pt x="167" y="468"/>
                  </a:lnTo>
                  <a:lnTo>
                    <a:pt x="162" y="469"/>
                  </a:lnTo>
                  <a:lnTo>
                    <a:pt x="164" y="472"/>
                  </a:lnTo>
                  <a:lnTo>
                    <a:pt x="164" y="473"/>
                  </a:lnTo>
                  <a:lnTo>
                    <a:pt x="169" y="481"/>
                  </a:lnTo>
                  <a:lnTo>
                    <a:pt x="172" y="483"/>
                  </a:lnTo>
                  <a:lnTo>
                    <a:pt x="178" y="492"/>
                  </a:lnTo>
                  <a:lnTo>
                    <a:pt x="183" y="496"/>
                  </a:lnTo>
                  <a:lnTo>
                    <a:pt x="188" y="499"/>
                  </a:lnTo>
                  <a:lnTo>
                    <a:pt x="192" y="502"/>
                  </a:lnTo>
                  <a:lnTo>
                    <a:pt x="194" y="508"/>
                  </a:lnTo>
                  <a:lnTo>
                    <a:pt x="194" y="514"/>
                  </a:lnTo>
                  <a:lnTo>
                    <a:pt x="193" y="519"/>
                  </a:lnTo>
                  <a:lnTo>
                    <a:pt x="189" y="521"/>
                  </a:lnTo>
                  <a:lnTo>
                    <a:pt x="190" y="523"/>
                  </a:lnTo>
                  <a:lnTo>
                    <a:pt x="191" y="530"/>
                  </a:lnTo>
                  <a:lnTo>
                    <a:pt x="195" y="543"/>
                  </a:lnTo>
                  <a:lnTo>
                    <a:pt x="196" y="550"/>
                  </a:lnTo>
                  <a:lnTo>
                    <a:pt x="197" y="553"/>
                  </a:lnTo>
                  <a:lnTo>
                    <a:pt x="199" y="555"/>
                  </a:lnTo>
                  <a:lnTo>
                    <a:pt x="206" y="556"/>
                  </a:lnTo>
                  <a:lnTo>
                    <a:pt x="211" y="558"/>
                  </a:lnTo>
                  <a:lnTo>
                    <a:pt x="214" y="566"/>
                  </a:lnTo>
                  <a:lnTo>
                    <a:pt x="217" y="568"/>
                  </a:lnTo>
                  <a:lnTo>
                    <a:pt x="224" y="569"/>
                  </a:lnTo>
                  <a:lnTo>
                    <a:pt x="227" y="570"/>
                  </a:lnTo>
                  <a:lnTo>
                    <a:pt x="230" y="571"/>
                  </a:lnTo>
                  <a:lnTo>
                    <a:pt x="232" y="570"/>
                  </a:lnTo>
                  <a:lnTo>
                    <a:pt x="237" y="568"/>
                  </a:lnTo>
                  <a:lnTo>
                    <a:pt x="238" y="564"/>
                  </a:lnTo>
                  <a:lnTo>
                    <a:pt x="238" y="560"/>
                  </a:lnTo>
                  <a:lnTo>
                    <a:pt x="236" y="555"/>
                  </a:lnTo>
                  <a:lnTo>
                    <a:pt x="233" y="554"/>
                  </a:lnTo>
                  <a:lnTo>
                    <a:pt x="230" y="555"/>
                  </a:lnTo>
                  <a:lnTo>
                    <a:pt x="228" y="555"/>
                  </a:lnTo>
                  <a:lnTo>
                    <a:pt x="224" y="552"/>
                  </a:lnTo>
                  <a:lnTo>
                    <a:pt x="219" y="541"/>
                  </a:lnTo>
                  <a:lnTo>
                    <a:pt x="223" y="531"/>
                  </a:lnTo>
                  <a:lnTo>
                    <a:pt x="226" y="531"/>
                  </a:lnTo>
                  <a:lnTo>
                    <a:pt x="232" y="538"/>
                  </a:lnTo>
                  <a:lnTo>
                    <a:pt x="241" y="543"/>
                  </a:lnTo>
                  <a:lnTo>
                    <a:pt x="253" y="549"/>
                  </a:lnTo>
                  <a:lnTo>
                    <a:pt x="259" y="550"/>
                  </a:lnTo>
                  <a:lnTo>
                    <a:pt x="263" y="548"/>
                  </a:lnTo>
                  <a:lnTo>
                    <a:pt x="268" y="550"/>
                  </a:lnTo>
                  <a:lnTo>
                    <a:pt x="269" y="547"/>
                  </a:lnTo>
                  <a:lnTo>
                    <a:pt x="269" y="541"/>
                  </a:lnTo>
                  <a:lnTo>
                    <a:pt x="268" y="538"/>
                  </a:lnTo>
                  <a:lnTo>
                    <a:pt x="263" y="529"/>
                  </a:lnTo>
                  <a:lnTo>
                    <a:pt x="261" y="520"/>
                  </a:lnTo>
                  <a:lnTo>
                    <a:pt x="263" y="516"/>
                  </a:lnTo>
                  <a:lnTo>
                    <a:pt x="264" y="515"/>
                  </a:lnTo>
                  <a:lnTo>
                    <a:pt x="272" y="509"/>
                  </a:lnTo>
                  <a:lnTo>
                    <a:pt x="281" y="504"/>
                  </a:lnTo>
                  <a:lnTo>
                    <a:pt x="285" y="500"/>
                  </a:lnTo>
                  <a:lnTo>
                    <a:pt x="292" y="489"/>
                  </a:lnTo>
                  <a:lnTo>
                    <a:pt x="292" y="489"/>
                  </a:lnTo>
                  <a:lnTo>
                    <a:pt x="295" y="490"/>
                  </a:lnTo>
                  <a:lnTo>
                    <a:pt x="306" y="494"/>
                  </a:lnTo>
                  <a:lnTo>
                    <a:pt x="314" y="502"/>
                  </a:lnTo>
                  <a:lnTo>
                    <a:pt x="316" y="502"/>
                  </a:lnTo>
                  <a:lnTo>
                    <a:pt x="316" y="501"/>
                  </a:lnTo>
                  <a:lnTo>
                    <a:pt x="317" y="493"/>
                  </a:lnTo>
                  <a:lnTo>
                    <a:pt x="321" y="482"/>
                  </a:lnTo>
                  <a:lnTo>
                    <a:pt x="320" y="472"/>
                  </a:lnTo>
                  <a:lnTo>
                    <a:pt x="319" y="466"/>
                  </a:lnTo>
                  <a:lnTo>
                    <a:pt x="314" y="464"/>
                  </a:lnTo>
                  <a:lnTo>
                    <a:pt x="312" y="460"/>
                  </a:lnTo>
                  <a:lnTo>
                    <a:pt x="319" y="445"/>
                  </a:lnTo>
                  <a:lnTo>
                    <a:pt x="319" y="441"/>
                  </a:lnTo>
                  <a:lnTo>
                    <a:pt x="318" y="432"/>
                  </a:lnTo>
                  <a:lnTo>
                    <a:pt x="313" y="424"/>
                  </a:lnTo>
                  <a:lnTo>
                    <a:pt x="314" y="418"/>
                  </a:lnTo>
                  <a:lnTo>
                    <a:pt x="316" y="418"/>
                  </a:lnTo>
                  <a:lnTo>
                    <a:pt x="325" y="421"/>
                  </a:lnTo>
                  <a:lnTo>
                    <a:pt x="337" y="420"/>
                  </a:lnTo>
                  <a:lnTo>
                    <a:pt x="340" y="421"/>
                  </a:lnTo>
                  <a:lnTo>
                    <a:pt x="344" y="431"/>
                  </a:lnTo>
                  <a:lnTo>
                    <a:pt x="348" y="438"/>
                  </a:lnTo>
                  <a:lnTo>
                    <a:pt x="350" y="445"/>
                  </a:lnTo>
                  <a:lnTo>
                    <a:pt x="344" y="446"/>
                  </a:lnTo>
                  <a:lnTo>
                    <a:pt x="335" y="448"/>
                  </a:lnTo>
                  <a:lnTo>
                    <a:pt x="330" y="451"/>
                  </a:lnTo>
                  <a:lnTo>
                    <a:pt x="327" y="459"/>
                  </a:lnTo>
                  <a:lnTo>
                    <a:pt x="328" y="462"/>
                  </a:lnTo>
                  <a:lnTo>
                    <a:pt x="334" y="466"/>
                  </a:lnTo>
                  <a:lnTo>
                    <a:pt x="338" y="474"/>
                  </a:lnTo>
                  <a:lnTo>
                    <a:pt x="343" y="477"/>
                  </a:lnTo>
                  <a:lnTo>
                    <a:pt x="347" y="478"/>
                  </a:lnTo>
                  <a:lnTo>
                    <a:pt x="355" y="477"/>
                  </a:lnTo>
                  <a:lnTo>
                    <a:pt x="362" y="475"/>
                  </a:lnTo>
                  <a:lnTo>
                    <a:pt x="364" y="473"/>
                  </a:lnTo>
                  <a:lnTo>
                    <a:pt x="366" y="466"/>
                  </a:lnTo>
                  <a:lnTo>
                    <a:pt x="367" y="457"/>
                  </a:lnTo>
                  <a:lnTo>
                    <a:pt x="369" y="450"/>
                  </a:lnTo>
                  <a:lnTo>
                    <a:pt x="376" y="447"/>
                  </a:lnTo>
                  <a:lnTo>
                    <a:pt x="383" y="441"/>
                  </a:lnTo>
                  <a:lnTo>
                    <a:pt x="389" y="437"/>
                  </a:lnTo>
                  <a:lnTo>
                    <a:pt x="401" y="430"/>
                  </a:lnTo>
                  <a:lnTo>
                    <a:pt x="409" y="426"/>
                  </a:lnTo>
                  <a:lnTo>
                    <a:pt x="418" y="421"/>
                  </a:lnTo>
                  <a:lnTo>
                    <a:pt x="424" y="416"/>
                  </a:lnTo>
                  <a:lnTo>
                    <a:pt x="425" y="423"/>
                  </a:lnTo>
                  <a:lnTo>
                    <a:pt x="426" y="424"/>
                  </a:lnTo>
                  <a:lnTo>
                    <a:pt x="430" y="423"/>
                  </a:lnTo>
                  <a:lnTo>
                    <a:pt x="433" y="418"/>
                  </a:lnTo>
                  <a:lnTo>
                    <a:pt x="433" y="411"/>
                  </a:lnTo>
                  <a:lnTo>
                    <a:pt x="436" y="408"/>
                  </a:lnTo>
                  <a:lnTo>
                    <a:pt x="440" y="406"/>
                  </a:lnTo>
                  <a:lnTo>
                    <a:pt x="445" y="407"/>
                  </a:lnTo>
                  <a:lnTo>
                    <a:pt x="444" y="414"/>
                  </a:lnTo>
                  <a:lnTo>
                    <a:pt x="443" y="423"/>
                  </a:lnTo>
                  <a:lnTo>
                    <a:pt x="439" y="424"/>
                  </a:lnTo>
                  <a:lnTo>
                    <a:pt x="437" y="427"/>
                  </a:lnTo>
                  <a:lnTo>
                    <a:pt x="437" y="430"/>
                  </a:lnTo>
                  <a:lnTo>
                    <a:pt x="442" y="433"/>
                  </a:lnTo>
                  <a:lnTo>
                    <a:pt x="445" y="432"/>
                  </a:lnTo>
                  <a:lnTo>
                    <a:pt x="451" y="429"/>
                  </a:lnTo>
                  <a:lnTo>
                    <a:pt x="454" y="429"/>
                  </a:lnTo>
                  <a:lnTo>
                    <a:pt x="455" y="433"/>
                  </a:lnTo>
                  <a:lnTo>
                    <a:pt x="456" y="433"/>
                  </a:lnTo>
                  <a:lnTo>
                    <a:pt x="458" y="431"/>
                  </a:lnTo>
                  <a:lnTo>
                    <a:pt x="460" y="428"/>
                  </a:lnTo>
                  <a:lnTo>
                    <a:pt x="461" y="421"/>
                  </a:lnTo>
                  <a:lnTo>
                    <a:pt x="464" y="418"/>
                  </a:lnTo>
                  <a:lnTo>
                    <a:pt x="469" y="416"/>
                  </a:lnTo>
                  <a:lnTo>
                    <a:pt x="475" y="415"/>
                  </a:lnTo>
                  <a:lnTo>
                    <a:pt x="480" y="415"/>
                  </a:lnTo>
                  <a:lnTo>
                    <a:pt x="486" y="419"/>
                  </a:lnTo>
                  <a:lnTo>
                    <a:pt x="490" y="419"/>
                  </a:lnTo>
                  <a:lnTo>
                    <a:pt x="493" y="418"/>
                  </a:lnTo>
                  <a:lnTo>
                    <a:pt x="498" y="410"/>
                  </a:lnTo>
                  <a:lnTo>
                    <a:pt x="504" y="405"/>
                  </a:lnTo>
                  <a:lnTo>
                    <a:pt x="509" y="405"/>
                  </a:lnTo>
                  <a:lnTo>
                    <a:pt x="514" y="408"/>
                  </a:lnTo>
                  <a:lnTo>
                    <a:pt x="516" y="410"/>
                  </a:lnTo>
                  <a:lnTo>
                    <a:pt x="512" y="418"/>
                  </a:lnTo>
                  <a:lnTo>
                    <a:pt x="513" y="421"/>
                  </a:lnTo>
                  <a:lnTo>
                    <a:pt x="515" y="423"/>
                  </a:lnTo>
                  <a:lnTo>
                    <a:pt x="518" y="425"/>
                  </a:lnTo>
                  <a:lnTo>
                    <a:pt x="522" y="425"/>
                  </a:lnTo>
                  <a:lnTo>
                    <a:pt x="523" y="421"/>
                  </a:lnTo>
                  <a:lnTo>
                    <a:pt x="524" y="415"/>
                  </a:lnTo>
                  <a:lnTo>
                    <a:pt x="526" y="413"/>
                  </a:lnTo>
                  <a:lnTo>
                    <a:pt x="532" y="414"/>
                  </a:lnTo>
                  <a:lnTo>
                    <a:pt x="535" y="411"/>
                  </a:lnTo>
                  <a:lnTo>
                    <a:pt x="537" y="406"/>
                  </a:lnTo>
                  <a:lnTo>
                    <a:pt x="538" y="399"/>
                  </a:lnTo>
                  <a:lnTo>
                    <a:pt x="530" y="382"/>
                  </a:lnTo>
                  <a:lnTo>
                    <a:pt x="532" y="379"/>
                  </a:lnTo>
                  <a:lnTo>
                    <a:pt x="536" y="373"/>
                  </a:lnTo>
                  <a:lnTo>
                    <a:pt x="538" y="372"/>
                  </a:lnTo>
                  <a:lnTo>
                    <a:pt x="542" y="372"/>
                  </a:lnTo>
                  <a:lnTo>
                    <a:pt x="555" y="373"/>
                  </a:lnTo>
                  <a:lnTo>
                    <a:pt x="562" y="376"/>
                  </a:lnTo>
                  <a:lnTo>
                    <a:pt x="569" y="379"/>
                  </a:lnTo>
                  <a:lnTo>
                    <a:pt x="576" y="382"/>
                  </a:lnTo>
                  <a:lnTo>
                    <a:pt x="589" y="391"/>
                  </a:lnTo>
                  <a:lnTo>
                    <a:pt x="595" y="393"/>
                  </a:lnTo>
                  <a:lnTo>
                    <a:pt x="605" y="399"/>
                  </a:lnTo>
                  <a:lnTo>
                    <a:pt x="611" y="403"/>
                  </a:lnTo>
                  <a:lnTo>
                    <a:pt x="619" y="412"/>
                  </a:lnTo>
                  <a:lnTo>
                    <a:pt x="627" y="422"/>
                  </a:lnTo>
                  <a:lnTo>
                    <a:pt x="632" y="428"/>
                  </a:lnTo>
                  <a:lnTo>
                    <a:pt x="634" y="429"/>
                  </a:lnTo>
                  <a:lnTo>
                    <a:pt x="636" y="427"/>
                  </a:lnTo>
                  <a:lnTo>
                    <a:pt x="643" y="411"/>
                  </a:lnTo>
                  <a:lnTo>
                    <a:pt x="644" y="406"/>
                  </a:lnTo>
                  <a:lnTo>
                    <a:pt x="638" y="406"/>
                  </a:lnTo>
                  <a:lnTo>
                    <a:pt x="636" y="405"/>
                  </a:lnTo>
                  <a:lnTo>
                    <a:pt x="633" y="402"/>
                  </a:lnTo>
                  <a:lnTo>
                    <a:pt x="631" y="394"/>
                  </a:lnTo>
                  <a:lnTo>
                    <a:pt x="631" y="384"/>
                  </a:lnTo>
                  <a:lnTo>
                    <a:pt x="626" y="379"/>
                  </a:lnTo>
                  <a:lnTo>
                    <a:pt x="615" y="376"/>
                  </a:lnTo>
                  <a:lnTo>
                    <a:pt x="614" y="372"/>
                  </a:lnTo>
                  <a:lnTo>
                    <a:pt x="614" y="369"/>
                  </a:lnTo>
                  <a:lnTo>
                    <a:pt x="616" y="364"/>
                  </a:lnTo>
                  <a:lnTo>
                    <a:pt x="620" y="359"/>
                  </a:lnTo>
                  <a:lnTo>
                    <a:pt x="621" y="357"/>
                  </a:lnTo>
                  <a:lnTo>
                    <a:pt x="622" y="354"/>
                  </a:lnTo>
                  <a:lnTo>
                    <a:pt x="622" y="339"/>
                  </a:lnTo>
                  <a:lnTo>
                    <a:pt x="620" y="334"/>
                  </a:lnTo>
                  <a:lnTo>
                    <a:pt x="613" y="333"/>
                  </a:lnTo>
                  <a:lnTo>
                    <a:pt x="612" y="328"/>
                  </a:lnTo>
                  <a:lnTo>
                    <a:pt x="614" y="319"/>
                  </a:lnTo>
                  <a:lnTo>
                    <a:pt x="616" y="314"/>
                  </a:lnTo>
                  <a:lnTo>
                    <a:pt x="618" y="313"/>
                  </a:lnTo>
                  <a:lnTo>
                    <a:pt x="627" y="306"/>
                  </a:lnTo>
                  <a:lnTo>
                    <a:pt x="634" y="297"/>
                  </a:lnTo>
                  <a:lnTo>
                    <a:pt x="637" y="289"/>
                  </a:lnTo>
                  <a:lnTo>
                    <a:pt x="640" y="277"/>
                  </a:lnTo>
                  <a:lnTo>
                    <a:pt x="643" y="254"/>
                  </a:lnTo>
                  <a:lnTo>
                    <a:pt x="647" y="246"/>
                  </a:lnTo>
                  <a:lnTo>
                    <a:pt x="649" y="247"/>
                  </a:lnTo>
                  <a:lnTo>
                    <a:pt x="658" y="250"/>
                  </a:lnTo>
                  <a:lnTo>
                    <a:pt x="668" y="247"/>
                  </a:lnTo>
                  <a:lnTo>
                    <a:pt x="677" y="246"/>
                  </a:lnTo>
                  <a:lnTo>
                    <a:pt x="681" y="247"/>
                  </a:lnTo>
                  <a:lnTo>
                    <a:pt x="688" y="246"/>
                  </a:lnTo>
                  <a:lnTo>
                    <a:pt x="691" y="248"/>
                  </a:lnTo>
                  <a:lnTo>
                    <a:pt x="693" y="254"/>
                  </a:lnTo>
                  <a:lnTo>
                    <a:pt x="693" y="261"/>
                  </a:lnTo>
                  <a:lnTo>
                    <a:pt x="690" y="277"/>
                  </a:lnTo>
                  <a:lnTo>
                    <a:pt x="688" y="283"/>
                  </a:lnTo>
                  <a:lnTo>
                    <a:pt x="680" y="299"/>
                  </a:lnTo>
                  <a:lnTo>
                    <a:pt x="679" y="305"/>
                  </a:lnTo>
                  <a:lnTo>
                    <a:pt x="683" y="312"/>
                  </a:lnTo>
                  <a:lnTo>
                    <a:pt x="689" y="324"/>
                  </a:lnTo>
                  <a:lnTo>
                    <a:pt x="691" y="330"/>
                  </a:lnTo>
                  <a:lnTo>
                    <a:pt x="692" y="345"/>
                  </a:lnTo>
                  <a:lnTo>
                    <a:pt x="691" y="348"/>
                  </a:lnTo>
                  <a:lnTo>
                    <a:pt x="687" y="355"/>
                  </a:lnTo>
                  <a:lnTo>
                    <a:pt x="689" y="375"/>
                  </a:lnTo>
                  <a:lnTo>
                    <a:pt x="689" y="397"/>
                  </a:lnTo>
                  <a:lnTo>
                    <a:pt x="690" y="406"/>
                  </a:lnTo>
                  <a:lnTo>
                    <a:pt x="693" y="412"/>
                  </a:lnTo>
                  <a:lnTo>
                    <a:pt x="699" y="417"/>
                  </a:lnTo>
                  <a:lnTo>
                    <a:pt x="700" y="420"/>
                  </a:lnTo>
                  <a:lnTo>
                    <a:pt x="700" y="421"/>
                  </a:lnTo>
                  <a:lnTo>
                    <a:pt x="697" y="429"/>
                  </a:lnTo>
                  <a:lnTo>
                    <a:pt x="695" y="442"/>
                  </a:lnTo>
                  <a:lnTo>
                    <a:pt x="692" y="447"/>
                  </a:lnTo>
                  <a:lnTo>
                    <a:pt x="688" y="454"/>
                  </a:lnTo>
                  <a:lnTo>
                    <a:pt x="681" y="464"/>
                  </a:lnTo>
                  <a:lnTo>
                    <a:pt x="677" y="467"/>
                  </a:lnTo>
                  <a:lnTo>
                    <a:pt x="674" y="471"/>
                  </a:lnTo>
                  <a:lnTo>
                    <a:pt x="676" y="479"/>
                  </a:lnTo>
                  <a:lnTo>
                    <a:pt x="673" y="480"/>
                  </a:lnTo>
                  <a:lnTo>
                    <a:pt x="667" y="484"/>
                  </a:lnTo>
                  <a:lnTo>
                    <a:pt x="657" y="478"/>
                  </a:lnTo>
                  <a:lnTo>
                    <a:pt x="653" y="477"/>
                  </a:lnTo>
                  <a:lnTo>
                    <a:pt x="647" y="478"/>
                  </a:lnTo>
                  <a:lnTo>
                    <a:pt x="644" y="480"/>
                  </a:lnTo>
                  <a:lnTo>
                    <a:pt x="645" y="484"/>
                  </a:lnTo>
                  <a:lnTo>
                    <a:pt x="648" y="488"/>
                  </a:lnTo>
                  <a:lnTo>
                    <a:pt x="652" y="492"/>
                  </a:lnTo>
                  <a:lnTo>
                    <a:pt x="662" y="495"/>
                  </a:lnTo>
                  <a:lnTo>
                    <a:pt x="668" y="496"/>
                  </a:lnTo>
                  <a:lnTo>
                    <a:pt x="672" y="495"/>
                  </a:lnTo>
                  <a:lnTo>
                    <a:pt x="679" y="497"/>
                  </a:lnTo>
                  <a:lnTo>
                    <a:pt x="685" y="496"/>
                  </a:lnTo>
                  <a:lnTo>
                    <a:pt x="687" y="491"/>
                  </a:lnTo>
                  <a:lnTo>
                    <a:pt x="689" y="486"/>
                  </a:lnTo>
                  <a:lnTo>
                    <a:pt x="697" y="481"/>
                  </a:lnTo>
                  <a:lnTo>
                    <a:pt x="704" y="474"/>
                  </a:lnTo>
                  <a:lnTo>
                    <a:pt x="705" y="469"/>
                  </a:lnTo>
                  <a:lnTo>
                    <a:pt x="707" y="460"/>
                  </a:lnTo>
                  <a:lnTo>
                    <a:pt x="712" y="456"/>
                  </a:lnTo>
                  <a:lnTo>
                    <a:pt x="718" y="446"/>
                  </a:lnTo>
                  <a:lnTo>
                    <a:pt x="718" y="440"/>
                  </a:lnTo>
                  <a:lnTo>
                    <a:pt x="716" y="432"/>
                  </a:lnTo>
                  <a:lnTo>
                    <a:pt x="713" y="423"/>
                  </a:lnTo>
                  <a:lnTo>
                    <a:pt x="715" y="414"/>
                  </a:lnTo>
                  <a:lnTo>
                    <a:pt x="716" y="412"/>
                  </a:lnTo>
                  <a:lnTo>
                    <a:pt x="720" y="410"/>
                  </a:lnTo>
                  <a:lnTo>
                    <a:pt x="728" y="408"/>
                  </a:lnTo>
                  <a:lnTo>
                    <a:pt x="738" y="408"/>
                  </a:lnTo>
                  <a:lnTo>
                    <a:pt x="743" y="411"/>
                  </a:lnTo>
                  <a:lnTo>
                    <a:pt x="748" y="419"/>
                  </a:lnTo>
                  <a:lnTo>
                    <a:pt x="748" y="431"/>
                  </a:lnTo>
                  <a:lnTo>
                    <a:pt x="746" y="447"/>
                  </a:lnTo>
                  <a:lnTo>
                    <a:pt x="748" y="451"/>
                  </a:lnTo>
                  <a:lnTo>
                    <a:pt x="754" y="455"/>
                  </a:lnTo>
                  <a:lnTo>
                    <a:pt x="761" y="455"/>
                  </a:lnTo>
                  <a:lnTo>
                    <a:pt x="766" y="453"/>
                  </a:lnTo>
                  <a:lnTo>
                    <a:pt x="767" y="448"/>
                  </a:lnTo>
                  <a:lnTo>
                    <a:pt x="764" y="446"/>
                  </a:lnTo>
                  <a:lnTo>
                    <a:pt x="759" y="443"/>
                  </a:lnTo>
                  <a:lnTo>
                    <a:pt x="756" y="444"/>
                  </a:lnTo>
                  <a:lnTo>
                    <a:pt x="753" y="442"/>
                  </a:lnTo>
                  <a:lnTo>
                    <a:pt x="754" y="436"/>
                  </a:lnTo>
                  <a:lnTo>
                    <a:pt x="760" y="430"/>
                  </a:lnTo>
                  <a:lnTo>
                    <a:pt x="760" y="426"/>
                  </a:lnTo>
                  <a:lnTo>
                    <a:pt x="759" y="424"/>
                  </a:lnTo>
                  <a:lnTo>
                    <a:pt x="758" y="418"/>
                  </a:lnTo>
                  <a:lnTo>
                    <a:pt x="755" y="406"/>
                  </a:lnTo>
                  <a:lnTo>
                    <a:pt x="752" y="402"/>
                  </a:lnTo>
                  <a:lnTo>
                    <a:pt x="747" y="400"/>
                  </a:lnTo>
                  <a:lnTo>
                    <a:pt x="741" y="396"/>
                  </a:lnTo>
                  <a:lnTo>
                    <a:pt x="736" y="394"/>
                  </a:lnTo>
                  <a:lnTo>
                    <a:pt x="729" y="392"/>
                  </a:lnTo>
                  <a:lnTo>
                    <a:pt x="723" y="395"/>
                  </a:lnTo>
                  <a:lnTo>
                    <a:pt x="719" y="396"/>
                  </a:lnTo>
                  <a:lnTo>
                    <a:pt x="712" y="393"/>
                  </a:lnTo>
                  <a:lnTo>
                    <a:pt x="707" y="394"/>
                  </a:lnTo>
                  <a:lnTo>
                    <a:pt x="707" y="389"/>
                  </a:lnTo>
                  <a:lnTo>
                    <a:pt x="703" y="371"/>
                  </a:lnTo>
                  <a:lnTo>
                    <a:pt x="705" y="360"/>
                  </a:lnTo>
                  <a:lnTo>
                    <a:pt x="709" y="348"/>
                  </a:lnTo>
                  <a:lnTo>
                    <a:pt x="711" y="340"/>
                  </a:lnTo>
                  <a:lnTo>
                    <a:pt x="710" y="336"/>
                  </a:lnTo>
                  <a:lnTo>
                    <a:pt x="704" y="317"/>
                  </a:lnTo>
                  <a:lnTo>
                    <a:pt x="698" y="308"/>
                  </a:lnTo>
                  <a:lnTo>
                    <a:pt x="698" y="304"/>
                  </a:lnTo>
                  <a:lnTo>
                    <a:pt x="703" y="294"/>
                  </a:lnTo>
                  <a:lnTo>
                    <a:pt x="710" y="292"/>
                  </a:lnTo>
                  <a:lnTo>
                    <a:pt x="715" y="287"/>
                  </a:lnTo>
                  <a:lnTo>
                    <a:pt x="720" y="280"/>
                  </a:lnTo>
                  <a:lnTo>
                    <a:pt x="721" y="276"/>
                  </a:lnTo>
                  <a:lnTo>
                    <a:pt x="722" y="264"/>
                  </a:lnTo>
                  <a:lnTo>
                    <a:pt x="721" y="250"/>
                  </a:lnTo>
                  <a:lnTo>
                    <a:pt x="722" y="252"/>
                  </a:lnTo>
                  <a:lnTo>
                    <a:pt x="726" y="253"/>
                  </a:lnTo>
                  <a:lnTo>
                    <a:pt x="729" y="255"/>
                  </a:lnTo>
                  <a:lnTo>
                    <a:pt x="730" y="264"/>
                  </a:lnTo>
                  <a:lnTo>
                    <a:pt x="728" y="274"/>
                  </a:lnTo>
                  <a:lnTo>
                    <a:pt x="725" y="286"/>
                  </a:lnTo>
                  <a:lnTo>
                    <a:pt x="724" y="297"/>
                  </a:lnTo>
                  <a:lnTo>
                    <a:pt x="725" y="305"/>
                  </a:lnTo>
                  <a:lnTo>
                    <a:pt x="727" y="310"/>
                  </a:lnTo>
                  <a:lnTo>
                    <a:pt x="730" y="315"/>
                  </a:lnTo>
                  <a:lnTo>
                    <a:pt x="738" y="317"/>
                  </a:lnTo>
                  <a:lnTo>
                    <a:pt x="747" y="320"/>
                  </a:lnTo>
                  <a:lnTo>
                    <a:pt x="757" y="322"/>
                  </a:lnTo>
                  <a:lnTo>
                    <a:pt x="761" y="329"/>
                  </a:lnTo>
                  <a:lnTo>
                    <a:pt x="763" y="330"/>
                  </a:lnTo>
                  <a:lnTo>
                    <a:pt x="768" y="329"/>
                  </a:lnTo>
                  <a:lnTo>
                    <a:pt x="765" y="313"/>
                  </a:lnTo>
                  <a:lnTo>
                    <a:pt x="762" y="308"/>
                  </a:lnTo>
                  <a:lnTo>
                    <a:pt x="751" y="306"/>
                  </a:lnTo>
                  <a:lnTo>
                    <a:pt x="745" y="304"/>
                  </a:lnTo>
                  <a:lnTo>
                    <a:pt x="742" y="302"/>
                  </a:lnTo>
                  <a:lnTo>
                    <a:pt x="738" y="294"/>
                  </a:lnTo>
                  <a:lnTo>
                    <a:pt x="740" y="287"/>
                  </a:lnTo>
                  <a:lnTo>
                    <a:pt x="748" y="286"/>
                  </a:lnTo>
                  <a:lnTo>
                    <a:pt x="751" y="289"/>
                  </a:lnTo>
                  <a:lnTo>
                    <a:pt x="757" y="291"/>
                  </a:lnTo>
                  <a:lnTo>
                    <a:pt x="762" y="288"/>
                  </a:lnTo>
                  <a:lnTo>
                    <a:pt x="761" y="274"/>
                  </a:lnTo>
                  <a:lnTo>
                    <a:pt x="764" y="273"/>
                  </a:lnTo>
                  <a:lnTo>
                    <a:pt x="769" y="270"/>
                  </a:lnTo>
                  <a:lnTo>
                    <a:pt x="776" y="270"/>
                  </a:lnTo>
                  <a:lnTo>
                    <a:pt x="782" y="274"/>
                  </a:lnTo>
                  <a:lnTo>
                    <a:pt x="791" y="281"/>
                  </a:lnTo>
                  <a:lnTo>
                    <a:pt x="797" y="291"/>
                  </a:lnTo>
                  <a:lnTo>
                    <a:pt x="805" y="298"/>
                  </a:lnTo>
                  <a:lnTo>
                    <a:pt x="808" y="300"/>
                  </a:lnTo>
                  <a:lnTo>
                    <a:pt x="819" y="300"/>
                  </a:lnTo>
                  <a:lnTo>
                    <a:pt x="823" y="297"/>
                  </a:lnTo>
                  <a:lnTo>
                    <a:pt x="824" y="303"/>
                  </a:lnTo>
                  <a:lnTo>
                    <a:pt x="819" y="310"/>
                  </a:lnTo>
                  <a:lnTo>
                    <a:pt x="815" y="315"/>
                  </a:lnTo>
                  <a:lnTo>
                    <a:pt x="814" y="328"/>
                  </a:lnTo>
                  <a:lnTo>
                    <a:pt x="813" y="346"/>
                  </a:lnTo>
                  <a:lnTo>
                    <a:pt x="815" y="348"/>
                  </a:lnTo>
                  <a:lnTo>
                    <a:pt x="819" y="334"/>
                  </a:lnTo>
                  <a:lnTo>
                    <a:pt x="821" y="329"/>
                  </a:lnTo>
                  <a:lnTo>
                    <a:pt x="823" y="330"/>
                  </a:lnTo>
                  <a:lnTo>
                    <a:pt x="826" y="339"/>
                  </a:lnTo>
                  <a:lnTo>
                    <a:pt x="826" y="352"/>
                  </a:lnTo>
                  <a:lnTo>
                    <a:pt x="830" y="349"/>
                  </a:lnTo>
                  <a:lnTo>
                    <a:pt x="834" y="344"/>
                  </a:lnTo>
                  <a:lnTo>
                    <a:pt x="834" y="339"/>
                  </a:lnTo>
                  <a:lnTo>
                    <a:pt x="833" y="337"/>
                  </a:lnTo>
                  <a:lnTo>
                    <a:pt x="832" y="330"/>
                  </a:lnTo>
                  <a:lnTo>
                    <a:pt x="827" y="316"/>
                  </a:lnTo>
                  <a:lnTo>
                    <a:pt x="829" y="312"/>
                  </a:lnTo>
                  <a:lnTo>
                    <a:pt x="833" y="297"/>
                  </a:lnTo>
                  <a:lnTo>
                    <a:pt x="828" y="289"/>
                  </a:lnTo>
                  <a:lnTo>
                    <a:pt x="823" y="284"/>
                  </a:lnTo>
                  <a:lnTo>
                    <a:pt x="818" y="279"/>
                  </a:lnTo>
                  <a:lnTo>
                    <a:pt x="817" y="272"/>
                  </a:lnTo>
                  <a:lnTo>
                    <a:pt x="813" y="271"/>
                  </a:lnTo>
                  <a:lnTo>
                    <a:pt x="807" y="267"/>
                  </a:lnTo>
                  <a:lnTo>
                    <a:pt x="799" y="262"/>
                  </a:lnTo>
                  <a:lnTo>
                    <a:pt x="797" y="257"/>
                  </a:lnTo>
                  <a:lnTo>
                    <a:pt x="797" y="245"/>
                  </a:lnTo>
                  <a:lnTo>
                    <a:pt x="797" y="238"/>
                  </a:lnTo>
                  <a:lnTo>
                    <a:pt x="792" y="224"/>
                  </a:lnTo>
                  <a:lnTo>
                    <a:pt x="793" y="219"/>
                  </a:lnTo>
                  <a:lnTo>
                    <a:pt x="794" y="216"/>
                  </a:lnTo>
                  <a:lnTo>
                    <a:pt x="797" y="213"/>
                  </a:lnTo>
                  <a:lnTo>
                    <a:pt x="811" y="211"/>
                  </a:lnTo>
                  <a:lnTo>
                    <a:pt x="826" y="210"/>
                  </a:lnTo>
                  <a:lnTo>
                    <a:pt x="838" y="208"/>
                  </a:lnTo>
                  <a:lnTo>
                    <a:pt x="847" y="204"/>
                  </a:lnTo>
                  <a:lnTo>
                    <a:pt x="849" y="211"/>
                  </a:lnTo>
                  <a:lnTo>
                    <a:pt x="851" y="212"/>
                  </a:lnTo>
                  <a:lnTo>
                    <a:pt x="856" y="206"/>
                  </a:lnTo>
                  <a:lnTo>
                    <a:pt x="863" y="200"/>
                  </a:lnTo>
                  <a:lnTo>
                    <a:pt x="871" y="198"/>
                  </a:lnTo>
                  <a:lnTo>
                    <a:pt x="874" y="202"/>
                  </a:lnTo>
                  <a:lnTo>
                    <a:pt x="869" y="209"/>
                  </a:lnTo>
                  <a:lnTo>
                    <a:pt x="866" y="218"/>
                  </a:lnTo>
                  <a:lnTo>
                    <a:pt x="877" y="213"/>
                  </a:lnTo>
                  <a:lnTo>
                    <a:pt x="880" y="211"/>
                  </a:lnTo>
                  <a:lnTo>
                    <a:pt x="885" y="203"/>
                  </a:lnTo>
                  <a:lnTo>
                    <a:pt x="887" y="197"/>
                  </a:lnTo>
                  <a:lnTo>
                    <a:pt x="885" y="187"/>
                  </a:lnTo>
                  <a:lnTo>
                    <a:pt x="883" y="183"/>
                  </a:lnTo>
                  <a:lnTo>
                    <a:pt x="877" y="178"/>
                  </a:lnTo>
                  <a:lnTo>
                    <a:pt x="875" y="171"/>
                  </a:lnTo>
                  <a:lnTo>
                    <a:pt x="875" y="166"/>
                  </a:lnTo>
                  <a:lnTo>
                    <a:pt x="877" y="154"/>
                  </a:lnTo>
                  <a:lnTo>
                    <a:pt x="884" y="145"/>
                  </a:lnTo>
                  <a:lnTo>
                    <a:pt x="890" y="140"/>
                  </a:lnTo>
                  <a:lnTo>
                    <a:pt x="907" y="119"/>
                  </a:lnTo>
                  <a:lnTo>
                    <a:pt x="913" y="117"/>
                  </a:lnTo>
                  <a:lnTo>
                    <a:pt x="914" y="116"/>
                  </a:lnTo>
                  <a:lnTo>
                    <a:pt x="917" y="114"/>
                  </a:lnTo>
                  <a:lnTo>
                    <a:pt x="928" y="112"/>
                  </a:lnTo>
                  <a:lnTo>
                    <a:pt x="938" y="109"/>
                  </a:lnTo>
                  <a:lnTo>
                    <a:pt x="952" y="103"/>
                  </a:lnTo>
                  <a:lnTo>
                    <a:pt x="964" y="97"/>
                  </a:lnTo>
                  <a:lnTo>
                    <a:pt x="973" y="87"/>
                  </a:lnTo>
                  <a:lnTo>
                    <a:pt x="978" y="81"/>
                  </a:lnTo>
                  <a:lnTo>
                    <a:pt x="989" y="82"/>
                  </a:lnTo>
                  <a:lnTo>
                    <a:pt x="995" y="82"/>
                  </a:lnTo>
                  <a:lnTo>
                    <a:pt x="997" y="86"/>
                  </a:lnTo>
                  <a:lnTo>
                    <a:pt x="995" y="96"/>
                  </a:lnTo>
                  <a:lnTo>
                    <a:pt x="1004" y="99"/>
                  </a:lnTo>
                  <a:lnTo>
                    <a:pt x="1010" y="98"/>
                  </a:lnTo>
                  <a:lnTo>
                    <a:pt x="1017" y="93"/>
                  </a:lnTo>
                  <a:lnTo>
                    <a:pt x="1025" y="88"/>
                  </a:lnTo>
                  <a:lnTo>
                    <a:pt x="1031" y="87"/>
                  </a:lnTo>
                  <a:lnTo>
                    <a:pt x="1037" y="91"/>
                  </a:lnTo>
                  <a:lnTo>
                    <a:pt x="1040" y="93"/>
                  </a:lnTo>
                  <a:lnTo>
                    <a:pt x="1045" y="88"/>
                  </a:lnTo>
                  <a:lnTo>
                    <a:pt x="1045" y="79"/>
                  </a:lnTo>
                  <a:lnTo>
                    <a:pt x="1045" y="75"/>
                  </a:lnTo>
                  <a:lnTo>
                    <a:pt x="1047" y="67"/>
                  </a:lnTo>
                  <a:lnTo>
                    <a:pt x="1053" y="65"/>
                  </a:lnTo>
                  <a:lnTo>
                    <a:pt x="1058" y="66"/>
                  </a:lnTo>
                  <a:lnTo>
                    <a:pt x="1066" y="56"/>
                  </a:lnTo>
                  <a:lnTo>
                    <a:pt x="1062" y="43"/>
                  </a:lnTo>
                  <a:lnTo>
                    <a:pt x="1063" y="34"/>
                  </a:lnTo>
                  <a:lnTo>
                    <a:pt x="1070" y="23"/>
                  </a:lnTo>
                  <a:lnTo>
                    <a:pt x="1079" y="13"/>
                  </a:lnTo>
                  <a:lnTo>
                    <a:pt x="1092" y="1"/>
                  </a:lnTo>
                  <a:lnTo>
                    <a:pt x="1099" y="0"/>
                  </a:lnTo>
                  <a:lnTo>
                    <a:pt x="1105" y="1"/>
                  </a:lnTo>
                  <a:lnTo>
                    <a:pt x="1114" y="1"/>
                  </a:lnTo>
                  <a:lnTo>
                    <a:pt x="1119" y="8"/>
                  </a:lnTo>
                  <a:lnTo>
                    <a:pt x="1119" y="15"/>
                  </a:lnTo>
                  <a:lnTo>
                    <a:pt x="1110" y="26"/>
                  </a:lnTo>
                  <a:lnTo>
                    <a:pt x="1106" y="35"/>
                  </a:lnTo>
                  <a:lnTo>
                    <a:pt x="1109" y="39"/>
                  </a:lnTo>
                  <a:lnTo>
                    <a:pt x="1120" y="36"/>
                  </a:lnTo>
                  <a:lnTo>
                    <a:pt x="1129" y="40"/>
                  </a:lnTo>
                  <a:lnTo>
                    <a:pt x="1141" y="38"/>
                  </a:lnTo>
                  <a:lnTo>
                    <a:pt x="1142" y="41"/>
                  </a:lnTo>
                  <a:lnTo>
                    <a:pt x="1140" y="48"/>
                  </a:lnTo>
                  <a:lnTo>
                    <a:pt x="1133" y="60"/>
                  </a:lnTo>
                  <a:lnTo>
                    <a:pt x="1131" y="67"/>
                  </a:lnTo>
                  <a:lnTo>
                    <a:pt x="1143" y="67"/>
                  </a:lnTo>
                  <a:lnTo>
                    <a:pt x="1148" y="66"/>
                  </a:lnTo>
                  <a:lnTo>
                    <a:pt x="1149" y="69"/>
                  </a:lnTo>
                  <a:lnTo>
                    <a:pt x="1155" y="55"/>
                  </a:lnTo>
                  <a:lnTo>
                    <a:pt x="1163" y="55"/>
                  </a:lnTo>
                  <a:lnTo>
                    <a:pt x="1174" y="52"/>
                  </a:lnTo>
                  <a:lnTo>
                    <a:pt x="1177" y="56"/>
                  </a:lnTo>
                  <a:lnTo>
                    <a:pt x="1185" y="55"/>
                  </a:lnTo>
                  <a:lnTo>
                    <a:pt x="1197" y="60"/>
                  </a:lnTo>
                  <a:lnTo>
                    <a:pt x="1205" y="66"/>
                  </a:lnTo>
                  <a:lnTo>
                    <a:pt x="1212" y="77"/>
                  </a:lnTo>
                  <a:lnTo>
                    <a:pt x="1215" y="88"/>
                  </a:lnTo>
                  <a:lnTo>
                    <a:pt x="1219" y="88"/>
                  </a:lnTo>
                  <a:lnTo>
                    <a:pt x="1224" y="86"/>
                  </a:lnTo>
                  <a:lnTo>
                    <a:pt x="1227" y="98"/>
                  </a:lnTo>
                  <a:lnTo>
                    <a:pt x="1219" y="118"/>
                  </a:lnTo>
                  <a:lnTo>
                    <a:pt x="1220" y="121"/>
                  </a:lnTo>
                  <a:lnTo>
                    <a:pt x="1226" y="129"/>
                  </a:lnTo>
                  <a:lnTo>
                    <a:pt x="1212" y="149"/>
                  </a:lnTo>
                  <a:lnTo>
                    <a:pt x="1206" y="154"/>
                  </a:lnTo>
                  <a:lnTo>
                    <a:pt x="1199" y="157"/>
                  </a:lnTo>
                  <a:lnTo>
                    <a:pt x="1179" y="180"/>
                  </a:lnTo>
                  <a:lnTo>
                    <a:pt x="1161" y="201"/>
                  </a:lnTo>
                  <a:lnTo>
                    <a:pt x="1156" y="207"/>
                  </a:lnTo>
                  <a:lnTo>
                    <a:pt x="1142" y="214"/>
                  </a:lnTo>
                  <a:lnTo>
                    <a:pt x="1129" y="226"/>
                  </a:lnTo>
                  <a:lnTo>
                    <a:pt x="1117" y="249"/>
                  </a:lnTo>
                  <a:lnTo>
                    <a:pt x="1121" y="249"/>
                  </a:lnTo>
                  <a:lnTo>
                    <a:pt x="1127" y="244"/>
                  </a:lnTo>
                  <a:lnTo>
                    <a:pt x="1132" y="235"/>
                  </a:lnTo>
                  <a:lnTo>
                    <a:pt x="1142" y="232"/>
                  </a:lnTo>
                  <a:lnTo>
                    <a:pt x="1150" y="232"/>
                  </a:lnTo>
                  <a:lnTo>
                    <a:pt x="1162" y="226"/>
                  </a:lnTo>
                  <a:lnTo>
                    <a:pt x="1173" y="220"/>
                  </a:lnTo>
                  <a:lnTo>
                    <a:pt x="1178" y="218"/>
                  </a:lnTo>
                  <a:lnTo>
                    <a:pt x="1184" y="212"/>
                  </a:lnTo>
                  <a:lnTo>
                    <a:pt x="1183" y="204"/>
                  </a:lnTo>
                  <a:lnTo>
                    <a:pt x="1181" y="202"/>
                  </a:lnTo>
                  <a:lnTo>
                    <a:pt x="1180" y="200"/>
                  </a:lnTo>
                  <a:lnTo>
                    <a:pt x="1182" y="195"/>
                  </a:lnTo>
                  <a:lnTo>
                    <a:pt x="1185" y="190"/>
                  </a:lnTo>
                  <a:lnTo>
                    <a:pt x="1190" y="195"/>
                  </a:lnTo>
                  <a:lnTo>
                    <a:pt x="1194" y="203"/>
                  </a:lnTo>
                  <a:lnTo>
                    <a:pt x="1198" y="204"/>
                  </a:lnTo>
                  <a:lnTo>
                    <a:pt x="1201" y="208"/>
                  </a:lnTo>
                  <a:lnTo>
                    <a:pt x="1205" y="209"/>
                  </a:lnTo>
                  <a:lnTo>
                    <a:pt x="1211" y="208"/>
                  </a:lnTo>
                  <a:lnTo>
                    <a:pt x="1217" y="202"/>
                  </a:lnTo>
                  <a:lnTo>
                    <a:pt x="1220" y="204"/>
                  </a:lnTo>
                  <a:lnTo>
                    <a:pt x="1222" y="210"/>
                  </a:lnTo>
                  <a:lnTo>
                    <a:pt x="1222" y="221"/>
                  </a:lnTo>
                  <a:lnTo>
                    <a:pt x="1225" y="229"/>
                  </a:lnTo>
                  <a:lnTo>
                    <a:pt x="1233" y="213"/>
                  </a:lnTo>
                  <a:lnTo>
                    <a:pt x="1243" y="213"/>
                  </a:lnTo>
                  <a:lnTo>
                    <a:pt x="1252" y="210"/>
                  </a:lnTo>
                  <a:lnTo>
                    <a:pt x="1265" y="210"/>
                  </a:lnTo>
                  <a:lnTo>
                    <a:pt x="1277" y="213"/>
                  </a:lnTo>
                  <a:lnTo>
                    <a:pt x="1282" y="214"/>
                  </a:lnTo>
                  <a:lnTo>
                    <a:pt x="1289" y="214"/>
                  </a:lnTo>
                  <a:lnTo>
                    <a:pt x="1287" y="230"/>
                  </a:lnTo>
                  <a:lnTo>
                    <a:pt x="1289" y="237"/>
                  </a:lnTo>
                  <a:lnTo>
                    <a:pt x="1301" y="240"/>
                  </a:lnTo>
                  <a:lnTo>
                    <a:pt x="1306" y="242"/>
                  </a:lnTo>
                  <a:lnTo>
                    <a:pt x="1310" y="243"/>
                  </a:lnTo>
                  <a:lnTo>
                    <a:pt x="1316" y="246"/>
                  </a:lnTo>
                  <a:lnTo>
                    <a:pt x="1331" y="243"/>
                  </a:lnTo>
                  <a:lnTo>
                    <a:pt x="1338" y="242"/>
                  </a:lnTo>
                  <a:lnTo>
                    <a:pt x="1346" y="249"/>
                  </a:lnTo>
                  <a:lnTo>
                    <a:pt x="1355" y="231"/>
                  </a:lnTo>
                  <a:lnTo>
                    <a:pt x="1354" y="223"/>
                  </a:lnTo>
                  <a:lnTo>
                    <a:pt x="1354" y="219"/>
                  </a:lnTo>
                  <a:lnTo>
                    <a:pt x="1354" y="216"/>
                  </a:lnTo>
                  <a:lnTo>
                    <a:pt x="1364" y="206"/>
                  </a:lnTo>
                  <a:lnTo>
                    <a:pt x="1367" y="206"/>
                  </a:lnTo>
                  <a:lnTo>
                    <a:pt x="1372" y="208"/>
                  </a:lnTo>
                  <a:lnTo>
                    <a:pt x="1379" y="214"/>
                  </a:lnTo>
                  <a:lnTo>
                    <a:pt x="1384" y="220"/>
                  </a:lnTo>
                  <a:lnTo>
                    <a:pt x="1394" y="221"/>
                  </a:lnTo>
                  <a:lnTo>
                    <a:pt x="1402" y="219"/>
                  </a:lnTo>
                  <a:lnTo>
                    <a:pt x="1410" y="220"/>
                  </a:lnTo>
                  <a:lnTo>
                    <a:pt x="1417" y="229"/>
                  </a:lnTo>
                  <a:lnTo>
                    <a:pt x="1420" y="232"/>
                  </a:lnTo>
                  <a:lnTo>
                    <a:pt x="1420" y="240"/>
                  </a:lnTo>
                  <a:lnTo>
                    <a:pt x="1417" y="242"/>
                  </a:lnTo>
                  <a:lnTo>
                    <a:pt x="1415" y="243"/>
                  </a:lnTo>
                  <a:lnTo>
                    <a:pt x="1405" y="251"/>
                  </a:lnTo>
                  <a:lnTo>
                    <a:pt x="1390" y="265"/>
                  </a:lnTo>
                  <a:lnTo>
                    <a:pt x="1389" y="270"/>
                  </a:lnTo>
                  <a:lnTo>
                    <a:pt x="1390" y="271"/>
                  </a:lnTo>
                  <a:lnTo>
                    <a:pt x="1396" y="272"/>
                  </a:lnTo>
                  <a:lnTo>
                    <a:pt x="1402" y="273"/>
                  </a:lnTo>
                  <a:lnTo>
                    <a:pt x="1406" y="276"/>
                  </a:lnTo>
                  <a:lnTo>
                    <a:pt x="1410" y="281"/>
                  </a:lnTo>
                  <a:lnTo>
                    <a:pt x="1415" y="289"/>
                  </a:lnTo>
                  <a:lnTo>
                    <a:pt x="1419" y="292"/>
                  </a:lnTo>
                  <a:lnTo>
                    <a:pt x="1424" y="301"/>
                  </a:lnTo>
                  <a:lnTo>
                    <a:pt x="1431" y="316"/>
                  </a:lnTo>
                  <a:lnTo>
                    <a:pt x="1442" y="330"/>
                  </a:lnTo>
                  <a:lnTo>
                    <a:pt x="1450" y="336"/>
                  </a:lnTo>
                  <a:lnTo>
                    <a:pt x="1453" y="335"/>
                  </a:lnTo>
                  <a:lnTo>
                    <a:pt x="1458" y="328"/>
                  </a:lnTo>
                  <a:lnTo>
                    <a:pt x="1463" y="315"/>
                  </a:lnTo>
                  <a:lnTo>
                    <a:pt x="1469" y="296"/>
                  </a:lnTo>
                  <a:lnTo>
                    <a:pt x="1473" y="290"/>
                  </a:lnTo>
                  <a:lnTo>
                    <a:pt x="1475" y="290"/>
                  </a:lnTo>
                  <a:lnTo>
                    <a:pt x="1476" y="299"/>
                  </a:lnTo>
                  <a:lnTo>
                    <a:pt x="1481" y="304"/>
                  </a:lnTo>
                  <a:lnTo>
                    <a:pt x="1489" y="310"/>
                  </a:lnTo>
                  <a:lnTo>
                    <a:pt x="1495" y="312"/>
                  </a:lnTo>
                  <a:lnTo>
                    <a:pt x="1500" y="311"/>
                  </a:lnTo>
                  <a:lnTo>
                    <a:pt x="1511" y="302"/>
                  </a:lnTo>
                  <a:lnTo>
                    <a:pt x="1516" y="301"/>
                  </a:lnTo>
                  <a:lnTo>
                    <a:pt x="1521" y="302"/>
                  </a:lnTo>
                  <a:lnTo>
                    <a:pt x="1528" y="306"/>
                  </a:lnTo>
                  <a:lnTo>
                    <a:pt x="1539" y="320"/>
                  </a:lnTo>
                  <a:lnTo>
                    <a:pt x="1541" y="319"/>
                  </a:lnTo>
                  <a:lnTo>
                    <a:pt x="1542" y="318"/>
                  </a:lnTo>
                  <a:lnTo>
                    <a:pt x="1545" y="313"/>
                  </a:lnTo>
                  <a:lnTo>
                    <a:pt x="1546" y="308"/>
                  </a:lnTo>
                  <a:lnTo>
                    <a:pt x="1546" y="307"/>
                  </a:lnTo>
                  <a:lnTo>
                    <a:pt x="1546" y="304"/>
                  </a:lnTo>
                  <a:lnTo>
                    <a:pt x="1550" y="298"/>
                  </a:lnTo>
                  <a:lnTo>
                    <a:pt x="1553" y="298"/>
                  </a:lnTo>
                  <a:lnTo>
                    <a:pt x="1556" y="303"/>
                  </a:lnTo>
                  <a:lnTo>
                    <a:pt x="1559" y="306"/>
                  </a:lnTo>
                  <a:lnTo>
                    <a:pt x="1567" y="306"/>
                  </a:lnTo>
                  <a:lnTo>
                    <a:pt x="1568" y="297"/>
                  </a:lnTo>
                  <a:lnTo>
                    <a:pt x="1567" y="288"/>
                  </a:lnTo>
                  <a:lnTo>
                    <a:pt x="1568" y="282"/>
                  </a:lnTo>
                  <a:lnTo>
                    <a:pt x="1568" y="271"/>
                  </a:lnTo>
                  <a:lnTo>
                    <a:pt x="1562" y="275"/>
                  </a:lnTo>
                  <a:lnTo>
                    <a:pt x="1558" y="275"/>
                  </a:lnTo>
                  <a:lnTo>
                    <a:pt x="1557" y="273"/>
                  </a:lnTo>
                  <a:lnTo>
                    <a:pt x="1559" y="267"/>
                  </a:lnTo>
                  <a:lnTo>
                    <a:pt x="1561" y="265"/>
                  </a:lnTo>
                  <a:lnTo>
                    <a:pt x="1567" y="264"/>
                  </a:lnTo>
                  <a:lnTo>
                    <a:pt x="1573" y="263"/>
                  </a:lnTo>
                  <a:lnTo>
                    <a:pt x="1578" y="261"/>
                  </a:lnTo>
                  <a:lnTo>
                    <a:pt x="1587" y="247"/>
                  </a:lnTo>
                  <a:lnTo>
                    <a:pt x="1589" y="247"/>
                  </a:lnTo>
                  <a:lnTo>
                    <a:pt x="1599" y="252"/>
                  </a:lnTo>
                  <a:lnTo>
                    <a:pt x="1608" y="255"/>
                  </a:lnTo>
                  <a:lnTo>
                    <a:pt x="1620" y="259"/>
                  </a:lnTo>
                  <a:lnTo>
                    <a:pt x="1626" y="260"/>
                  </a:lnTo>
                  <a:lnTo>
                    <a:pt x="1630" y="262"/>
                  </a:lnTo>
                  <a:lnTo>
                    <a:pt x="1643" y="264"/>
                  </a:lnTo>
                  <a:lnTo>
                    <a:pt x="1633" y="276"/>
                  </a:lnTo>
                  <a:lnTo>
                    <a:pt x="1638" y="277"/>
                  </a:lnTo>
                  <a:lnTo>
                    <a:pt x="1644" y="275"/>
                  </a:lnTo>
                  <a:lnTo>
                    <a:pt x="1646" y="277"/>
                  </a:lnTo>
                  <a:lnTo>
                    <a:pt x="1644" y="285"/>
                  </a:lnTo>
                  <a:lnTo>
                    <a:pt x="1639" y="288"/>
                  </a:lnTo>
                  <a:lnTo>
                    <a:pt x="1634" y="293"/>
                  </a:lnTo>
                  <a:lnTo>
                    <a:pt x="1633" y="299"/>
                  </a:lnTo>
                  <a:lnTo>
                    <a:pt x="1637" y="299"/>
                  </a:lnTo>
                  <a:lnTo>
                    <a:pt x="1640" y="297"/>
                  </a:lnTo>
                  <a:lnTo>
                    <a:pt x="1645" y="294"/>
                  </a:lnTo>
                  <a:lnTo>
                    <a:pt x="1651" y="288"/>
                  </a:lnTo>
                  <a:lnTo>
                    <a:pt x="1661" y="273"/>
                  </a:lnTo>
                  <a:lnTo>
                    <a:pt x="1677" y="273"/>
                  </a:lnTo>
                  <a:lnTo>
                    <a:pt x="1684" y="274"/>
                  </a:lnTo>
                  <a:lnTo>
                    <a:pt x="1689" y="278"/>
                  </a:lnTo>
                  <a:lnTo>
                    <a:pt x="1695" y="280"/>
                  </a:lnTo>
                  <a:lnTo>
                    <a:pt x="1696" y="284"/>
                  </a:lnTo>
                  <a:lnTo>
                    <a:pt x="1697" y="286"/>
                  </a:lnTo>
                  <a:lnTo>
                    <a:pt x="1684" y="297"/>
                  </a:lnTo>
                  <a:lnTo>
                    <a:pt x="1687" y="300"/>
                  </a:lnTo>
                  <a:lnTo>
                    <a:pt x="1697" y="305"/>
                  </a:lnTo>
                  <a:lnTo>
                    <a:pt x="1710" y="309"/>
                  </a:lnTo>
                  <a:lnTo>
                    <a:pt x="1715" y="313"/>
                  </a:lnTo>
                  <a:lnTo>
                    <a:pt x="1720" y="319"/>
                  </a:lnTo>
                  <a:lnTo>
                    <a:pt x="1722" y="327"/>
                  </a:lnTo>
                  <a:lnTo>
                    <a:pt x="1726" y="334"/>
                  </a:lnTo>
                  <a:lnTo>
                    <a:pt x="1729" y="336"/>
                  </a:lnTo>
                  <a:lnTo>
                    <a:pt x="1737" y="336"/>
                  </a:lnTo>
                  <a:lnTo>
                    <a:pt x="1745" y="334"/>
                  </a:lnTo>
                  <a:lnTo>
                    <a:pt x="1752" y="331"/>
                  </a:lnTo>
                  <a:lnTo>
                    <a:pt x="1767" y="325"/>
                  </a:lnTo>
                  <a:lnTo>
                    <a:pt x="1780" y="324"/>
                  </a:lnTo>
                  <a:lnTo>
                    <a:pt x="1798" y="326"/>
                  </a:lnTo>
                  <a:lnTo>
                    <a:pt x="1806" y="328"/>
                  </a:lnTo>
                  <a:lnTo>
                    <a:pt x="1811" y="330"/>
                  </a:lnTo>
                  <a:lnTo>
                    <a:pt x="1817" y="338"/>
                  </a:lnTo>
                  <a:lnTo>
                    <a:pt x="1822" y="341"/>
                  </a:lnTo>
                  <a:lnTo>
                    <a:pt x="1825" y="347"/>
                  </a:lnTo>
                  <a:lnTo>
                    <a:pt x="1826" y="354"/>
                  </a:lnTo>
                  <a:lnTo>
                    <a:pt x="1826" y="362"/>
                  </a:lnTo>
                  <a:lnTo>
                    <a:pt x="1824" y="371"/>
                  </a:lnTo>
                  <a:lnTo>
                    <a:pt x="1827" y="375"/>
                  </a:lnTo>
                  <a:lnTo>
                    <a:pt x="1832" y="376"/>
                  </a:lnTo>
                  <a:lnTo>
                    <a:pt x="1837" y="376"/>
                  </a:lnTo>
                  <a:lnTo>
                    <a:pt x="1840" y="378"/>
                  </a:lnTo>
                  <a:lnTo>
                    <a:pt x="1840" y="390"/>
                  </a:lnTo>
                  <a:lnTo>
                    <a:pt x="1843" y="396"/>
                  </a:lnTo>
                  <a:lnTo>
                    <a:pt x="1847" y="394"/>
                  </a:lnTo>
                  <a:lnTo>
                    <a:pt x="1850" y="386"/>
                  </a:lnTo>
                  <a:lnTo>
                    <a:pt x="1857" y="380"/>
                  </a:lnTo>
                  <a:lnTo>
                    <a:pt x="1859" y="379"/>
                  </a:lnTo>
                  <a:lnTo>
                    <a:pt x="1861" y="379"/>
                  </a:lnTo>
                  <a:lnTo>
                    <a:pt x="1871" y="379"/>
                  </a:lnTo>
                  <a:lnTo>
                    <a:pt x="1880" y="375"/>
                  </a:lnTo>
                  <a:lnTo>
                    <a:pt x="1885" y="375"/>
                  </a:lnTo>
                  <a:lnTo>
                    <a:pt x="1888" y="382"/>
                  </a:lnTo>
                  <a:lnTo>
                    <a:pt x="1892" y="384"/>
                  </a:lnTo>
                  <a:lnTo>
                    <a:pt x="1901" y="384"/>
                  </a:lnTo>
                  <a:lnTo>
                    <a:pt x="1914" y="385"/>
                  </a:lnTo>
                  <a:lnTo>
                    <a:pt x="1919" y="384"/>
                  </a:lnTo>
                  <a:lnTo>
                    <a:pt x="1927" y="375"/>
                  </a:lnTo>
                  <a:lnTo>
                    <a:pt x="1930" y="378"/>
                  </a:lnTo>
                  <a:lnTo>
                    <a:pt x="1935" y="387"/>
                  </a:lnTo>
                  <a:lnTo>
                    <a:pt x="1937" y="391"/>
                  </a:lnTo>
                  <a:lnTo>
                    <a:pt x="1944" y="395"/>
                  </a:lnTo>
                  <a:lnTo>
                    <a:pt x="1949" y="401"/>
                  </a:lnTo>
                  <a:lnTo>
                    <a:pt x="1951" y="407"/>
                  </a:lnTo>
                  <a:lnTo>
                    <a:pt x="1954" y="410"/>
                  </a:lnTo>
                  <a:lnTo>
                    <a:pt x="1963" y="408"/>
                  </a:lnTo>
                  <a:lnTo>
                    <a:pt x="1973" y="402"/>
                  </a:lnTo>
                  <a:lnTo>
                    <a:pt x="1974" y="398"/>
                  </a:lnTo>
                  <a:lnTo>
                    <a:pt x="1973" y="393"/>
                  </a:lnTo>
                  <a:lnTo>
                    <a:pt x="1968" y="379"/>
                  </a:lnTo>
                  <a:lnTo>
                    <a:pt x="1963" y="377"/>
                  </a:lnTo>
                  <a:lnTo>
                    <a:pt x="1965" y="371"/>
                  </a:lnTo>
                  <a:lnTo>
                    <a:pt x="1968" y="361"/>
                  </a:lnTo>
                  <a:lnTo>
                    <a:pt x="1979" y="363"/>
                  </a:lnTo>
                  <a:lnTo>
                    <a:pt x="1986" y="364"/>
                  </a:lnTo>
                  <a:lnTo>
                    <a:pt x="1993" y="366"/>
                  </a:lnTo>
                  <a:lnTo>
                    <a:pt x="2000" y="368"/>
                  </a:lnTo>
                  <a:lnTo>
                    <a:pt x="2002" y="374"/>
                  </a:lnTo>
                  <a:lnTo>
                    <a:pt x="2010" y="371"/>
                  </a:lnTo>
                  <a:lnTo>
                    <a:pt x="2022" y="370"/>
                  </a:lnTo>
                  <a:lnTo>
                    <a:pt x="2035" y="370"/>
                  </a:lnTo>
                  <a:lnTo>
                    <a:pt x="2043" y="373"/>
                  </a:lnTo>
                  <a:lnTo>
                    <a:pt x="2048" y="376"/>
                  </a:lnTo>
                  <a:lnTo>
                    <a:pt x="2055" y="380"/>
                  </a:lnTo>
                  <a:lnTo>
                    <a:pt x="2063" y="381"/>
                  </a:lnTo>
                  <a:lnTo>
                    <a:pt x="2067" y="384"/>
                  </a:lnTo>
                  <a:lnTo>
                    <a:pt x="2075" y="390"/>
                  </a:lnTo>
                  <a:lnTo>
                    <a:pt x="2079" y="391"/>
                  </a:lnTo>
                  <a:lnTo>
                    <a:pt x="2083" y="394"/>
                  </a:lnTo>
                  <a:lnTo>
                    <a:pt x="2090" y="402"/>
                  </a:lnTo>
                  <a:lnTo>
                    <a:pt x="2090" y="436"/>
                  </a:lnTo>
                  <a:lnTo>
                    <a:pt x="2090" y="471"/>
                  </a:lnTo>
                  <a:lnTo>
                    <a:pt x="2090" y="503"/>
                  </a:lnTo>
                  <a:lnTo>
                    <a:pt x="2090" y="522"/>
                  </a:lnTo>
                  <a:lnTo>
                    <a:pt x="2090" y="524"/>
                  </a:lnTo>
                  <a:lnTo>
                    <a:pt x="2090" y="532"/>
                  </a:lnTo>
                  <a:lnTo>
                    <a:pt x="2090" y="535"/>
                  </a:lnTo>
                  <a:lnTo>
                    <a:pt x="2084" y="540"/>
                  </a:lnTo>
                  <a:lnTo>
                    <a:pt x="2080" y="541"/>
                  </a:lnTo>
                  <a:lnTo>
                    <a:pt x="2076" y="546"/>
                  </a:lnTo>
                  <a:lnTo>
                    <a:pt x="2073" y="547"/>
                  </a:lnTo>
                  <a:lnTo>
                    <a:pt x="2067" y="547"/>
                  </a:lnTo>
                  <a:lnTo>
                    <a:pt x="2065" y="546"/>
                  </a:lnTo>
                  <a:lnTo>
                    <a:pt x="2059" y="546"/>
                  </a:lnTo>
                  <a:lnTo>
                    <a:pt x="2059" y="541"/>
                  </a:lnTo>
                  <a:lnTo>
                    <a:pt x="2057" y="538"/>
                  </a:lnTo>
                  <a:lnTo>
                    <a:pt x="2054" y="538"/>
                  </a:lnTo>
                  <a:lnTo>
                    <a:pt x="2055" y="536"/>
                  </a:lnTo>
                  <a:lnTo>
                    <a:pt x="2050" y="540"/>
                  </a:lnTo>
                  <a:lnTo>
                    <a:pt x="2045" y="541"/>
                  </a:lnTo>
                  <a:lnTo>
                    <a:pt x="2043" y="538"/>
                  </a:lnTo>
                  <a:lnTo>
                    <a:pt x="2040" y="537"/>
                  </a:lnTo>
                  <a:lnTo>
                    <a:pt x="2042" y="543"/>
                  </a:lnTo>
                  <a:lnTo>
                    <a:pt x="2039" y="547"/>
                  </a:lnTo>
                  <a:lnTo>
                    <a:pt x="2041" y="549"/>
                  </a:lnTo>
                  <a:lnTo>
                    <a:pt x="2047" y="552"/>
                  </a:lnTo>
                  <a:lnTo>
                    <a:pt x="2050" y="547"/>
                  </a:lnTo>
                  <a:lnTo>
                    <a:pt x="2053" y="547"/>
                  </a:lnTo>
                  <a:lnTo>
                    <a:pt x="2055" y="548"/>
                  </a:lnTo>
                  <a:lnTo>
                    <a:pt x="2055" y="555"/>
                  </a:lnTo>
                  <a:lnTo>
                    <a:pt x="2056" y="558"/>
                  </a:lnTo>
                  <a:lnTo>
                    <a:pt x="2060" y="561"/>
                  </a:lnTo>
                  <a:lnTo>
                    <a:pt x="2067" y="558"/>
                  </a:lnTo>
                  <a:lnTo>
                    <a:pt x="2064" y="562"/>
                  </a:lnTo>
                  <a:lnTo>
                    <a:pt x="2069" y="559"/>
                  </a:lnTo>
                  <a:lnTo>
                    <a:pt x="2069" y="564"/>
                  </a:lnTo>
                  <a:lnTo>
                    <a:pt x="2071" y="567"/>
                  </a:lnTo>
                  <a:lnTo>
                    <a:pt x="2072" y="571"/>
                  </a:lnTo>
                  <a:lnTo>
                    <a:pt x="2072" y="574"/>
                  </a:lnTo>
                  <a:lnTo>
                    <a:pt x="2068" y="581"/>
                  </a:lnTo>
                  <a:lnTo>
                    <a:pt x="2071" y="580"/>
                  </a:lnTo>
                  <a:lnTo>
                    <a:pt x="2073" y="582"/>
                  </a:lnTo>
                  <a:lnTo>
                    <a:pt x="2076" y="589"/>
                  </a:lnTo>
                  <a:lnTo>
                    <a:pt x="2079" y="591"/>
                  </a:lnTo>
                  <a:lnTo>
                    <a:pt x="2080" y="594"/>
                  </a:lnTo>
                  <a:lnTo>
                    <a:pt x="2079" y="600"/>
                  </a:lnTo>
                  <a:lnTo>
                    <a:pt x="2084" y="598"/>
                  </a:lnTo>
                  <a:lnTo>
                    <a:pt x="2083" y="604"/>
                  </a:lnTo>
                  <a:lnTo>
                    <a:pt x="2083" y="607"/>
                  </a:lnTo>
                  <a:lnTo>
                    <a:pt x="2080" y="610"/>
                  </a:lnTo>
                  <a:lnTo>
                    <a:pt x="2076" y="613"/>
                  </a:lnTo>
                  <a:lnTo>
                    <a:pt x="2072" y="613"/>
                  </a:lnTo>
                  <a:lnTo>
                    <a:pt x="2070" y="611"/>
                  </a:lnTo>
                  <a:lnTo>
                    <a:pt x="2063" y="609"/>
                  </a:lnTo>
                  <a:lnTo>
                    <a:pt x="2057" y="608"/>
                  </a:lnTo>
                  <a:lnTo>
                    <a:pt x="2055" y="606"/>
                  </a:lnTo>
                  <a:lnTo>
                    <a:pt x="2056" y="603"/>
                  </a:lnTo>
                  <a:lnTo>
                    <a:pt x="2053" y="602"/>
                  </a:lnTo>
                  <a:lnTo>
                    <a:pt x="2051" y="603"/>
                  </a:lnTo>
                  <a:lnTo>
                    <a:pt x="2048" y="610"/>
                  </a:lnTo>
                  <a:lnTo>
                    <a:pt x="2048" y="611"/>
                  </a:lnTo>
                  <a:lnTo>
                    <a:pt x="2030" y="622"/>
                  </a:lnTo>
                  <a:lnTo>
                    <a:pt x="2023" y="625"/>
                  </a:lnTo>
                  <a:lnTo>
                    <a:pt x="2021" y="625"/>
                  </a:lnTo>
                  <a:lnTo>
                    <a:pt x="2019" y="627"/>
                  </a:lnTo>
                  <a:lnTo>
                    <a:pt x="2018" y="630"/>
                  </a:lnTo>
                  <a:lnTo>
                    <a:pt x="2014" y="632"/>
                  </a:lnTo>
                  <a:lnTo>
                    <a:pt x="2008" y="633"/>
                  </a:lnTo>
                  <a:lnTo>
                    <a:pt x="2006" y="634"/>
                  </a:lnTo>
                  <a:lnTo>
                    <a:pt x="2003" y="639"/>
                  </a:lnTo>
                  <a:lnTo>
                    <a:pt x="2000" y="642"/>
                  </a:lnTo>
                  <a:lnTo>
                    <a:pt x="1995" y="642"/>
                  </a:lnTo>
                  <a:lnTo>
                    <a:pt x="1990" y="649"/>
                  </a:lnTo>
                  <a:lnTo>
                    <a:pt x="1988" y="653"/>
                  </a:lnTo>
                  <a:lnTo>
                    <a:pt x="1978" y="658"/>
                  </a:lnTo>
                  <a:lnTo>
                    <a:pt x="1976" y="664"/>
                  </a:lnTo>
                  <a:lnTo>
                    <a:pt x="1969" y="667"/>
                  </a:lnTo>
                  <a:lnTo>
                    <a:pt x="1967" y="668"/>
                  </a:lnTo>
                  <a:lnTo>
                    <a:pt x="1966" y="672"/>
                  </a:lnTo>
                  <a:lnTo>
                    <a:pt x="1966" y="675"/>
                  </a:lnTo>
                  <a:lnTo>
                    <a:pt x="1963" y="679"/>
                  </a:lnTo>
                  <a:lnTo>
                    <a:pt x="1961" y="679"/>
                  </a:lnTo>
                  <a:lnTo>
                    <a:pt x="1957" y="675"/>
                  </a:lnTo>
                  <a:lnTo>
                    <a:pt x="1956" y="672"/>
                  </a:lnTo>
                  <a:lnTo>
                    <a:pt x="1955" y="668"/>
                  </a:lnTo>
                  <a:lnTo>
                    <a:pt x="1951" y="664"/>
                  </a:lnTo>
                  <a:lnTo>
                    <a:pt x="1945" y="664"/>
                  </a:lnTo>
                  <a:lnTo>
                    <a:pt x="1939" y="664"/>
                  </a:lnTo>
                  <a:lnTo>
                    <a:pt x="1932" y="666"/>
                  </a:lnTo>
                  <a:lnTo>
                    <a:pt x="1924" y="669"/>
                  </a:lnTo>
                  <a:lnTo>
                    <a:pt x="1921" y="671"/>
                  </a:lnTo>
                  <a:lnTo>
                    <a:pt x="1913" y="680"/>
                  </a:lnTo>
                  <a:lnTo>
                    <a:pt x="1910" y="683"/>
                  </a:lnTo>
                  <a:lnTo>
                    <a:pt x="1909" y="682"/>
                  </a:lnTo>
                  <a:lnTo>
                    <a:pt x="1913" y="666"/>
                  </a:lnTo>
                  <a:lnTo>
                    <a:pt x="1909" y="667"/>
                  </a:lnTo>
                  <a:lnTo>
                    <a:pt x="1907" y="666"/>
                  </a:lnTo>
                  <a:lnTo>
                    <a:pt x="1902" y="673"/>
                  </a:lnTo>
                  <a:lnTo>
                    <a:pt x="1898" y="675"/>
                  </a:lnTo>
                  <a:lnTo>
                    <a:pt x="1896" y="676"/>
                  </a:lnTo>
                  <a:lnTo>
                    <a:pt x="1895" y="682"/>
                  </a:lnTo>
                  <a:lnTo>
                    <a:pt x="1891" y="684"/>
                  </a:lnTo>
                  <a:lnTo>
                    <a:pt x="1889" y="682"/>
                  </a:lnTo>
                  <a:lnTo>
                    <a:pt x="1888" y="676"/>
                  </a:lnTo>
                  <a:lnTo>
                    <a:pt x="1885" y="673"/>
                  </a:lnTo>
                  <a:lnTo>
                    <a:pt x="1879" y="681"/>
                  </a:lnTo>
                  <a:lnTo>
                    <a:pt x="1881" y="679"/>
                  </a:lnTo>
                  <a:lnTo>
                    <a:pt x="1877" y="679"/>
                  </a:lnTo>
                  <a:lnTo>
                    <a:pt x="1876" y="680"/>
                  </a:lnTo>
                  <a:lnTo>
                    <a:pt x="1872" y="687"/>
                  </a:lnTo>
                  <a:lnTo>
                    <a:pt x="1871" y="690"/>
                  </a:lnTo>
                  <a:lnTo>
                    <a:pt x="1872" y="692"/>
                  </a:lnTo>
                  <a:lnTo>
                    <a:pt x="1874" y="694"/>
                  </a:lnTo>
                  <a:lnTo>
                    <a:pt x="1868" y="700"/>
                  </a:lnTo>
                  <a:lnTo>
                    <a:pt x="1867" y="702"/>
                  </a:lnTo>
                  <a:lnTo>
                    <a:pt x="1870" y="704"/>
                  </a:lnTo>
                  <a:lnTo>
                    <a:pt x="1866" y="708"/>
                  </a:lnTo>
                  <a:lnTo>
                    <a:pt x="1861" y="714"/>
                  </a:lnTo>
                  <a:lnTo>
                    <a:pt x="1857" y="720"/>
                  </a:lnTo>
                  <a:lnTo>
                    <a:pt x="1855" y="724"/>
                  </a:lnTo>
                  <a:lnTo>
                    <a:pt x="1855" y="730"/>
                  </a:lnTo>
                  <a:lnTo>
                    <a:pt x="1858" y="733"/>
                  </a:lnTo>
                  <a:lnTo>
                    <a:pt x="1860" y="734"/>
                  </a:lnTo>
                  <a:lnTo>
                    <a:pt x="1868" y="734"/>
                  </a:lnTo>
                  <a:lnTo>
                    <a:pt x="1872" y="735"/>
                  </a:lnTo>
                  <a:lnTo>
                    <a:pt x="1872" y="737"/>
                  </a:lnTo>
                  <a:lnTo>
                    <a:pt x="1870" y="742"/>
                  </a:lnTo>
                  <a:lnTo>
                    <a:pt x="1865" y="747"/>
                  </a:lnTo>
                  <a:lnTo>
                    <a:pt x="1864" y="750"/>
                  </a:lnTo>
                  <a:lnTo>
                    <a:pt x="1865" y="755"/>
                  </a:lnTo>
                  <a:lnTo>
                    <a:pt x="1867" y="760"/>
                  </a:lnTo>
                  <a:lnTo>
                    <a:pt x="1872" y="761"/>
                  </a:lnTo>
                  <a:lnTo>
                    <a:pt x="1873" y="765"/>
                  </a:lnTo>
                  <a:lnTo>
                    <a:pt x="1873" y="772"/>
                  </a:lnTo>
                  <a:lnTo>
                    <a:pt x="1871" y="776"/>
                  </a:lnTo>
                  <a:lnTo>
                    <a:pt x="1868" y="776"/>
                  </a:lnTo>
                  <a:lnTo>
                    <a:pt x="1865" y="774"/>
                  </a:lnTo>
                  <a:lnTo>
                    <a:pt x="1865" y="772"/>
                  </a:lnTo>
                  <a:lnTo>
                    <a:pt x="1867" y="766"/>
                  </a:lnTo>
                  <a:lnTo>
                    <a:pt x="1864" y="766"/>
                  </a:lnTo>
                  <a:lnTo>
                    <a:pt x="1862" y="769"/>
                  </a:lnTo>
                  <a:lnTo>
                    <a:pt x="1856" y="778"/>
                  </a:lnTo>
                  <a:lnTo>
                    <a:pt x="1853" y="784"/>
                  </a:lnTo>
                  <a:lnTo>
                    <a:pt x="1851" y="791"/>
                  </a:lnTo>
                  <a:lnTo>
                    <a:pt x="1853" y="798"/>
                  </a:lnTo>
                  <a:lnTo>
                    <a:pt x="1857" y="801"/>
                  </a:lnTo>
                  <a:lnTo>
                    <a:pt x="1858" y="803"/>
                  </a:lnTo>
                  <a:lnTo>
                    <a:pt x="1856" y="807"/>
                  </a:lnTo>
                  <a:lnTo>
                    <a:pt x="1852" y="810"/>
                  </a:lnTo>
                  <a:lnTo>
                    <a:pt x="1846" y="811"/>
                  </a:lnTo>
                  <a:lnTo>
                    <a:pt x="1843" y="810"/>
                  </a:lnTo>
                  <a:lnTo>
                    <a:pt x="1840" y="810"/>
                  </a:lnTo>
                  <a:lnTo>
                    <a:pt x="1837" y="812"/>
                  </a:lnTo>
                  <a:lnTo>
                    <a:pt x="1832" y="817"/>
                  </a:lnTo>
                  <a:lnTo>
                    <a:pt x="1831" y="818"/>
                  </a:lnTo>
                  <a:lnTo>
                    <a:pt x="1828" y="823"/>
                  </a:lnTo>
                  <a:lnTo>
                    <a:pt x="1827" y="826"/>
                  </a:lnTo>
                  <a:lnTo>
                    <a:pt x="1827" y="829"/>
                  </a:lnTo>
                  <a:lnTo>
                    <a:pt x="1830" y="833"/>
                  </a:lnTo>
                  <a:lnTo>
                    <a:pt x="1831" y="835"/>
                  </a:lnTo>
                  <a:lnTo>
                    <a:pt x="1830" y="837"/>
                  </a:lnTo>
                  <a:lnTo>
                    <a:pt x="1826" y="839"/>
                  </a:lnTo>
                  <a:lnTo>
                    <a:pt x="1823" y="839"/>
                  </a:lnTo>
                  <a:lnTo>
                    <a:pt x="1816" y="843"/>
                  </a:lnTo>
                  <a:lnTo>
                    <a:pt x="1811" y="846"/>
                  </a:lnTo>
                  <a:lnTo>
                    <a:pt x="1811" y="848"/>
                  </a:lnTo>
                  <a:lnTo>
                    <a:pt x="1811" y="851"/>
                  </a:lnTo>
                  <a:lnTo>
                    <a:pt x="1810" y="859"/>
                  </a:lnTo>
                  <a:lnTo>
                    <a:pt x="1809" y="863"/>
                  </a:lnTo>
                  <a:lnTo>
                    <a:pt x="1804" y="870"/>
                  </a:lnTo>
                  <a:lnTo>
                    <a:pt x="1795" y="880"/>
                  </a:lnTo>
                  <a:lnTo>
                    <a:pt x="1790" y="884"/>
                  </a:lnTo>
                  <a:lnTo>
                    <a:pt x="1788" y="885"/>
                  </a:lnTo>
                  <a:lnTo>
                    <a:pt x="1787" y="879"/>
                  </a:lnTo>
                  <a:lnTo>
                    <a:pt x="1786" y="872"/>
                  </a:lnTo>
                  <a:lnTo>
                    <a:pt x="1784" y="865"/>
                  </a:lnTo>
                  <a:lnTo>
                    <a:pt x="1784" y="858"/>
                  </a:lnTo>
                  <a:lnTo>
                    <a:pt x="1781" y="850"/>
                  </a:lnTo>
                  <a:lnTo>
                    <a:pt x="1780" y="847"/>
                  </a:lnTo>
                  <a:lnTo>
                    <a:pt x="1778" y="838"/>
                  </a:lnTo>
                  <a:lnTo>
                    <a:pt x="1775" y="824"/>
                  </a:lnTo>
                  <a:lnTo>
                    <a:pt x="1775" y="819"/>
                  </a:lnTo>
                  <a:lnTo>
                    <a:pt x="1774" y="813"/>
                  </a:lnTo>
                  <a:lnTo>
                    <a:pt x="1774" y="810"/>
                  </a:lnTo>
                  <a:lnTo>
                    <a:pt x="1774" y="808"/>
                  </a:lnTo>
                  <a:lnTo>
                    <a:pt x="1772" y="799"/>
                  </a:lnTo>
                  <a:lnTo>
                    <a:pt x="1772" y="791"/>
                  </a:lnTo>
                  <a:lnTo>
                    <a:pt x="1773" y="783"/>
                  </a:lnTo>
                  <a:lnTo>
                    <a:pt x="1774" y="768"/>
                  </a:lnTo>
                  <a:lnTo>
                    <a:pt x="1775" y="766"/>
                  </a:lnTo>
                  <a:lnTo>
                    <a:pt x="1782" y="756"/>
                  </a:lnTo>
                  <a:lnTo>
                    <a:pt x="1787" y="752"/>
                  </a:lnTo>
                  <a:lnTo>
                    <a:pt x="1790" y="744"/>
                  </a:lnTo>
                  <a:lnTo>
                    <a:pt x="1791" y="742"/>
                  </a:lnTo>
                  <a:lnTo>
                    <a:pt x="1790" y="738"/>
                  </a:lnTo>
                  <a:lnTo>
                    <a:pt x="1789" y="736"/>
                  </a:lnTo>
                  <a:lnTo>
                    <a:pt x="1799" y="733"/>
                  </a:lnTo>
                  <a:lnTo>
                    <a:pt x="1805" y="729"/>
                  </a:lnTo>
                  <a:lnTo>
                    <a:pt x="1810" y="726"/>
                  </a:lnTo>
                  <a:lnTo>
                    <a:pt x="1820" y="716"/>
                  </a:lnTo>
                  <a:lnTo>
                    <a:pt x="1823" y="711"/>
                  </a:lnTo>
                  <a:lnTo>
                    <a:pt x="1826" y="706"/>
                  </a:lnTo>
                  <a:lnTo>
                    <a:pt x="1827" y="702"/>
                  </a:lnTo>
                  <a:lnTo>
                    <a:pt x="1837" y="692"/>
                  </a:lnTo>
                  <a:lnTo>
                    <a:pt x="1843" y="687"/>
                  </a:lnTo>
                  <a:lnTo>
                    <a:pt x="1852" y="677"/>
                  </a:lnTo>
                  <a:lnTo>
                    <a:pt x="1854" y="673"/>
                  </a:lnTo>
                  <a:lnTo>
                    <a:pt x="1855" y="669"/>
                  </a:lnTo>
                  <a:lnTo>
                    <a:pt x="1862" y="663"/>
                  </a:lnTo>
                  <a:lnTo>
                    <a:pt x="1875" y="657"/>
                  </a:lnTo>
                  <a:lnTo>
                    <a:pt x="1876" y="652"/>
                  </a:lnTo>
                  <a:lnTo>
                    <a:pt x="1881" y="646"/>
                  </a:lnTo>
                  <a:lnTo>
                    <a:pt x="1882" y="643"/>
                  </a:lnTo>
                  <a:lnTo>
                    <a:pt x="1878" y="640"/>
                  </a:lnTo>
                  <a:lnTo>
                    <a:pt x="1883" y="629"/>
                  </a:lnTo>
                  <a:lnTo>
                    <a:pt x="1883" y="623"/>
                  </a:lnTo>
                  <a:lnTo>
                    <a:pt x="1884" y="618"/>
                  </a:lnTo>
                  <a:lnTo>
                    <a:pt x="1887" y="615"/>
                  </a:lnTo>
                  <a:lnTo>
                    <a:pt x="1898" y="614"/>
                  </a:lnTo>
                  <a:lnTo>
                    <a:pt x="1901" y="613"/>
                  </a:lnTo>
                  <a:lnTo>
                    <a:pt x="1898" y="609"/>
                  </a:lnTo>
                  <a:lnTo>
                    <a:pt x="1886" y="607"/>
                  </a:lnTo>
                  <a:lnTo>
                    <a:pt x="1882" y="608"/>
                  </a:lnTo>
                  <a:lnTo>
                    <a:pt x="1875" y="610"/>
                  </a:lnTo>
                  <a:lnTo>
                    <a:pt x="1871" y="612"/>
                  </a:lnTo>
                  <a:lnTo>
                    <a:pt x="1871" y="616"/>
                  </a:lnTo>
                  <a:lnTo>
                    <a:pt x="1867" y="628"/>
                  </a:lnTo>
                  <a:lnTo>
                    <a:pt x="1868" y="631"/>
                  </a:lnTo>
                  <a:lnTo>
                    <a:pt x="1867" y="633"/>
                  </a:lnTo>
                  <a:lnTo>
                    <a:pt x="1864" y="634"/>
                  </a:lnTo>
                  <a:lnTo>
                    <a:pt x="1861" y="635"/>
                  </a:lnTo>
                  <a:lnTo>
                    <a:pt x="1852" y="644"/>
                  </a:lnTo>
                  <a:lnTo>
                    <a:pt x="1840" y="657"/>
                  </a:lnTo>
                  <a:lnTo>
                    <a:pt x="1833" y="661"/>
                  </a:lnTo>
                  <a:lnTo>
                    <a:pt x="1832" y="660"/>
                  </a:lnTo>
                  <a:lnTo>
                    <a:pt x="1832" y="656"/>
                  </a:lnTo>
                  <a:lnTo>
                    <a:pt x="1835" y="651"/>
                  </a:lnTo>
                  <a:lnTo>
                    <a:pt x="1829" y="649"/>
                  </a:lnTo>
                  <a:lnTo>
                    <a:pt x="1828" y="646"/>
                  </a:lnTo>
                  <a:lnTo>
                    <a:pt x="1829" y="641"/>
                  </a:lnTo>
                  <a:lnTo>
                    <a:pt x="1832" y="635"/>
                  </a:lnTo>
                  <a:lnTo>
                    <a:pt x="1834" y="631"/>
                  </a:lnTo>
                  <a:lnTo>
                    <a:pt x="1833" y="628"/>
                  </a:lnTo>
                  <a:lnTo>
                    <a:pt x="1831" y="628"/>
                  </a:lnTo>
                  <a:lnTo>
                    <a:pt x="1824" y="634"/>
                  </a:lnTo>
                  <a:lnTo>
                    <a:pt x="1822" y="634"/>
                  </a:lnTo>
                  <a:lnTo>
                    <a:pt x="1820" y="630"/>
                  </a:lnTo>
                  <a:lnTo>
                    <a:pt x="1816" y="628"/>
                  </a:lnTo>
                  <a:lnTo>
                    <a:pt x="1807" y="629"/>
                  </a:lnTo>
                  <a:lnTo>
                    <a:pt x="1799" y="631"/>
                  </a:lnTo>
                  <a:lnTo>
                    <a:pt x="1793" y="632"/>
                  </a:lnTo>
                  <a:lnTo>
                    <a:pt x="1790" y="634"/>
                  </a:lnTo>
                  <a:lnTo>
                    <a:pt x="1785" y="638"/>
                  </a:lnTo>
                  <a:lnTo>
                    <a:pt x="1784" y="643"/>
                  </a:lnTo>
                  <a:lnTo>
                    <a:pt x="1785" y="646"/>
                  </a:lnTo>
                  <a:lnTo>
                    <a:pt x="1777" y="652"/>
                  </a:lnTo>
                  <a:lnTo>
                    <a:pt x="1775" y="655"/>
                  </a:lnTo>
                  <a:lnTo>
                    <a:pt x="1776" y="661"/>
                  </a:lnTo>
                  <a:lnTo>
                    <a:pt x="1768" y="665"/>
                  </a:lnTo>
                  <a:lnTo>
                    <a:pt x="1762" y="670"/>
                  </a:lnTo>
                  <a:lnTo>
                    <a:pt x="1757" y="676"/>
                  </a:lnTo>
                  <a:lnTo>
                    <a:pt x="1754" y="681"/>
                  </a:lnTo>
                  <a:lnTo>
                    <a:pt x="1752" y="687"/>
                  </a:lnTo>
                  <a:lnTo>
                    <a:pt x="1752" y="691"/>
                  </a:lnTo>
                  <a:lnTo>
                    <a:pt x="1756" y="694"/>
                  </a:lnTo>
                  <a:lnTo>
                    <a:pt x="1763" y="694"/>
                  </a:lnTo>
                  <a:lnTo>
                    <a:pt x="1765" y="697"/>
                  </a:lnTo>
                  <a:lnTo>
                    <a:pt x="1765" y="699"/>
                  </a:lnTo>
                  <a:lnTo>
                    <a:pt x="1758" y="700"/>
                  </a:lnTo>
                  <a:lnTo>
                    <a:pt x="1752" y="703"/>
                  </a:lnTo>
                  <a:lnTo>
                    <a:pt x="1746" y="703"/>
                  </a:lnTo>
                  <a:lnTo>
                    <a:pt x="1742" y="701"/>
                  </a:lnTo>
                  <a:lnTo>
                    <a:pt x="1739" y="702"/>
                  </a:lnTo>
                  <a:lnTo>
                    <a:pt x="1738" y="703"/>
                  </a:lnTo>
                  <a:lnTo>
                    <a:pt x="1733" y="707"/>
                  </a:lnTo>
                  <a:lnTo>
                    <a:pt x="1729" y="703"/>
                  </a:lnTo>
                  <a:lnTo>
                    <a:pt x="1723" y="708"/>
                  </a:lnTo>
                  <a:lnTo>
                    <a:pt x="1718" y="709"/>
                  </a:lnTo>
                  <a:lnTo>
                    <a:pt x="1716" y="708"/>
                  </a:lnTo>
                  <a:lnTo>
                    <a:pt x="1714" y="706"/>
                  </a:lnTo>
                  <a:lnTo>
                    <a:pt x="1715" y="703"/>
                  </a:lnTo>
                  <a:lnTo>
                    <a:pt x="1719" y="702"/>
                  </a:lnTo>
                  <a:lnTo>
                    <a:pt x="1724" y="700"/>
                  </a:lnTo>
                  <a:lnTo>
                    <a:pt x="1725" y="700"/>
                  </a:lnTo>
                  <a:lnTo>
                    <a:pt x="1721" y="693"/>
                  </a:lnTo>
                  <a:lnTo>
                    <a:pt x="1716" y="690"/>
                  </a:lnTo>
                  <a:lnTo>
                    <a:pt x="1709" y="690"/>
                  </a:lnTo>
                  <a:lnTo>
                    <a:pt x="1705" y="692"/>
                  </a:lnTo>
                  <a:lnTo>
                    <a:pt x="1702" y="691"/>
                  </a:lnTo>
                  <a:lnTo>
                    <a:pt x="1697" y="686"/>
                  </a:lnTo>
                  <a:lnTo>
                    <a:pt x="1693" y="686"/>
                  </a:lnTo>
                  <a:lnTo>
                    <a:pt x="1688" y="686"/>
                  </a:lnTo>
                  <a:lnTo>
                    <a:pt x="1684" y="689"/>
                  </a:lnTo>
                  <a:lnTo>
                    <a:pt x="1684" y="694"/>
                  </a:lnTo>
                  <a:lnTo>
                    <a:pt x="1683" y="696"/>
                  </a:lnTo>
                  <a:lnTo>
                    <a:pt x="1680" y="699"/>
                  </a:lnTo>
                  <a:lnTo>
                    <a:pt x="1676" y="696"/>
                  </a:lnTo>
                  <a:lnTo>
                    <a:pt x="1674" y="694"/>
                  </a:lnTo>
                  <a:lnTo>
                    <a:pt x="1666" y="695"/>
                  </a:lnTo>
                  <a:lnTo>
                    <a:pt x="1661" y="696"/>
                  </a:lnTo>
                  <a:lnTo>
                    <a:pt x="1658" y="696"/>
                  </a:lnTo>
                  <a:lnTo>
                    <a:pt x="1652" y="694"/>
                  </a:lnTo>
                  <a:lnTo>
                    <a:pt x="1649" y="695"/>
                  </a:lnTo>
                  <a:lnTo>
                    <a:pt x="1649" y="696"/>
                  </a:lnTo>
                  <a:lnTo>
                    <a:pt x="1648" y="702"/>
                  </a:lnTo>
                  <a:lnTo>
                    <a:pt x="1644" y="702"/>
                  </a:lnTo>
                  <a:lnTo>
                    <a:pt x="1642" y="700"/>
                  </a:lnTo>
                  <a:lnTo>
                    <a:pt x="1642" y="696"/>
                  </a:lnTo>
                  <a:lnTo>
                    <a:pt x="1641" y="693"/>
                  </a:lnTo>
                  <a:lnTo>
                    <a:pt x="1633" y="694"/>
                  </a:lnTo>
                  <a:lnTo>
                    <a:pt x="1628" y="693"/>
                  </a:lnTo>
                  <a:lnTo>
                    <a:pt x="1620" y="694"/>
                  </a:lnTo>
                  <a:lnTo>
                    <a:pt x="1613" y="694"/>
                  </a:lnTo>
                  <a:lnTo>
                    <a:pt x="1609" y="694"/>
                  </a:lnTo>
                  <a:lnTo>
                    <a:pt x="1607" y="694"/>
                  </a:lnTo>
                  <a:lnTo>
                    <a:pt x="1601" y="698"/>
                  </a:lnTo>
                  <a:lnTo>
                    <a:pt x="1595" y="703"/>
                  </a:lnTo>
                  <a:lnTo>
                    <a:pt x="1591" y="708"/>
                  </a:lnTo>
                  <a:lnTo>
                    <a:pt x="1588" y="714"/>
                  </a:lnTo>
                  <a:lnTo>
                    <a:pt x="1583" y="717"/>
                  </a:lnTo>
                  <a:lnTo>
                    <a:pt x="1578" y="720"/>
                  </a:lnTo>
                  <a:lnTo>
                    <a:pt x="1577" y="722"/>
                  </a:lnTo>
                  <a:lnTo>
                    <a:pt x="1571" y="735"/>
                  </a:lnTo>
                  <a:lnTo>
                    <a:pt x="1561" y="742"/>
                  </a:lnTo>
                  <a:lnTo>
                    <a:pt x="1555" y="748"/>
                  </a:lnTo>
                  <a:lnTo>
                    <a:pt x="1549" y="755"/>
                  </a:lnTo>
                  <a:lnTo>
                    <a:pt x="1539" y="769"/>
                  </a:lnTo>
                  <a:lnTo>
                    <a:pt x="1534" y="775"/>
                  </a:lnTo>
                  <a:lnTo>
                    <a:pt x="1525" y="784"/>
                  </a:lnTo>
                  <a:lnTo>
                    <a:pt x="1519" y="788"/>
                  </a:lnTo>
                  <a:lnTo>
                    <a:pt x="1508" y="797"/>
                  </a:lnTo>
                  <a:lnTo>
                    <a:pt x="1505" y="801"/>
                  </a:lnTo>
                  <a:lnTo>
                    <a:pt x="1504" y="804"/>
                  </a:lnTo>
                  <a:lnTo>
                    <a:pt x="1504" y="807"/>
                  </a:lnTo>
                  <a:lnTo>
                    <a:pt x="1506" y="810"/>
                  </a:lnTo>
                  <a:lnTo>
                    <a:pt x="1509" y="811"/>
                  </a:lnTo>
                  <a:lnTo>
                    <a:pt x="1514" y="811"/>
                  </a:lnTo>
                  <a:lnTo>
                    <a:pt x="1520" y="809"/>
                  </a:lnTo>
                  <a:lnTo>
                    <a:pt x="1524" y="810"/>
                  </a:lnTo>
                  <a:lnTo>
                    <a:pt x="1522" y="822"/>
                  </a:lnTo>
                  <a:lnTo>
                    <a:pt x="1522" y="826"/>
                  </a:lnTo>
                  <a:lnTo>
                    <a:pt x="1524" y="828"/>
                  </a:lnTo>
                  <a:lnTo>
                    <a:pt x="1528" y="827"/>
                  </a:lnTo>
                  <a:lnTo>
                    <a:pt x="1531" y="823"/>
                  </a:lnTo>
                  <a:lnTo>
                    <a:pt x="1536" y="824"/>
                  </a:lnTo>
                  <a:lnTo>
                    <a:pt x="1535" y="826"/>
                  </a:lnTo>
                  <a:lnTo>
                    <a:pt x="1532" y="829"/>
                  </a:lnTo>
                  <a:lnTo>
                    <a:pt x="1532" y="831"/>
                  </a:lnTo>
                  <a:lnTo>
                    <a:pt x="1534" y="832"/>
                  </a:lnTo>
                  <a:lnTo>
                    <a:pt x="1544" y="832"/>
                  </a:lnTo>
                  <a:lnTo>
                    <a:pt x="1547" y="829"/>
                  </a:lnTo>
                  <a:lnTo>
                    <a:pt x="1549" y="824"/>
                  </a:lnTo>
                  <a:lnTo>
                    <a:pt x="1549" y="818"/>
                  </a:lnTo>
                  <a:lnTo>
                    <a:pt x="1554" y="818"/>
                  </a:lnTo>
                  <a:lnTo>
                    <a:pt x="1558" y="818"/>
                  </a:lnTo>
                  <a:lnTo>
                    <a:pt x="1562" y="818"/>
                  </a:lnTo>
                  <a:lnTo>
                    <a:pt x="1568" y="821"/>
                  </a:lnTo>
                  <a:lnTo>
                    <a:pt x="1571" y="824"/>
                  </a:lnTo>
                  <a:lnTo>
                    <a:pt x="1574" y="830"/>
                  </a:lnTo>
                  <a:lnTo>
                    <a:pt x="1579" y="836"/>
                  </a:lnTo>
                  <a:lnTo>
                    <a:pt x="1582" y="838"/>
                  </a:lnTo>
                  <a:lnTo>
                    <a:pt x="1585" y="841"/>
                  </a:lnTo>
                  <a:lnTo>
                    <a:pt x="1585" y="842"/>
                  </a:lnTo>
                  <a:lnTo>
                    <a:pt x="1581" y="846"/>
                  </a:lnTo>
                  <a:lnTo>
                    <a:pt x="1584" y="848"/>
                  </a:lnTo>
                  <a:lnTo>
                    <a:pt x="1585" y="851"/>
                  </a:lnTo>
                  <a:lnTo>
                    <a:pt x="1582" y="858"/>
                  </a:lnTo>
                  <a:lnTo>
                    <a:pt x="1585" y="859"/>
                  </a:lnTo>
                  <a:lnTo>
                    <a:pt x="1586" y="861"/>
                  </a:lnTo>
                  <a:lnTo>
                    <a:pt x="1585" y="866"/>
                  </a:lnTo>
                  <a:lnTo>
                    <a:pt x="1583" y="870"/>
                  </a:lnTo>
                  <a:lnTo>
                    <a:pt x="1580" y="875"/>
                  </a:lnTo>
                  <a:lnTo>
                    <a:pt x="1576" y="888"/>
                  </a:lnTo>
                  <a:lnTo>
                    <a:pt x="1574" y="894"/>
                  </a:lnTo>
                  <a:lnTo>
                    <a:pt x="1575" y="896"/>
                  </a:lnTo>
                  <a:lnTo>
                    <a:pt x="1576" y="903"/>
                  </a:lnTo>
                  <a:lnTo>
                    <a:pt x="1575" y="911"/>
                  </a:lnTo>
                  <a:lnTo>
                    <a:pt x="1574" y="918"/>
                  </a:lnTo>
                  <a:lnTo>
                    <a:pt x="1572" y="931"/>
                  </a:lnTo>
                  <a:lnTo>
                    <a:pt x="1571" y="935"/>
                  </a:lnTo>
                  <a:lnTo>
                    <a:pt x="1560" y="948"/>
                  </a:lnTo>
                  <a:lnTo>
                    <a:pt x="1558" y="952"/>
                  </a:lnTo>
                  <a:lnTo>
                    <a:pt x="1556" y="958"/>
                  </a:lnTo>
                  <a:lnTo>
                    <a:pt x="1553" y="961"/>
                  </a:lnTo>
                  <a:lnTo>
                    <a:pt x="1549" y="967"/>
                  </a:lnTo>
                  <a:lnTo>
                    <a:pt x="1547" y="970"/>
                  </a:lnTo>
                  <a:lnTo>
                    <a:pt x="1544" y="978"/>
                  </a:lnTo>
                  <a:lnTo>
                    <a:pt x="1540" y="983"/>
                  </a:lnTo>
                  <a:lnTo>
                    <a:pt x="1535" y="990"/>
                  </a:lnTo>
                  <a:lnTo>
                    <a:pt x="1524" y="1002"/>
                  </a:lnTo>
                  <a:lnTo>
                    <a:pt x="1522" y="1006"/>
                  </a:lnTo>
                  <a:lnTo>
                    <a:pt x="1520" y="1010"/>
                  </a:lnTo>
                  <a:lnTo>
                    <a:pt x="1518" y="1013"/>
                  </a:lnTo>
                  <a:lnTo>
                    <a:pt x="1514" y="1016"/>
                  </a:lnTo>
                  <a:lnTo>
                    <a:pt x="1510" y="1020"/>
                  </a:lnTo>
                  <a:lnTo>
                    <a:pt x="1507" y="1025"/>
                  </a:lnTo>
                  <a:lnTo>
                    <a:pt x="1504" y="1029"/>
                  </a:lnTo>
                  <a:lnTo>
                    <a:pt x="1499" y="1034"/>
                  </a:lnTo>
                  <a:lnTo>
                    <a:pt x="1493" y="1038"/>
                  </a:lnTo>
                  <a:lnTo>
                    <a:pt x="1483" y="1042"/>
                  </a:lnTo>
                  <a:lnTo>
                    <a:pt x="1478" y="1044"/>
                  </a:lnTo>
                  <a:lnTo>
                    <a:pt x="1477" y="1041"/>
                  </a:lnTo>
                  <a:lnTo>
                    <a:pt x="1474" y="1040"/>
                  </a:lnTo>
                  <a:lnTo>
                    <a:pt x="1472" y="1040"/>
                  </a:lnTo>
                  <a:lnTo>
                    <a:pt x="1470" y="1039"/>
                  </a:lnTo>
                  <a:lnTo>
                    <a:pt x="1468" y="1035"/>
                  </a:lnTo>
                  <a:lnTo>
                    <a:pt x="1464" y="1037"/>
                  </a:lnTo>
                  <a:lnTo>
                    <a:pt x="1462" y="1038"/>
                  </a:lnTo>
                  <a:lnTo>
                    <a:pt x="1464" y="1033"/>
                  </a:lnTo>
                  <a:lnTo>
                    <a:pt x="1460" y="1034"/>
                  </a:lnTo>
                  <a:lnTo>
                    <a:pt x="1457" y="1038"/>
                  </a:lnTo>
                  <a:lnTo>
                    <a:pt x="1453" y="1042"/>
                  </a:lnTo>
                  <a:lnTo>
                    <a:pt x="1445" y="1051"/>
                  </a:lnTo>
                  <a:lnTo>
                    <a:pt x="1445" y="1051"/>
                  </a:lnTo>
                  <a:lnTo>
                    <a:pt x="1444" y="1048"/>
                  </a:lnTo>
                  <a:lnTo>
                    <a:pt x="1442" y="1044"/>
                  </a:lnTo>
                  <a:lnTo>
                    <a:pt x="1443" y="1044"/>
                  </a:lnTo>
                  <a:lnTo>
                    <a:pt x="1450" y="1040"/>
                  </a:lnTo>
                  <a:lnTo>
                    <a:pt x="1453" y="1037"/>
                  </a:lnTo>
                  <a:lnTo>
                    <a:pt x="1454" y="1034"/>
                  </a:lnTo>
                  <a:lnTo>
                    <a:pt x="1454" y="1032"/>
                  </a:lnTo>
                  <a:lnTo>
                    <a:pt x="1454" y="1030"/>
                  </a:lnTo>
                  <a:lnTo>
                    <a:pt x="1454" y="1027"/>
                  </a:lnTo>
                  <a:lnTo>
                    <a:pt x="1454" y="1023"/>
                  </a:lnTo>
                  <a:lnTo>
                    <a:pt x="1454" y="1017"/>
                  </a:lnTo>
                  <a:lnTo>
                    <a:pt x="1452" y="1010"/>
                  </a:lnTo>
                  <a:lnTo>
                    <a:pt x="1453" y="1005"/>
                  </a:lnTo>
                  <a:lnTo>
                    <a:pt x="1462" y="997"/>
                  </a:lnTo>
                  <a:lnTo>
                    <a:pt x="1465" y="997"/>
                  </a:lnTo>
                  <a:lnTo>
                    <a:pt x="1469" y="999"/>
                  </a:lnTo>
                  <a:lnTo>
                    <a:pt x="1472" y="1001"/>
                  </a:lnTo>
                  <a:lnTo>
                    <a:pt x="1476" y="1002"/>
                  </a:lnTo>
                  <a:lnTo>
                    <a:pt x="1478" y="999"/>
                  </a:lnTo>
                  <a:lnTo>
                    <a:pt x="1482" y="993"/>
                  </a:lnTo>
                  <a:lnTo>
                    <a:pt x="1484" y="990"/>
                  </a:lnTo>
                  <a:lnTo>
                    <a:pt x="1487" y="981"/>
                  </a:lnTo>
                  <a:lnTo>
                    <a:pt x="1490" y="972"/>
                  </a:lnTo>
                  <a:lnTo>
                    <a:pt x="1492" y="964"/>
                  </a:lnTo>
                  <a:lnTo>
                    <a:pt x="1494" y="958"/>
                  </a:lnTo>
                  <a:lnTo>
                    <a:pt x="1498" y="954"/>
                  </a:lnTo>
                  <a:lnTo>
                    <a:pt x="1501" y="951"/>
                  </a:lnTo>
                  <a:lnTo>
                    <a:pt x="1501" y="946"/>
                  </a:lnTo>
                  <a:lnTo>
                    <a:pt x="1500" y="943"/>
                  </a:lnTo>
                  <a:lnTo>
                    <a:pt x="1500" y="940"/>
                  </a:lnTo>
                  <a:lnTo>
                    <a:pt x="1499" y="940"/>
                  </a:lnTo>
                  <a:lnTo>
                    <a:pt x="1493" y="940"/>
                  </a:lnTo>
                  <a:lnTo>
                    <a:pt x="1486" y="942"/>
                  </a:lnTo>
                  <a:lnTo>
                    <a:pt x="1478" y="945"/>
                  </a:lnTo>
                  <a:lnTo>
                    <a:pt x="1473" y="947"/>
                  </a:lnTo>
                  <a:lnTo>
                    <a:pt x="1469" y="949"/>
                  </a:lnTo>
                  <a:lnTo>
                    <a:pt x="1459" y="949"/>
                  </a:lnTo>
                  <a:lnTo>
                    <a:pt x="1456" y="950"/>
                  </a:lnTo>
                  <a:lnTo>
                    <a:pt x="1451" y="950"/>
                  </a:lnTo>
                  <a:lnTo>
                    <a:pt x="1450" y="946"/>
                  </a:lnTo>
                  <a:lnTo>
                    <a:pt x="1447" y="935"/>
                  </a:lnTo>
                  <a:lnTo>
                    <a:pt x="1446" y="927"/>
                  </a:lnTo>
                  <a:lnTo>
                    <a:pt x="1445" y="926"/>
                  </a:lnTo>
                  <a:lnTo>
                    <a:pt x="1429" y="918"/>
                  </a:lnTo>
                  <a:lnTo>
                    <a:pt x="1420" y="916"/>
                  </a:lnTo>
                  <a:lnTo>
                    <a:pt x="1412" y="913"/>
                  </a:lnTo>
                  <a:lnTo>
                    <a:pt x="1409" y="911"/>
                  </a:lnTo>
                  <a:lnTo>
                    <a:pt x="1407" y="907"/>
                  </a:lnTo>
                  <a:lnTo>
                    <a:pt x="1402" y="890"/>
                  </a:lnTo>
                  <a:lnTo>
                    <a:pt x="1396" y="875"/>
                  </a:lnTo>
                  <a:lnTo>
                    <a:pt x="1390" y="852"/>
                  </a:lnTo>
                  <a:lnTo>
                    <a:pt x="1385" y="843"/>
                  </a:lnTo>
                  <a:lnTo>
                    <a:pt x="1381" y="838"/>
                  </a:lnTo>
                  <a:lnTo>
                    <a:pt x="1378" y="838"/>
                  </a:lnTo>
                  <a:lnTo>
                    <a:pt x="1370" y="840"/>
                  </a:lnTo>
                  <a:lnTo>
                    <a:pt x="1366" y="838"/>
                  </a:lnTo>
                  <a:lnTo>
                    <a:pt x="1360" y="833"/>
                  </a:lnTo>
                  <a:lnTo>
                    <a:pt x="1353" y="831"/>
                  </a:lnTo>
                  <a:lnTo>
                    <a:pt x="1347" y="831"/>
                  </a:lnTo>
                  <a:lnTo>
                    <a:pt x="1340" y="832"/>
                  </a:lnTo>
                  <a:lnTo>
                    <a:pt x="1335" y="834"/>
                  </a:lnTo>
                  <a:lnTo>
                    <a:pt x="1324" y="835"/>
                  </a:lnTo>
                  <a:lnTo>
                    <a:pt x="1321" y="836"/>
                  </a:lnTo>
                  <a:lnTo>
                    <a:pt x="1318" y="838"/>
                  </a:lnTo>
                  <a:lnTo>
                    <a:pt x="1311" y="846"/>
                  </a:lnTo>
                  <a:lnTo>
                    <a:pt x="1309" y="848"/>
                  </a:lnTo>
                  <a:lnTo>
                    <a:pt x="1308" y="851"/>
                  </a:lnTo>
                  <a:lnTo>
                    <a:pt x="1313" y="850"/>
                  </a:lnTo>
                  <a:lnTo>
                    <a:pt x="1316" y="850"/>
                  </a:lnTo>
                  <a:lnTo>
                    <a:pt x="1319" y="853"/>
                  </a:lnTo>
                  <a:lnTo>
                    <a:pt x="1319" y="856"/>
                  </a:lnTo>
                  <a:lnTo>
                    <a:pt x="1319" y="863"/>
                  </a:lnTo>
                  <a:lnTo>
                    <a:pt x="1310" y="869"/>
                  </a:lnTo>
                  <a:lnTo>
                    <a:pt x="1307" y="874"/>
                  </a:lnTo>
                  <a:lnTo>
                    <a:pt x="1303" y="882"/>
                  </a:lnTo>
                  <a:lnTo>
                    <a:pt x="1301" y="886"/>
                  </a:lnTo>
                  <a:lnTo>
                    <a:pt x="1298" y="891"/>
                  </a:lnTo>
                  <a:lnTo>
                    <a:pt x="1298" y="893"/>
                  </a:lnTo>
                  <a:lnTo>
                    <a:pt x="1298" y="894"/>
                  </a:lnTo>
                  <a:lnTo>
                    <a:pt x="1300" y="897"/>
                  </a:lnTo>
                  <a:lnTo>
                    <a:pt x="1300" y="900"/>
                  </a:lnTo>
                  <a:lnTo>
                    <a:pt x="1300" y="902"/>
                  </a:lnTo>
                  <a:lnTo>
                    <a:pt x="1295" y="906"/>
                  </a:lnTo>
                  <a:lnTo>
                    <a:pt x="1281" y="912"/>
                  </a:lnTo>
                  <a:lnTo>
                    <a:pt x="1278" y="913"/>
                  </a:lnTo>
                  <a:lnTo>
                    <a:pt x="1276" y="913"/>
                  </a:lnTo>
                  <a:lnTo>
                    <a:pt x="1270" y="908"/>
                  </a:lnTo>
                  <a:lnTo>
                    <a:pt x="1267" y="907"/>
                  </a:lnTo>
                  <a:lnTo>
                    <a:pt x="1267" y="906"/>
                  </a:lnTo>
                  <a:lnTo>
                    <a:pt x="1264" y="905"/>
                  </a:lnTo>
                  <a:lnTo>
                    <a:pt x="1260" y="905"/>
                  </a:lnTo>
                  <a:lnTo>
                    <a:pt x="1253" y="908"/>
                  </a:lnTo>
                  <a:lnTo>
                    <a:pt x="1248" y="906"/>
                  </a:lnTo>
                  <a:lnTo>
                    <a:pt x="1246" y="905"/>
                  </a:lnTo>
                  <a:lnTo>
                    <a:pt x="1241" y="900"/>
                  </a:lnTo>
                  <a:lnTo>
                    <a:pt x="1237" y="899"/>
                  </a:lnTo>
                  <a:lnTo>
                    <a:pt x="1234" y="899"/>
                  </a:lnTo>
                  <a:lnTo>
                    <a:pt x="1232" y="899"/>
                  </a:lnTo>
                  <a:lnTo>
                    <a:pt x="1225" y="904"/>
                  </a:lnTo>
                  <a:lnTo>
                    <a:pt x="1220" y="908"/>
                  </a:lnTo>
                  <a:lnTo>
                    <a:pt x="1218" y="912"/>
                  </a:lnTo>
                  <a:lnTo>
                    <a:pt x="1214" y="914"/>
                  </a:lnTo>
                  <a:lnTo>
                    <a:pt x="1211" y="916"/>
                  </a:lnTo>
                  <a:lnTo>
                    <a:pt x="1204" y="917"/>
                  </a:lnTo>
                  <a:lnTo>
                    <a:pt x="1199" y="918"/>
                  </a:lnTo>
                  <a:lnTo>
                    <a:pt x="1196" y="919"/>
                  </a:lnTo>
                  <a:lnTo>
                    <a:pt x="1190" y="919"/>
                  </a:lnTo>
                  <a:lnTo>
                    <a:pt x="1181" y="920"/>
                  </a:lnTo>
                  <a:lnTo>
                    <a:pt x="1177" y="920"/>
                  </a:lnTo>
                  <a:lnTo>
                    <a:pt x="1171" y="919"/>
                  </a:lnTo>
                  <a:lnTo>
                    <a:pt x="1165" y="917"/>
                  </a:lnTo>
                  <a:lnTo>
                    <a:pt x="1157" y="915"/>
                  </a:lnTo>
                  <a:lnTo>
                    <a:pt x="1153" y="911"/>
                  </a:lnTo>
                  <a:lnTo>
                    <a:pt x="1146" y="909"/>
                  </a:lnTo>
                  <a:lnTo>
                    <a:pt x="1142" y="906"/>
                  </a:lnTo>
                  <a:lnTo>
                    <a:pt x="1135" y="898"/>
                  </a:lnTo>
                  <a:lnTo>
                    <a:pt x="1130" y="897"/>
                  </a:lnTo>
                  <a:lnTo>
                    <a:pt x="1122" y="896"/>
                  </a:lnTo>
                  <a:lnTo>
                    <a:pt x="1115" y="896"/>
                  </a:lnTo>
                  <a:lnTo>
                    <a:pt x="1110" y="897"/>
                  </a:lnTo>
                  <a:lnTo>
                    <a:pt x="1096" y="901"/>
                  </a:lnTo>
                  <a:lnTo>
                    <a:pt x="1092" y="900"/>
                  </a:lnTo>
                  <a:lnTo>
                    <a:pt x="1082" y="895"/>
                  </a:lnTo>
                  <a:lnTo>
                    <a:pt x="1079" y="892"/>
                  </a:lnTo>
                  <a:lnTo>
                    <a:pt x="1077" y="888"/>
                  </a:lnTo>
                  <a:lnTo>
                    <a:pt x="1076" y="884"/>
                  </a:lnTo>
                  <a:lnTo>
                    <a:pt x="1076" y="879"/>
                  </a:lnTo>
                  <a:lnTo>
                    <a:pt x="1075" y="877"/>
                  </a:lnTo>
                  <a:lnTo>
                    <a:pt x="1071" y="876"/>
                  </a:lnTo>
                  <a:lnTo>
                    <a:pt x="1065" y="873"/>
                  </a:lnTo>
                  <a:lnTo>
                    <a:pt x="1061" y="870"/>
                  </a:lnTo>
                  <a:lnTo>
                    <a:pt x="1051" y="867"/>
                  </a:lnTo>
                  <a:lnTo>
                    <a:pt x="1044" y="865"/>
                  </a:lnTo>
                  <a:lnTo>
                    <a:pt x="1038" y="865"/>
                  </a:lnTo>
                  <a:lnTo>
                    <a:pt x="1033" y="862"/>
                  </a:lnTo>
                  <a:lnTo>
                    <a:pt x="1026" y="872"/>
                  </a:lnTo>
                  <a:lnTo>
                    <a:pt x="1021" y="880"/>
                  </a:lnTo>
                  <a:lnTo>
                    <a:pt x="1020" y="882"/>
                  </a:lnTo>
                  <a:lnTo>
                    <a:pt x="1022" y="891"/>
                  </a:lnTo>
                  <a:lnTo>
                    <a:pt x="1025" y="893"/>
                  </a:lnTo>
                  <a:lnTo>
                    <a:pt x="1025" y="895"/>
                  </a:lnTo>
                  <a:lnTo>
                    <a:pt x="1024" y="900"/>
                  </a:lnTo>
                  <a:lnTo>
                    <a:pt x="1020" y="905"/>
                  </a:lnTo>
                  <a:lnTo>
                    <a:pt x="1018" y="907"/>
                  </a:lnTo>
                  <a:lnTo>
                    <a:pt x="1014" y="909"/>
                  </a:lnTo>
                  <a:lnTo>
                    <a:pt x="1010" y="909"/>
                  </a:lnTo>
                  <a:lnTo>
                    <a:pt x="1007" y="908"/>
                  </a:lnTo>
                  <a:lnTo>
                    <a:pt x="1005" y="907"/>
                  </a:lnTo>
                  <a:lnTo>
                    <a:pt x="1000" y="906"/>
                  </a:lnTo>
                  <a:lnTo>
                    <a:pt x="995" y="906"/>
                  </a:lnTo>
                  <a:lnTo>
                    <a:pt x="991" y="905"/>
                  </a:lnTo>
                  <a:lnTo>
                    <a:pt x="982" y="906"/>
                  </a:lnTo>
                  <a:lnTo>
                    <a:pt x="978" y="904"/>
                  </a:lnTo>
                  <a:lnTo>
                    <a:pt x="976" y="901"/>
                  </a:lnTo>
                  <a:lnTo>
                    <a:pt x="972" y="894"/>
                  </a:lnTo>
                  <a:lnTo>
                    <a:pt x="967" y="893"/>
                  </a:lnTo>
                  <a:lnTo>
                    <a:pt x="956" y="892"/>
                  </a:lnTo>
                  <a:lnTo>
                    <a:pt x="951" y="890"/>
                  </a:lnTo>
                  <a:lnTo>
                    <a:pt x="945" y="889"/>
                  </a:lnTo>
                  <a:lnTo>
                    <a:pt x="940" y="891"/>
                  </a:lnTo>
                  <a:lnTo>
                    <a:pt x="931" y="895"/>
                  </a:lnTo>
                  <a:lnTo>
                    <a:pt x="925" y="899"/>
                  </a:lnTo>
                  <a:lnTo>
                    <a:pt x="920" y="902"/>
                  </a:lnTo>
                  <a:lnTo>
                    <a:pt x="914" y="909"/>
                  </a:lnTo>
                  <a:lnTo>
                    <a:pt x="914" y="909"/>
                  </a:lnTo>
                  <a:lnTo>
                    <a:pt x="910" y="912"/>
                  </a:lnTo>
                  <a:lnTo>
                    <a:pt x="906" y="913"/>
                  </a:lnTo>
                  <a:lnTo>
                    <a:pt x="898" y="914"/>
                  </a:lnTo>
                  <a:lnTo>
                    <a:pt x="895" y="916"/>
                  </a:lnTo>
                  <a:lnTo>
                    <a:pt x="890" y="920"/>
                  </a:lnTo>
                  <a:lnTo>
                    <a:pt x="889" y="921"/>
                  </a:lnTo>
                  <a:lnTo>
                    <a:pt x="887" y="921"/>
                  </a:lnTo>
                  <a:lnTo>
                    <a:pt x="884" y="921"/>
                  </a:lnTo>
                  <a:lnTo>
                    <a:pt x="883" y="921"/>
                  </a:lnTo>
                  <a:lnTo>
                    <a:pt x="883" y="920"/>
                  </a:lnTo>
                  <a:lnTo>
                    <a:pt x="879" y="920"/>
                  </a:lnTo>
                  <a:lnTo>
                    <a:pt x="877" y="916"/>
                  </a:lnTo>
                  <a:lnTo>
                    <a:pt x="875" y="913"/>
                  </a:lnTo>
                  <a:lnTo>
                    <a:pt x="875" y="910"/>
                  </a:lnTo>
                  <a:lnTo>
                    <a:pt x="871" y="911"/>
                  </a:lnTo>
                  <a:lnTo>
                    <a:pt x="869" y="915"/>
                  </a:lnTo>
                  <a:lnTo>
                    <a:pt x="863" y="914"/>
                  </a:lnTo>
                  <a:lnTo>
                    <a:pt x="858" y="913"/>
                  </a:lnTo>
                  <a:lnTo>
                    <a:pt x="854" y="907"/>
                  </a:lnTo>
                  <a:lnTo>
                    <a:pt x="850" y="902"/>
                  </a:lnTo>
                  <a:lnTo>
                    <a:pt x="845" y="900"/>
                  </a:lnTo>
                  <a:lnTo>
                    <a:pt x="843" y="895"/>
                  </a:lnTo>
                  <a:lnTo>
                    <a:pt x="838" y="889"/>
                  </a:lnTo>
                  <a:lnTo>
                    <a:pt x="834" y="885"/>
                  </a:lnTo>
                  <a:lnTo>
                    <a:pt x="828" y="886"/>
                  </a:lnTo>
                  <a:lnTo>
                    <a:pt x="824" y="888"/>
                  </a:lnTo>
                  <a:lnTo>
                    <a:pt x="818" y="889"/>
                  </a:lnTo>
                  <a:lnTo>
                    <a:pt x="812" y="889"/>
                  </a:lnTo>
                  <a:lnTo>
                    <a:pt x="809" y="889"/>
                  </a:lnTo>
                  <a:lnTo>
                    <a:pt x="808" y="888"/>
                  </a:lnTo>
                  <a:lnTo>
                    <a:pt x="806" y="886"/>
                  </a:lnTo>
                  <a:lnTo>
                    <a:pt x="803" y="886"/>
                  </a:lnTo>
                  <a:lnTo>
                    <a:pt x="803" y="882"/>
                  </a:lnTo>
                  <a:lnTo>
                    <a:pt x="801" y="879"/>
                  </a:lnTo>
                  <a:lnTo>
                    <a:pt x="796" y="879"/>
                  </a:lnTo>
                  <a:lnTo>
                    <a:pt x="793" y="884"/>
                  </a:lnTo>
                  <a:lnTo>
                    <a:pt x="791" y="886"/>
                  </a:lnTo>
                  <a:lnTo>
                    <a:pt x="788" y="889"/>
                  </a:lnTo>
                  <a:lnTo>
                    <a:pt x="782" y="875"/>
                  </a:lnTo>
                  <a:lnTo>
                    <a:pt x="777" y="867"/>
                  </a:lnTo>
                  <a:lnTo>
                    <a:pt x="767" y="846"/>
                  </a:lnTo>
                  <a:lnTo>
                    <a:pt x="761" y="836"/>
                  </a:lnTo>
                  <a:lnTo>
                    <a:pt x="753" y="829"/>
                  </a:lnTo>
                  <a:lnTo>
                    <a:pt x="748" y="826"/>
                  </a:lnTo>
                  <a:lnTo>
                    <a:pt x="742" y="820"/>
                  </a:lnTo>
                  <a:lnTo>
                    <a:pt x="743" y="816"/>
                  </a:lnTo>
                  <a:lnTo>
                    <a:pt x="746" y="815"/>
                  </a:lnTo>
                  <a:lnTo>
                    <a:pt x="746" y="811"/>
                  </a:lnTo>
                  <a:lnTo>
                    <a:pt x="741" y="811"/>
                  </a:lnTo>
                  <a:lnTo>
                    <a:pt x="738" y="814"/>
                  </a:lnTo>
                  <a:lnTo>
                    <a:pt x="733" y="816"/>
                  </a:lnTo>
                  <a:lnTo>
                    <a:pt x="728" y="821"/>
                  </a:lnTo>
                  <a:lnTo>
                    <a:pt x="721" y="823"/>
                  </a:lnTo>
                  <a:lnTo>
                    <a:pt x="717" y="828"/>
                  </a:lnTo>
                  <a:lnTo>
                    <a:pt x="715" y="831"/>
                  </a:lnTo>
                  <a:lnTo>
                    <a:pt x="712" y="829"/>
                  </a:lnTo>
                  <a:lnTo>
                    <a:pt x="709" y="829"/>
                  </a:lnTo>
                  <a:lnTo>
                    <a:pt x="704" y="829"/>
                  </a:lnTo>
                  <a:lnTo>
                    <a:pt x="702" y="831"/>
                  </a:lnTo>
                  <a:lnTo>
                    <a:pt x="700" y="829"/>
                  </a:lnTo>
                  <a:lnTo>
                    <a:pt x="702" y="824"/>
                  </a:lnTo>
                  <a:lnTo>
                    <a:pt x="704" y="822"/>
                  </a:lnTo>
                  <a:lnTo>
                    <a:pt x="706" y="819"/>
                  </a:lnTo>
                  <a:lnTo>
                    <a:pt x="703" y="819"/>
                  </a:lnTo>
                  <a:lnTo>
                    <a:pt x="701" y="822"/>
                  </a:lnTo>
                  <a:lnTo>
                    <a:pt x="698" y="820"/>
                  </a:lnTo>
                  <a:lnTo>
                    <a:pt x="695" y="817"/>
                  </a:lnTo>
                  <a:lnTo>
                    <a:pt x="693" y="817"/>
                  </a:lnTo>
                  <a:lnTo>
                    <a:pt x="692" y="819"/>
                  </a:lnTo>
                  <a:lnTo>
                    <a:pt x="691" y="820"/>
                  </a:lnTo>
                  <a:lnTo>
                    <a:pt x="689" y="818"/>
                  </a:lnTo>
                  <a:lnTo>
                    <a:pt x="687" y="814"/>
                  </a:lnTo>
                  <a:lnTo>
                    <a:pt x="685" y="813"/>
                  </a:lnTo>
                  <a:lnTo>
                    <a:pt x="683" y="815"/>
                  </a:lnTo>
                  <a:lnTo>
                    <a:pt x="681" y="814"/>
                  </a:lnTo>
                  <a:lnTo>
                    <a:pt x="679" y="816"/>
                  </a:lnTo>
                  <a:lnTo>
                    <a:pt x="676" y="815"/>
                  </a:lnTo>
                  <a:lnTo>
                    <a:pt x="674" y="816"/>
                  </a:lnTo>
                  <a:lnTo>
                    <a:pt x="672" y="816"/>
                  </a:lnTo>
                  <a:lnTo>
                    <a:pt x="671" y="813"/>
                  </a:lnTo>
                  <a:lnTo>
                    <a:pt x="673" y="813"/>
                  </a:lnTo>
                  <a:lnTo>
                    <a:pt x="672" y="810"/>
                  </a:lnTo>
                  <a:lnTo>
                    <a:pt x="673" y="807"/>
                  </a:lnTo>
                  <a:lnTo>
                    <a:pt x="674" y="804"/>
                  </a:lnTo>
                  <a:lnTo>
                    <a:pt x="671" y="801"/>
                  </a:lnTo>
                  <a:lnTo>
                    <a:pt x="670" y="799"/>
                  </a:lnTo>
                  <a:lnTo>
                    <a:pt x="670" y="796"/>
                  </a:lnTo>
                  <a:lnTo>
                    <a:pt x="668" y="792"/>
                  </a:lnTo>
                  <a:lnTo>
                    <a:pt x="663" y="792"/>
                  </a:lnTo>
                  <a:lnTo>
                    <a:pt x="659" y="793"/>
                  </a:lnTo>
                  <a:lnTo>
                    <a:pt x="655" y="790"/>
                  </a:lnTo>
                  <a:lnTo>
                    <a:pt x="652" y="789"/>
                  </a:lnTo>
                  <a:lnTo>
                    <a:pt x="646" y="787"/>
                  </a:lnTo>
                  <a:lnTo>
                    <a:pt x="642" y="788"/>
                  </a:lnTo>
                  <a:lnTo>
                    <a:pt x="641" y="790"/>
                  </a:lnTo>
                  <a:lnTo>
                    <a:pt x="638" y="792"/>
                  </a:lnTo>
                  <a:lnTo>
                    <a:pt x="635" y="793"/>
                  </a:lnTo>
                  <a:lnTo>
                    <a:pt x="635" y="796"/>
                  </a:lnTo>
                  <a:lnTo>
                    <a:pt x="632" y="799"/>
                  </a:lnTo>
                  <a:lnTo>
                    <a:pt x="629" y="800"/>
                  </a:lnTo>
                  <a:lnTo>
                    <a:pt x="618" y="801"/>
                  </a:lnTo>
                  <a:lnTo>
                    <a:pt x="606" y="805"/>
                  </a:lnTo>
                  <a:lnTo>
                    <a:pt x="599" y="805"/>
                  </a:lnTo>
                  <a:lnTo>
                    <a:pt x="595" y="809"/>
                  </a:lnTo>
                  <a:lnTo>
                    <a:pt x="594" y="812"/>
                  </a:lnTo>
                  <a:lnTo>
                    <a:pt x="592" y="811"/>
                  </a:lnTo>
                  <a:lnTo>
                    <a:pt x="589" y="812"/>
                  </a:lnTo>
                  <a:lnTo>
                    <a:pt x="580" y="813"/>
                  </a:lnTo>
                  <a:lnTo>
                    <a:pt x="575" y="814"/>
                  </a:lnTo>
                  <a:lnTo>
                    <a:pt x="569" y="814"/>
                  </a:lnTo>
                  <a:lnTo>
                    <a:pt x="561" y="819"/>
                  </a:lnTo>
                  <a:lnTo>
                    <a:pt x="559" y="820"/>
                  </a:lnTo>
                  <a:lnTo>
                    <a:pt x="554" y="820"/>
                  </a:lnTo>
                  <a:lnTo>
                    <a:pt x="551" y="820"/>
                  </a:lnTo>
                  <a:lnTo>
                    <a:pt x="545" y="819"/>
                  </a:lnTo>
                  <a:lnTo>
                    <a:pt x="543" y="820"/>
                  </a:lnTo>
                  <a:lnTo>
                    <a:pt x="542" y="825"/>
                  </a:lnTo>
                  <a:lnTo>
                    <a:pt x="542" y="829"/>
                  </a:lnTo>
                  <a:lnTo>
                    <a:pt x="544" y="831"/>
                  </a:lnTo>
                  <a:lnTo>
                    <a:pt x="542" y="832"/>
                  </a:lnTo>
                  <a:lnTo>
                    <a:pt x="542" y="835"/>
                  </a:lnTo>
                  <a:lnTo>
                    <a:pt x="548" y="837"/>
                  </a:lnTo>
                  <a:lnTo>
                    <a:pt x="554" y="840"/>
                  </a:lnTo>
                  <a:lnTo>
                    <a:pt x="553" y="842"/>
                  </a:lnTo>
                  <a:lnTo>
                    <a:pt x="550" y="843"/>
                  </a:lnTo>
                  <a:lnTo>
                    <a:pt x="544" y="841"/>
                  </a:lnTo>
                  <a:lnTo>
                    <a:pt x="540" y="843"/>
                  </a:lnTo>
                  <a:lnTo>
                    <a:pt x="536" y="848"/>
                  </a:lnTo>
                  <a:lnTo>
                    <a:pt x="537" y="850"/>
                  </a:lnTo>
                  <a:lnTo>
                    <a:pt x="539" y="855"/>
                  </a:lnTo>
                  <a:lnTo>
                    <a:pt x="538" y="858"/>
                  </a:lnTo>
                  <a:lnTo>
                    <a:pt x="534" y="859"/>
                  </a:lnTo>
                  <a:lnTo>
                    <a:pt x="530" y="863"/>
                  </a:lnTo>
                  <a:lnTo>
                    <a:pt x="527" y="864"/>
                  </a:lnTo>
                  <a:lnTo>
                    <a:pt x="528" y="866"/>
                  </a:lnTo>
                  <a:lnTo>
                    <a:pt x="529" y="866"/>
                  </a:lnTo>
                  <a:lnTo>
                    <a:pt x="532" y="867"/>
                  </a:lnTo>
                  <a:lnTo>
                    <a:pt x="531" y="869"/>
                  </a:lnTo>
                  <a:lnTo>
                    <a:pt x="533" y="870"/>
                  </a:lnTo>
                  <a:lnTo>
                    <a:pt x="537" y="871"/>
                  </a:lnTo>
                  <a:lnTo>
                    <a:pt x="539" y="874"/>
                  </a:lnTo>
                  <a:lnTo>
                    <a:pt x="545" y="876"/>
                  </a:lnTo>
                  <a:lnTo>
                    <a:pt x="547" y="878"/>
                  </a:lnTo>
                  <a:lnTo>
                    <a:pt x="546" y="884"/>
                  </a:lnTo>
                  <a:lnTo>
                    <a:pt x="545" y="887"/>
                  </a:lnTo>
                  <a:lnTo>
                    <a:pt x="536" y="891"/>
                  </a:lnTo>
                  <a:lnTo>
                    <a:pt x="530" y="891"/>
                  </a:lnTo>
                  <a:lnTo>
                    <a:pt x="529" y="888"/>
                  </a:lnTo>
                  <a:lnTo>
                    <a:pt x="527" y="888"/>
                  </a:lnTo>
                  <a:lnTo>
                    <a:pt x="526" y="890"/>
                  </a:lnTo>
                  <a:lnTo>
                    <a:pt x="522" y="894"/>
                  </a:lnTo>
                  <a:lnTo>
                    <a:pt x="520" y="892"/>
                  </a:lnTo>
                  <a:lnTo>
                    <a:pt x="515" y="891"/>
                  </a:lnTo>
                  <a:lnTo>
                    <a:pt x="510" y="888"/>
                  </a:lnTo>
                  <a:lnTo>
                    <a:pt x="508" y="883"/>
                  </a:lnTo>
                  <a:lnTo>
                    <a:pt x="504" y="882"/>
                  </a:lnTo>
                  <a:lnTo>
                    <a:pt x="498" y="883"/>
                  </a:lnTo>
                  <a:lnTo>
                    <a:pt x="497" y="886"/>
                  </a:lnTo>
                  <a:lnTo>
                    <a:pt x="493" y="887"/>
                  </a:lnTo>
                  <a:lnTo>
                    <a:pt x="490" y="883"/>
                  </a:lnTo>
                  <a:lnTo>
                    <a:pt x="485" y="883"/>
                  </a:lnTo>
                  <a:lnTo>
                    <a:pt x="481" y="882"/>
                  </a:lnTo>
                  <a:lnTo>
                    <a:pt x="478" y="886"/>
                  </a:lnTo>
                  <a:lnTo>
                    <a:pt x="475" y="889"/>
                  </a:lnTo>
                  <a:lnTo>
                    <a:pt x="474" y="892"/>
                  </a:lnTo>
                  <a:lnTo>
                    <a:pt x="470" y="893"/>
                  </a:lnTo>
                  <a:lnTo>
                    <a:pt x="467" y="891"/>
                  </a:lnTo>
                  <a:lnTo>
                    <a:pt x="463" y="890"/>
                  </a:lnTo>
                  <a:lnTo>
                    <a:pt x="460" y="885"/>
                  </a:lnTo>
                  <a:lnTo>
                    <a:pt x="456" y="884"/>
                  </a:lnTo>
                  <a:lnTo>
                    <a:pt x="456" y="886"/>
                  </a:lnTo>
                  <a:lnTo>
                    <a:pt x="457" y="891"/>
                  </a:lnTo>
                  <a:lnTo>
                    <a:pt x="456" y="893"/>
                  </a:lnTo>
                  <a:lnTo>
                    <a:pt x="454" y="892"/>
                  </a:lnTo>
                  <a:lnTo>
                    <a:pt x="454" y="886"/>
                  </a:lnTo>
                  <a:lnTo>
                    <a:pt x="451" y="884"/>
                  </a:lnTo>
                  <a:lnTo>
                    <a:pt x="447" y="881"/>
                  </a:lnTo>
                  <a:lnTo>
                    <a:pt x="443" y="879"/>
                  </a:lnTo>
                  <a:lnTo>
                    <a:pt x="443" y="876"/>
                  </a:lnTo>
                  <a:lnTo>
                    <a:pt x="437" y="874"/>
                  </a:lnTo>
                  <a:lnTo>
                    <a:pt x="434" y="875"/>
                  </a:lnTo>
                  <a:lnTo>
                    <a:pt x="429" y="874"/>
                  </a:lnTo>
                  <a:lnTo>
                    <a:pt x="427" y="870"/>
                  </a:lnTo>
                  <a:lnTo>
                    <a:pt x="425" y="869"/>
                  </a:lnTo>
                  <a:lnTo>
                    <a:pt x="421" y="871"/>
                  </a:lnTo>
                  <a:lnTo>
                    <a:pt x="419" y="872"/>
                  </a:lnTo>
                  <a:lnTo>
                    <a:pt x="415" y="874"/>
                  </a:lnTo>
                  <a:lnTo>
                    <a:pt x="414" y="871"/>
                  </a:lnTo>
                  <a:lnTo>
                    <a:pt x="411" y="871"/>
                  </a:lnTo>
                  <a:lnTo>
                    <a:pt x="407" y="870"/>
                  </a:lnTo>
                  <a:lnTo>
                    <a:pt x="404" y="873"/>
                  </a:lnTo>
                  <a:lnTo>
                    <a:pt x="401" y="877"/>
                  </a:lnTo>
                  <a:lnTo>
                    <a:pt x="396" y="880"/>
                  </a:lnTo>
                  <a:lnTo>
                    <a:pt x="393" y="881"/>
                  </a:lnTo>
                  <a:lnTo>
                    <a:pt x="390" y="882"/>
                  </a:lnTo>
                  <a:lnTo>
                    <a:pt x="388" y="885"/>
                  </a:lnTo>
                  <a:lnTo>
                    <a:pt x="387" y="888"/>
                  </a:lnTo>
                  <a:lnTo>
                    <a:pt x="382" y="891"/>
                  </a:lnTo>
                  <a:lnTo>
                    <a:pt x="379" y="893"/>
                  </a:lnTo>
                  <a:lnTo>
                    <a:pt x="379" y="897"/>
                  </a:lnTo>
                  <a:lnTo>
                    <a:pt x="380" y="901"/>
                  </a:lnTo>
                  <a:lnTo>
                    <a:pt x="380" y="905"/>
                  </a:lnTo>
                  <a:lnTo>
                    <a:pt x="377" y="907"/>
                  </a:lnTo>
                  <a:lnTo>
                    <a:pt x="374" y="907"/>
                  </a:lnTo>
                  <a:lnTo>
                    <a:pt x="371" y="904"/>
                  </a:lnTo>
                  <a:lnTo>
                    <a:pt x="368" y="898"/>
                  </a:lnTo>
                  <a:lnTo>
                    <a:pt x="365" y="897"/>
                  </a:lnTo>
                  <a:lnTo>
                    <a:pt x="362" y="897"/>
                  </a:lnTo>
                  <a:lnTo>
                    <a:pt x="362" y="900"/>
                  </a:lnTo>
                  <a:lnTo>
                    <a:pt x="360" y="905"/>
                  </a:lnTo>
                  <a:lnTo>
                    <a:pt x="355" y="906"/>
                  </a:lnTo>
                  <a:lnTo>
                    <a:pt x="354" y="918"/>
                  </a:lnTo>
                  <a:lnTo>
                    <a:pt x="356" y="919"/>
                  </a:lnTo>
                  <a:lnTo>
                    <a:pt x="357" y="922"/>
                  </a:lnTo>
                  <a:lnTo>
                    <a:pt x="356" y="924"/>
                  </a:lnTo>
                  <a:lnTo>
                    <a:pt x="353" y="926"/>
                  </a:lnTo>
                  <a:lnTo>
                    <a:pt x="349" y="937"/>
                  </a:lnTo>
                  <a:lnTo>
                    <a:pt x="358" y="940"/>
                  </a:lnTo>
                  <a:lnTo>
                    <a:pt x="358" y="943"/>
                  </a:lnTo>
                  <a:lnTo>
                    <a:pt x="358" y="946"/>
                  </a:lnTo>
                  <a:lnTo>
                    <a:pt x="361" y="950"/>
                  </a:lnTo>
                  <a:lnTo>
                    <a:pt x="361" y="947"/>
                  </a:lnTo>
                  <a:lnTo>
                    <a:pt x="365" y="949"/>
                  </a:lnTo>
                  <a:lnTo>
                    <a:pt x="367" y="949"/>
                  </a:lnTo>
                  <a:lnTo>
                    <a:pt x="370" y="949"/>
                  </a:lnTo>
                  <a:lnTo>
                    <a:pt x="373" y="953"/>
                  </a:lnTo>
                  <a:lnTo>
                    <a:pt x="376" y="955"/>
                  </a:lnTo>
                  <a:lnTo>
                    <a:pt x="378" y="959"/>
                  </a:lnTo>
                  <a:lnTo>
                    <a:pt x="383" y="969"/>
                  </a:lnTo>
                  <a:lnTo>
                    <a:pt x="383" y="970"/>
                  </a:lnTo>
                  <a:lnTo>
                    <a:pt x="380" y="969"/>
                  </a:lnTo>
                  <a:lnTo>
                    <a:pt x="378" y="968"/>
                  </a:lnTo>
                  <a:lnTo>
                    <a:pt x="376" y="969"/>
                  </a:lnTo>
                  <a:lnTo>
                    <a:pt x="377" y="972"/>
                  </a:lnTo>
                  <a:lnTo>
                    <a:pt x="382" y="975"/>
                  </a:lnTo>
                  <a:lnTo>
                    <a:pt x="385" y="976"/>
                  </a:lnTo>
                  <a:lnTo>
                    <a:pt x="384" y="978"/>
                  </a:lnTo>
                  <a:lnTo>
                    <a:pt x="382" y="981"/>
                  </a:lnTo>
                  <a:lnTo>
                    <a:pt x="380" y="982"/>
                  </a:lnTo>
                  <a:lnTo>
                    <a:pt x="379" y="982"/>
                  </a:lnTo>
                  <a:lnTo>
                    <a:pt x="379" y="983"/>
                  </a:lnTo>
                  <a:lnTo>
                    <a:pt x="379" y="985"/>
                  </a:lnTo>
                  <a:lnTo>
                    <a:pt x="378" y="985"/>
                  </a:lnTo>
                  <a:lnTo>
                    <a:pt x="376" y="984"/>
                  </a:lnTo>
                  <a:lnTo>
                    <a:pt x="374" y="985"/>
                  </a:lnTo>
                  <a:lnTo>
                    <a:pt x="372" y="987"/>
                  </a:lnTo>
                  <a:lnTo>
                    <a:pt x="368" y="988"/>
                  </a:lnTo>
                  <a:lnTo>
                    <a:pt x="366" y="989"/>
                  </a:lnTo>
                  <a:lnTo>
                    <a:pt x="365" y="988"/>
                  </a:lnTo>
                  <a:lnTo>
                    <a:pt x="364" y="988"/>
                  </a:lnTo>
                  <a:lnTo>
                    <a:pt x="363" y="988"/>
                  </a:lnTo>
                  <a:lnTo>
                    <a:pt x="363" y="990"/>
                  </a:lnTo>
                  <a:lnTo>
                    <a:pt x="364" y="992"/>
                  </a:lnTo>
                  <a:lnTo>
                    <a:pt x="362" y="993"/>
                  </a:lnTo>
                  <a:lnTo>
                    <a:pt x="361" y="996"/>
                  </a:lnTo>
                  <a:lnTo>
                    <a:pt x="360" y="999"/>
                  </a:lnTo>
                  <a:lnTo>
                    <a:pt x="358" y="1002"/>
                  </a:lnTo>
                  <a:lnTo>
                    <a:pt x="357" y="1004"/>
                  </a:lnTo>
                  <a:lnTo>
                    <a:pt x="355" y="1006"/>
                  </a:lnTo>
                  <a:lnTo>
                    <a:pt x="353" y="1008"/>
                  </a:lnTo>
                  <a:lnTo>
                    <a:pt x="353" y="1010"/>
                  </a:lnTo>
                  <a:lnTo>
                    <a:pt x="353" y="1012"/>
                  </a:lnTo>
                  <a:lnTo>
                    <a:pt x="355" y="1014"/>
                  </a:lnTo>
                  <a:lnTo>
                    <a:pt x="357" y="1014"/>
                  </a:lnTo>
                  <a:lnTo>
                    <a:pt x="358" y="1016"/>
                  </a:lnTo>
                  <a:lnTo>
                    <a:pt x="359" y="1017"/>
                  </a:lnTo>
                  <a:lnTo>
                    <a:pt x="361" y="1020"/>
                  </a:lnTo>
                  <a:lnTo>
                    <a:pt x="362" y="1023"/>
                  </a:lnTo>
                  <a:lnTo>
                    <a:pt x="362" y="1026"/>
                  </a:lnTo>
                  <a:lnTo>
                    <a:pt x="361" y="1028"/>
                  </a:lnTo>
                  <a:lnTo>
                    <a:pt x="362" y="1029"/>
                  </a:lnTo>
                  <a:lnTo>
                    <a:pt x="362" y="1027"/>
                  </a:lnTo>
                  <a:lnTo>
                    <a:pt x="363" y="1024"/>
                  </a:lnTo>
                  <a:lnTo>
                    <a:pt x="364" y="1023"/>
                  </a:lnTo>
                  <a:lnTo>
                    <a:pt x="365" y="1023"/>
                  </a:lnTo>
                  <a:lnTo>
                    <a:pt x="364" y="1026"/>
                  </a:lnTo>
                  <a:lnTo>
                    <a:pt x="362" y="1029"/>
                  </a:lnTo>
                  <a:lnTo>
                    <a:pt x="363" y="1032"/>
                  </a:lnTo>
                  <a:lnTo>
                    <a:pt x="364" y="1033"/>
                  </a:lnTo>
                  <a:lnTo>
                    <a:pt x="362" y="1035"/>
                  </a:lnTo>
                  <a:lnTo>
                    <a:pt x="362" y="1038"/>
                  </a:lnTo>
                  <a:lnTo>
                    <a:pt x="365" y="1040"/>
                  </a:lnTo>
                  <a:lnTo>
                    <a:pt x="365" y="1041"/>
                  </a:lnTo>
                  <a:lnTo>
                    <a:pt x="366" y="1045"/>
                  </a:lnTo>
                  <a:lnTo>
                    <a:pt x="368" y="1045"/>
                  </a:lnTo>
                  <a:lnTo>
                    <a:pt x="370" y="1049"/>
                  </a:lnTo>
                  <a:lnTo>
                    <a:pt x="371" y="1051"/>
                  </a:lnTo>
                  <a:lnTo>
                    <a:pt x="374" y="1054"/>
                  </a:lnTo>
                  <a:lnTo>
                    <a:pt x="374" y="1057"/>
                  </a:lnTo>
                  <a:lnTo>
                    <a:pt x="377" y="1057"/>
                  </a:lnTo>
                  <a:lnTo>
                    <a:pt x="377" y="1059"/>
                  </a:lnTo>
                  <a:lnTo>
                    <a:pt x="375" y="1062"/>
                  </a:lnTo>
                  <a:lnTo>
                    <a:pt x="372" y="1065"/>
                  </a:lnTo>
                  <a:lnTo>
                    <a:pt x="371" y="1065"/>
                  </a:lnTo>
                  <a:lnTo>
                    <a:pt x="369" y="1068"/>
                  </a:lnTo>
                  <a:lnTo>
                    <a:pt x="368" y="1069"/>
                  </a:lnTo>
                  <a:lnTo>
                    <a:pt x="366" y="1070"/>
                  </a:lnTo>
                  <a:lnTo>
                    <a:pt x="363" y="1069"/>
                  </a:lnTo>
                  <a:lnTo>
                    <a:pt x="359" y="1068"/>
                  </a:lnTo>
                  <a:lnTo>
                    <a:pt x="359" y="1066"/>
                  </a:lnTo>
                  <a:lnTo>
                    <a:pt x="358" y="1063"/>
                  </a:lnTo>
                  <a:lnTo>
                    <a:pt x="357" y="1063"/>
                  </a:lnTo>
                  <a:lnTo>
                    <a:pt x="357" y="1062"/>
                  </a:lnTo>
                  <a:lnTo>
                    <a:pt x="354" y="1060"/>
                  </a:lnTo>
                  <a:lnTo>
                    <a:pt x="353" y="1059"/>
                  </a:lnTo>
                  <a:lnTo>
                    <a:pt x="352" y="1059"/>
                  </a:lnTo>
                  <a:lnTo>
                    <a:pt x="351" y="1059"/>
                  </a:lnTo>
                  <a:lnTo>
                    <a:pt x="350" y="1058"/>
                  </a:lnTo>
                  <a:lnTo>
                    <a:pt x="349" y="1058"/>
                  </a:lnTo>
                  <a:lnTo>
                    <a:pt x="349" y="1056"/>
                  </a:lnTo>
                  <a:lnTo>
                    <a:pt x="347" y="1056"/>
                  </a:lnTo>
                  <a:lnTo>
                    <a:pt x="346" y="1056"/>
                  </a:lnTo>
                  <a:lnTo>
                    <a:pt x="344" y="1056"/>
                  </a:lnTo>
                  <a:lnTo>
                    <a:pt x="343" y="1055"/>
                  </a:lnTo>
                  <a:lnTo>
                    <a:pt x="341" y="1054"/>
                  </a:lnTo>
                  <a:lnTo>
                    <a:pt x="339" y="1051"/>
                  </a:lnTo>
                  <a:lnTo>
                    <a:pt x="340" y="1049"/>
                  </a:lnTo>
                  <a:lnTo>
                    <a:pt x="340" y="1047"/>
                  </a:lnTo>
                  <a:lnTo>
                    <a:pt x="340" y="1046"/>
                  </a:lnTo>
                  <a:lnTo>
                    <a:pt x="337" y="1046"/>
                  </a:lnTo>
                  <a:lnTo>
                    <a:pt x="335" y="1046"/>
                  </a:lnTo>
                  <a:lnTo>
                    <a:pt x="334" y="1045"/>
                  </a:lnTo>
                  <a:lnTo>
                    <a:pt x="333" y="1044"/>
                  </a:lnTo>
                  <a:lnTo>
                    <a:pt x="331" y="1044"/>
                  </a:lnTo>
                  <a:lnTo>
                    <a:pt x="331" y="1043"/>
                  </a:lnTo>
                  <a:lnTo>
                    <a:pt x="329" y="1042"/>
                  </a:lnTo>
                  <a:lnTo>
                    <a:pt x="329" y="1042"/>
                  </a:lnTo>
                  <a:lnTo>
                    <a:pt x="328" y="1043"/>
                  </a:lnTo>
                  <a:lnTo>
                    <a:pt x="327" y="1044"/>
                  </a:lnTo>
                  <a:lnTo>
                    <a:pt x="326" y="1043"/>
                  </a:lnTo>
                  <a:lnTo>
                    <a:pt x="325" y="1042"/>
                  </a:lnTo>
                  <a:lnTo>
                    <a:pt x="322" y="1042"/>
                  </a:lnTo>
                  <a:lnTo>
                    <a:pt x="321" y="1043"/>
                  </a:lnTo>
                  <a:lnTo>
                    <a:pt x="321" y="1044"/>
                  </a:lnTo>
                  <a:lnTo>
                    <a:pt x="320" y="1045"/>
                  </a:lnTo>
                  <a:lnTo>
                    <a:pt x="318" y="1045"/>
                  </a:lnTo>
                  <a:lnTo>
                    <a:pt x="316" y="1046"/>
                  </a:lnTo>
                  <a:lnTo>
                    <a:pt x="315" y="1045"/>
                  </a:lnTo>
                  <a:lnTo>
                    <a:pt x="314" y="1044"/>
                  </a:lnTo>
                  <a:lnTo>
                    <a:pt x="314" y="1044"/>
                  </a:lnTo>
                  <a:lnTo>
                    <a:pt x="315" y="1042"/>
                  </a:lnTo>
                  <a:lnTo>
                    <a:pt x="313" y="1042"/>
                  </a:lnTo>
                  <a:lnTo>
                    <a:pt x="311" y="1041"/>
                  </a:lnTo>
                  <a:lnTo>
                    <a:pt x="310" y="1040"/>
                  </a:lnTo>
                  <a:lnTo>
                    <a:pt x="307" y="1039"/>
                  </a:lnTo>
                  <a:lnTo>
                    <a:pt x="305" y="1038"/>
                  </a:lnTo>
                  <a:lnTo>
                    <a:pt x="304" y="1036"/>
                  </a:lnTo>
                  <a:lnTo>
                    <a:pt x="302" y="1035"/>
                  </a:lnTo>
                  <a:lnTo>
                    <a:pt x="301" y="1035"/>
                  </a:lnTo>
                  <a:lnTo>
                    <a:pt x="299" y="1035"/>
                  </a:lnTo>
                  <a:lnTo>
                    <a:pt x="297" y="1034"/>
                  </a:lnTo>
                  <a:lnTo>
                    <a:pt x="294" y="1034"/>
                  </a:lnTo>
                  <a:lnTo>
                    <a:pt x="291" y="1035"/>
                  </a:lnTo>
                  <a:lnTo>
                    <a:pt x="290" y="1035"/>
                  </a:lnTo>
                  <a:lnTo>
                    <a:pt x="287" y="1034"/>
                  </a:lnTo>
                  <a:lnTo>
                    <a:pt x="286" y="1034"/>
                  </a:lnTo>
                  <a:lnTo>
                    <a:pt x="284" y="1033"/>
                  </a:lnTo>
                  <a:lnTo>
                    <a:pt x="283" y="1032"/>
                  </a:lnTo>
                  <a:lnTo>
                    <a:pt x="281" y="1032"/>
                  </a:lnTo>
                  <a:lnTo>
                    <a:pt x="280" y="1032"/>
                  </a:lnTo>
                  <a:lnTo>
                    <a:pt x="278" y="1031"/>
                  </a:lnTo>
                  <a:lnTo>
                    <a:pt x="277" y="1030"/>
                  </a:lnTo>
                  <a:lnTo>
                    <a:pt x="276" y="1029"/>
                  </a:lnTo>
                  <a:lnTo>
                    <a:pt x="274" y="1029"/>
                  </a:lnTo>
                  <a:lnTo>
                    <a:pt x="271" y="1029"/>
                  </a:lnTo>
                  <a:lnTo>
                    <a:pt x="269" y="1028"/>
                  </a:lnTo>
                  <a:lnTo>
                    <a:pt x="269" y="1028"/>
                  </a:lnTo>
                  <a:lnTo>
                    <a:pt x="267" y="1027"/>
                  </a:lnTo>
                  <a:lnTo>
                    <a:pt x="265" y="1029"/>
                  </a:lnTo>
                  <a:lnTo>
                    <a:pt x="265" y="1031"/>
                  </a:lnTo>
                  <a:lnTo>
                    <a:pt x="256" y="1023"/>
                  </a:lnTo>
                  <a:lnTo>
                    <a:pt x="250" y="1016"/>
                  </a:lnTo>
                  <a:lnTo>
                    <a:pt x="245" y="1013"/>
                  </a:lnTo>
                  <a:lnTo>
                    <a:pt x="241" y="1012"/>
                  </a:lnTo>
                  <a:lnTo>
                    <a:pt x="239" y="1011"/>
                  </a:lnTo>
                  <a:lnTo>
                    <a:pt x="236" y="1007"/>
                  </a:lnTo>
                  <a:lnTo>
                    <a:pt x="235" y="1006"/>
                  </a:lnTo>
                  <a:lnTo>
                    <a:pt x="232" y="1008"/>
                  </a:lnTo>
                  <a:lnTo>
                    <a:pt x="230" y="1008"/>
                  </a:lnTo>
                  <a:lnTo>
                    <a:pt x="229" y="1003"/>
                  </a:lnTo>
                  <a:lnTo>
                    <a:pt x="224" y="997"/>
                  </a:lnTo>
                  <a:lnTo>
                    <a:pt x="227" y="996"/>
                  </a:lnTo>
                  <a:lnTo>
                    <a:pt x="230" y="996"/>
                  </a:lnTo>
                  <a:lnTo>
                    <a:pt x="233" y="995"/>
                  </a:lnTo>
                  <a:lnTo>
                    <a:pt x="233" y="991"/>
                  </a:lnTo>
                  <a:lnTo>
                    <a:pt x="236" y="987"/>
                  </a:lnTo>
                  <a:lnTo>
                    <a:pt x="237" y="983"/>
                  </a:lnTo>
                  <a:lnTo>
                    <a:pt x="240" y="983"/>
                  </a:lnTo>
                  <a:lnTo>
                    <a:pt x="244" y="982"/>
                  </a:lnTo>
                  <a:lnTo>
                    <a:pt x="241" y="977"/>
                  </a:lnTo>
                  <a:lnTo>
                    <a:pt x="237" y="975"/>
                  </a:lnTo>
                  <a:lnTo>
                    <a:pt x="234" y="972"/>
                  </a:lnTo>
                  <a:lnTo>
                    <a:pt x="236" y="971"/>
                  </a:lnTo>
                  <a:lnTo>
                    <a:pt x="238" y="970"/>
                  </a:lnTo>
                  <a:lnTo>
                    <a:pt x="243" y="969"/>
                  </a:lnTo>
                  <a:lnTo>
                    <a:pt x="247" y="966"/>
                  </a:lnTo>
                  <a:lnTo>
                    <a:pt x="254" y="963"/>
                  </a:lnTo>
                  <a:lnTo>
                    <a:pt x="253" y="960"/>
                  </a:lnTo>
                  <a:lnTo>
                    <a:pt x="253" y="959"/>
                  </a:lnTo>
                  <a:lnTo>
                    <a:pt x="248" y="960"/>
                  </a:lnTo>
                  <a:lnTo>
                    <a:pt x="240" y="961"/>
                  </a:lnTo>
                  <a:lnTo>
                    <a:pt x="240" y="960"/>
                  </a:lnTo>
                  <a:lnTo>
                    <a:pt x="240" y="959"/>
                  </a:lnTo>
                  <a:lnTo>
                    <a:pt x="240" y="957"/>
                  </a:lnTo>
                  <a:lnTo>
                    <a:pt x="241" y="953"/>
                  </a:lnTo>
                  <a:lnTo>
                    <a:pt x="242" y="952"/>
                  </a:lnTo>
                  <a:lnTo>
                    <a:pt x="244" y="952"/>
                  </a:lnTo>
                  <a:lnTo>
                    <a:pt x="247" y="951"/>
                  </a:lnTo>
                  <a:lnTo>
                    <a:pt x="248" y="949"/>
                  </a:lnTo>
                  <a:lnTo>
                    <a:pt x="248" y="948"/>
                  </a:lnTo>
                  <a:lnTo>
                    <a:pt x="250" y="948"/>
                  </a:lnTo>
                  <a:lnTo>
                    <a:pt x="254" y="947"/>
                  </a:lnTo>
                  <a:lnTo>
                    <a:pt x="259" y="948"/>
                  </a:lnTo>
                  <a:lnTo>
                    <a:pt x="260" y="947"/>
                  </a:lnTo>
                  <a:lnTo>
                    <a:pt x="260" y="946"/>
                  </a:lnTo>
                  <a:lnTo>
                    <a:pt x="262" y="943"/>
                  </a:lnTo>
                  <a:lnTo>
                    <a:pt x="262" y="939"/>
                  </a:lnTo>
                  <a:lnTo>
                    <a:pt x="262" y="939"/>
                  </a:lnTo>
                  <a:lnTo>
                    <a:pt x="262" y="937"/>
                  </a:lnTo>
                  <a:lnTo>
                    <a:pt x="261" y="935"/>
                  </a:lnTo>
                  <a:lnTo>
                    <a:pt x="261" y="934"/>
                  </a:lnTo>
                  <a:lnTo>
                    <a:pt x="260" y="933"/>
                  </a:lnTo>
                  <a:lnTo>
                    <a:pt x="259" y="933"/>
                  </a:lnTo>
                  <a:lnTo>
                    <a:pt x="259" y="931"/>
                  </a:lnTo>
                  <a:lnTo>
                    <a:pt x="260" y="929"/>
                  </a:lnTo>
                  <a:lnTo>
                    <a:pt x="261" y="929"/>
                  </a:lnTo>
                  <a:lnTo>
                    <a:pt x="263" y="929"/>
                  </a:lnTo>
                  <a:lnTo>
                    <a:pt x="263" y="928"/>
                  </a:lnTo>
                  <a:lnTo>
                    <a:pt x="262" y="927"/>
                  </a:lnTo>
                  <a:lnTo>
                    <a:pt x="260" y="927"/>
                  </a:lnTo>
                  <a:lnTo>
                    <a:pt x="259" y="924"/>
                  </a:lnTo>
                  <a:lnTo>
                    <a:pt x="261" y="924"/>
                  </a:lnTo>
                  <a:lnTo>
                    <a:pt x="263" y="922"/>
                  </a:lnTo>
                  <a:lnTo>
                    <a:pt x="264" y="922"/>
                  </a:lnTo>
                  <a:lnTo>
                    <a:pt x="265" y="921"/>
                  </a:lnTo>
                  <a:lnTo>
                    <a:pt x="265" y="919"/>
                  </a:lnTo>
                  <a:lnTo>
                    <a:pt x="265" y="917"/>
                  </a:lnTo>
                  <a:lnTo>
                    <a:pt x="264" y="916"/>
                  </a:lnTo>
                  <a:lnTo>
                    <a:pt x="264" y="915"/>
                  </a:lnTo>
                  <a:lnTo>
                    <a:pt x="265" y="914"/>
                  </a:lnTo>
                  <a:lnTo>
                    <a:pt x="264" y="913"/>
                  </a:lnTo>
                  <a:lnTo>
                    <a:pt x="263" y="914"/>
                  </a:lnTo>
                  <a:lnTo>
                    <a:pt x="262" y="914"/>
                  </a:lnTo>
                  <a:lnTo>
                    <a:pt x="260" y="914"/>
                  </a:lnTo>
                  <a:lnTo>
                    <a:pt x="258" y="913"/>
                  </a:lnTo>
                  <a:lnTo>
                    <a:pt x="257" y="910"/>
                  </a:lnTo>
                  <a:lnTo>
                    <a:pt x="255" y="910"/>
                  </a:lnTo>
                  <a:lnTo>
                    <a:pt x="253" y="910"/>
                  </a:lnTo>
                  <a:lnTo>
                    <a:pt x="252" y="908"/>
                  </a:lnTo>
                  <a:lnTo>
                    <a:pt x="250" y="909"/>
                  </a:lnTo>
                  <a:lnTo>
                    <a:pt x="248" y="907"/>
                  </a:lnTo>
                  <a:lnTo>
                    <a:pt x="245" y="907"/>
                  </a:lnTo>
                  <a:lnTo>
                    <a:pt x="243" y="906"/>
                  </a:lnTo>
                  <a:lnTo>
                    <a:pt x="241" y="903"/>
                  </a:lnTo>
                  <a:lnTo>
                    <a:pt x="240" y="904"/>
                  </a:lnTo>
                  <a:lnTo>
                    <a:pt x="240" y="906"/>
                  </a:lnTo>
                  <a:lnTo>
                    <a:pt x="238" y="907"/>
                  </a:lnTo>
                  <a:lnTo>
                    <a:pt x="237" y="906"/>
                  </a:lnTo>
                  <a:lnTo>
                    <a:pt x="236" y="904"/>
                  </a:lnTo>
                  <a:lnTo>
                    <a:pt x="233" y="904"/>
                  </a:lnTo>
                  <a:lnTo>
                    <a:pt x="233" y="903"/>
                  </a:lnTo>
                  <a:lnTo>
                    <a:pt x="232" y="901"/>
                  </a:lnTo>
                  <a:lnTo>
                    <a:pt x="232" y="900"/>
                  </a:lnTo>
                  <a:lnTo>
                    <a:pt x="230" y="898"/>
                  </a:lnTo>
                  <a:lnTo>
                    <a:pt x="230" y="897"/>
                  </a:lnTo>
                  <a:lnTo>
                    <a:pt x="227" y="897"/>
                  </a:lnTo>
                  <a:lnTo>
                    <a:pt x="224" y="898"/>
                  </a:lnTo>
                  <a:lnTo>
                    <a:pt x="223" y="898"/>
                  </a:lnTo>
                  <a:lnTo>
                    <a:pt x="221" y="899"/>
                  </a:lnTo>
                  <a:lnTo>
                    <a:pt x="218" y="900"/>
                  </a:lnTo>
                  <a:lnTo>
                    <a:pt x="217" y="899"/>
                  </a:lnTo>
                  <a:lnTo>
                    <a:pt x="217" y="899"/>
                  </a:lnTo>
                  <a:lnTo>
                    <a:pt x="215" y="899"/>
                  </a:lnTo>
                  <a:lnTo>
                    <a:pt x="212" y="897"/>
                  </a:lnTo>
                  <a:lnTo>
                    <a:pt x="211" y="896"/>
                  </a:lnTo>
                  <a:lnTo>
                    <a:pt x="208" y="897"/>
                  </a:lnTo>
                  <a:lnTo>
                    <a:pt x="206" y="898"/>
                  </a:lnTo>
                  <a:lnTo>
                    <a:pt x="205" y="896"/>
                  </a:lnTo>
                  <a:lnTo>
                    <a:pt x="204" y="895"/>
                  </a:lnTo>
                  <a:lnTo>
                    <a:pt x="203" y="893"/>
                  </a:lnTo>
                  <a:lnTo>
                    <a:pt x="204" y="891"/>
                  </a:lnTo>
                  <a:lnTo>
                    <a:pt x="203" y="889"/>
                  </a:lnTo>
                  <a:lnTo>
                    <a:pt x="202" y="886"/>
                  </a:lnTo>
                  <a:lnTo>
                    <a:pt x="202" y="883"/>
                  </a:lnTo>
                  <a:lnTo>
                    <a:pt x="200" y="883"/>
                  </a:lnTo>
                  <a:lnTo>
                    <a:pt x="200" y="880"/>
                  </a:lnTo>
                  <a:lnTo>
                    <a:pt x="197" y="880"/>
                  </a:lnTo>
                  <a:lnTo>
                    <a:pt x="194" y="880"/>
                  </a:lnTo>
                  <a:lnTo>
                    <a:pt x="193" y="879"/>
                  </a:lnTo>
                  <a:lnTo>
                    <a:pt x="190" y="879"/>
                  </a:lnTo>
                  <a:lnTo>
                    <a:pt x="188" y="877"/>
                  </a:lnTo>
                  <a:lnTo>
                    <a:pt x="187" y="873"/>
                  </a:lnTo>
                  <a:lnTo>
                    <a:pt x="187" y="871"/>
                  </a:lnTo>
                  <a:lnTo>
                    <a:pt x="188" y="869"/>
                  </a:lnTo>
                  <a:lnTo>
                    <a:pt x="190" y="870"/>
                  </a:lnTo>
                  <a:lnTo>
                    <a:pt x="190" y="867"/>
                  </a:lnTo>
                  <a:lnTo>
                    <a:pt x="188" y="865"/>
                  </a:lnTo>
                  <a:lnTo>
                    <a:pt x="187" y="864"/>
                  </a:lnTo>
                  <a:lnTo>
                    <a:pt x="186" y="862"/>
                  </a:lnTo>
                  <a:lnTo>
                    <a:pt x="185" y="859"/>
                  </a:lnTo>
                  <a:lnTo>
                    <a:pt x="183" y="858"/>
                  </a:lnTo>
                  <a:lnTo>
                    <a:pt x="182" y="855"/>
                  </a:lnTo>
                  <a:lnTo>
                    <a:pt x="179" y="856"/>
                  </a:lnTo>
                  <a:lnTo>
                    <a:pt x="175" y="855"/>
                  </a:lnTo>
                  <a:lnTo>
                    <a:pt x="171" y="857"/>
                  </a:lnTo>
                  <a:lnTo>
                    <a:pt x="167" y="858"/>
                  </a:lnTo>
                  <a:lnTo>
                    <a:pt x="164" y="855"/>
                  </a:lnTo>
                  <a:lnTo>
                    <a:pt x="164" y="858"/>
                  </a:lnTo>
                  <a:lnTo>
                    <a:pt x="163" y="861"/>
                  </a:lnTo>
                  <a:lnTo>
                    <a:pt x="161" y="862"/>
                  </a:lnTo>
                  <a:lnTo>
                    <a:pt x="158" y="862"/>
                  </a:lnTo>
                  <a:lnTo>
                    <a:pt x="156" y="861"/>
                  </a:lnTo>
                  <a:close/>
                  <a:moveTo>
                    <a:pt x="1605" y="830"/>
                  </a:moveTo>
                  <a:lnTo>
                    <a:pt x="1607" y="834"/>
                  </a:lnTo>
                  <a:lnTo>
                    <a:pt x="1610" y="841"/>
                  </a:lnTo>
                  <a:lnTo>
                    <a:pt x="1611" y="845"/>
                  </a:lnTo>
                  <a:lnTo>
                    <a:pt x="1611" y="852"/>
                  </a:lnTo>
                  <a:lnTo>
                    <a:pt x="1610" y="857"/>
                  </a:lnTo>
                  <a:lnTo>
                    <a:pt x="1609" y="864"/>
                  </a:lnTo>
                  <a:lnTo>
                    <a:pt x="1609" y="871"/>
                  </a:lnTo>
                  <a:lnTo>
                    <a:pt x="1610" y="879"/>
                  </a:lnTo>
                  <a:lnTo>
                    <a:pt x="1614" y="887"/>
                  </a:lnTo>
                  <a:lnTo>
                    <a:pt x="1618" y="900"/>
                  </a:lnTo>
                  <a:lnTo>
                    <a:pt x="1623" y="915"/>
                  </a:lnTo>
                  <a:lnTo>
                    <a:pt x="1630" y="930"/>
                  </a:lnTo>
                  <a:lnTo>
                    <a:pt x="1622" y="924"/>
                  </a:lnTo>
                  <a:lnTo>
                    <a:pt x="1617" y="921"/>
                  </a:lnTo>
                  <a:lnTo>
                    <a:pt x="1611" y="920"/>
                  </a:lnTo>
                  <a:lnTo>
                    <a:pt x="1610" y="921"/>
                  </a:lnTo>
                  <a:lnTo>
                    <a:pt x="1607" y="922"/>
                  </a:lnTo>
                  <a:lnTo>
                    <a:pt x="1605" y="932"/>
                  </a:lnTo>
                  <a:lnTo>
                    <a:pt x="1603" y="942"/>
                  </a:lnTo>
                  <a:lnTo>
                    <a:pt x="1603" y="947"/>
                  </a:lnTo>
                  <a:lnTo>
                    <a:pt x="1604" y="955"/>
                  </a:lnTo>
                  <a:lnTo>
                    <a:pt x="1606" y="957"/>
                  </a:lnTo>
                  <a:lnTo>
                    <a:pt x="1609" y="965"/>
                  </a:lnTo>
                  <a:lnTo>
                    <a:pt x="1612" y="967"/>
                  </a:lnTo>
                  <a:lnTo>
                    <a:pt x="1615" y="972"/>
                  </a:lnTo>
                  <a:lnTo>
                    <a:pt x="1613" y="983"/>
                  </a:lnTo>
                  <a:lnTo>
                    <a:pt x="1609" y="972"/>
                  </a:lnTo>
                  <a:lnTo>
                    <a:pt x="1604" y="970"/>
                  </a:lnTo>
                  <a:lnTo>
                    <a:pt x="1603" y="970"/>
                  </a:lnTo>
                  <a:lnTo>
                    <a:pt x="1601" y="972"/>
                  </a:lnTo>
                  <a:lnTo>
                    <a:pt x="1599" y="977"/>
                  </a:lnTo>
                  <a:lnTo>
                    <a:pt x="1595" y="985"/>
                  </a:lnTo>
                  <a:lnTo>
                    <a:pt x="1592" y="981"/>
                  </a:lnTo>
                  <a:lnTo>
                    <a:pt x="1591" y="973"/>
                  </a:lnTo>
                  <a:lnTo>
                    <a:pt x="1595" y="963"/>
                  </a:lnTo>
                  <a:lnTo>
                    <a:pt x="1593" y="955"/>
                  </a:lnTo>
                  <a:lnTo>
                    <a:pt x="1594" y="951"/>
                  </a:lnTo>
                  <a:lnTo>
                    <a:pt x="1597" y="946"/>
                  </a:lnTo>
                  <a:lnTo>
                    <a:pt x="1596" y="939"/>
                  </a:lnTo>
                  <a:lnTo>
                    <a:pt x="1595" y="936"/>
                  </a:lnTo>
                  <a:lnTo>
                    <a:pt x="1593" y="931"/>
                  </a:lnTo>
                  <a:lnTo>
                    <a:pt x="1593" y="929"/>
                  </a:lnTo>
                  <a:lnTo>
                    <a:pt x="1595" y="926"/>
                  </a:lnTo>
                  <a:lnTo>
                    <a:pt x="1597" y="918"/>
                  </a:lnTo>
                  <a:lnTo>
                    <a:pt x="1597" y="911"/>
                  </a:lnTo>
                  <a:lnTo>
                    <a:pt x="1597" y="899"/>
                  </a:lnTo>
                  <a:lnTo>
                    <a:pt x="1598" y="887"/>
                  </a:lnTo>
                  <a:lnTo>
                    <a:pt x="1598" y="880"/>
                  </a:lnTo>
                  <a:lnTo>
                    <a:pt x="1597" y="876"/>
                  </a:lnTo>
                  <a:lnTo>
                    <a:pt x="1592" y="867"/>
                  </a:lnTo>
                  <a:lnTo>
                    <a:pt x="1591" y="859"/>
                  </a:lnTo>
                  <a:lnTo>
                    <a:pt x="1592" y="857"/>
                  </a:lnTo>
                  <a:lnTo>
                    <a:pt x="1594" y="850"/>
                  </a:lnTo>
                  <a:lnTo>
                    <a:pt x="1594" y="843"/>
                  </a:lnTo>
                  <a:lnTo>
                    <a:pt x="1592" y="838"/>
                  </a:lnTo>
                  <a:lnTo>
                    <a:pt x="1593" y="836"/>
                  </a:lnTo>
                  <a:lnTo>
                    <a:pt x="1595" y="836"/>
                  </a:lnTo>
                  <a:lnTo>
                    <a:pt x="1599" y="835"/>
                  </a:lnTo>
                  <a:lnTo>
                    <a:pt x="1605" y="830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79">
              <a:extLst>
                <a:ext uri="{FF2B5EF4-FFF2-40B4-BE49-F238E27FC236}">
                  <a16:creationId xmlns:a16="http://schemas.microsoft.com/office/drawing/2014/main" id="{F3898524-D63D-A77D-B907-1657DD0CD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401" y="3799074"/>
              <a:ext cx="162098" cy="111947"/>
            </a:xfrm>
            <a:custGeom>
              <a:avLst/>
              <a:gdLst/>
              <a:ahLst/>
              <a:cxnLst>
                <a:cxn ang="0">
                  <a:pos x="70" y="53"/>
                </a:cxn>
                <a:cxn ang="0">
                  <a:pos x="63" y="56"/>
                </a:cxn>
                <a:cxn ang="0">
                  <a:pos x="50" y="56"/>
                </a:cxn>
                <a:cxn ang="0">
                  <a:pos x="36" y="57"/>
                </a:cxn>
                <a:cxn ang="0">
                  <a:pos x="37" y="71"/>
                </a:cxn>
                <a:cxn ang="0">
                  <a:pos x="36" y="74"/>
                </a:cxn>
                <a:cxn ang="0">
                  <a:pos x="28" y="71"/>
                </a:cxn>
                <a:cxn ang="0">
                  <a:pos x="20" y="72"/>
                </a:cxn>
                <a:cxn ang="0">
                  <a:pos x="15" y="74"/>
                </a:cxn>
                <a:cxn ang="0">
                  <a:pos x="10" y="72"/>
                </a:cxn>
                <a:cxn ang="0">
                  <a:pos x="7" y="66"/>
                </a:cxn>
                <a:cxn ang="0">
                  <a:pos x="2" y="65"/>
                </a:cxn>
                <a:cxn ang="0">
                  <a:pos x="1" y="63"/>
                </a:cxn>
                <a:cxn ang="0">
                  <a:pos x="2" y="60"/>
                </a:cxn>
                <a:cxn ang="0">
                  <a:pos x="4" y="50"/>
                </a:cxn>
                <a:cxn ang="0">
                  <a:pos x="5" y="44"/>
                </a:cxn>
                <a:cxn ang="0">
                  <a:pos x="9" y="43"/>
                </a:cxn>
                <a:cxn ang="0">
                  <a:pos x="14" y="39"/>
                </a:cxn>
                <a:cxn ang="0">
                  <a:pos x="18" y="25"/>
                </a:cxn>
                <a:cxn ang="0">
                  <a:pos x="22" y="23"/>
                </a:cxn>
                <a:cxn ang="0">
                  <a:pos x="27" y="26"/>
                </a:cxn>
                <a:cxn ang="0">
                  <a:pos x="30" y="24"/>
                </a:cxn>
                <a:cxn ang="0">
                  <a:pos x="36" y="15"/>
                </a:cxn>
                <a:cxn ang="0">
                  <a:pos x="41" y="11"/>
                </a:cxn>
                <a:cxn ang="0">
                  <a:pos x="46" y="13"/>
                </a:cxn>
                <a:cxn ang="0">
                  <a:pos x="49" y="9"/>
                </a:cxn>
                <a:cxn ang="0">
                  <a:pos x="57" y="5"/>
                </a:cxn>
                <a:cxn ang="0">
                  <a:pos x="66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78" y="14"/>
                </a:cxn>
                <a:cxn ang="0">
                  <a:pos x="83" y="18"/>
                </a:cxn>
                <a:cxn ang="0">
                  <a:pos x="87" y="23"/>
                </a:cxn>
                <a:cxn ang="0">
                  <a:pos x="85" y="27"/>
                </a:cxn>
                <a:cxn ang="0">
                  <a:pos x="91" y="33"/>
                </a:cxn>
                <a:cxn ang="0">
                  <a:pos x="97" y="33"/>
                </a:cxn>
                <a:cxn ang="0">
                  <a:pos x="103" y="39"/>
                </a:cxn>
                <a:cxn ang="0">
                  <a:pos x="103" y="46"/>
                </a:cxn>
                <a:cxn ang="0">
                  <a:pos x="98" y="50"/>
                </a:cxn>
                <a:cxn ang="0">
                  <a:pos x="91" y="50"/>
                </a:cxn>
                <a:cxn ang="0">
                  <a:pos x="87" y="55"/>
                </a:cxn>
                <a:cxn ang="0">
                  <a:pos x="85" y="56"/>
                </a:cxn>
                <a:cxn ang="0">
                  <a:pos x="80" y="55"/>
                </a:cxn>
              </a:cxnLst>
              <a:rect l="0" t="0" r="r" b="b"/>
              <a:pathLst>
                <a:path w="104" h="74">
                  <a:moveTo>
                    <a:pt x="74" y="54"/>
                  </a:moveTo>
                  <a:lnTo>
                    <a:pt x="70" y="53"/>
                  </a:lnTo>
                  <a:lnTo>
                    <a:pt x="69" y="53"/>
                  </a:lnTo>
                  <a:lnTo>
                    <a:pt x="63" y="56"/>
                  </a:lnTo>
                  <a:lnTo>
                    <a:pt x="55" y="56"/>
                  </a:lnTo>
                  <a:lnTo>
                    <a:pt x="50" y="56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5" y="59"/>
                  </a:lnTo>
                  <a:lnTo>
                    <a:pt x="37" y="71"/>
                  </a:lnTo>
                  <a:lnTo>
                    <a:pt x="37" y="73"/>
                  </a:lnTo>
                  <a:lnTo>
                    <a:pt x="36" y="74"/>
                  </a:lnTo>
                  <a:lnTo>
                    <a:pt x="32" y="71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0" y="72"/>
                  </a:lnTo>
                  <a:lnTo>
                    <a:pt x="18" y="73"/>
                  </a:lnTo>
                  <a:lnTo>
                    <a:pt x="15" y="74"/>
                  </a:lnTo>
                  <a:lnTo>
                    <a:pt x="13" y="74"/>
                  </a:lnTo>
                  <a:lnTo>
                    <a:pt x="10" y="72"/>
                  </a:lnTo>
                  <a:lnTo>
                    <a:pt x="7" y="69"/>
                  </a:lnTo>
                  <a:lnTo>
                    <a:pt x="7" y="66"/>
                  </a:lnTo>
                  <a:lnTo>
                    <a:pt x="5" y="65"/>
                  </a:lnTo>
                  <a:lnTo>
                    <a:pt x="2" y="65"/>
                  </a:lnTo>
                  <a:lnTo>
                    <a:pt x="0" y="63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2" y="60"/>
                  </a:lnTo>
                  <a:lnTo>
                    <a:pt x="3" y="55"/>
                  </a:lnTo>
                  <a:lnTo>
                    <a:pt x="4" y="50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9" y="43"/>
                  </a:lnTo>
                  <a:lnTo>
                    <a:pt x="12" y="41"/>
                  </a:lnTo>
                  <a:lnTo>
                    <a:pt x="14" y="39"/>
                  </a:lnTo>
                  <a:lnTo>
                    <a:pt x="16" y="32"/>
                  </a:lnTo>
                  <a:lnTo>
                    <a:pt x="18" y="25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4" y="24"/>
                  </a:lnTo>
                  <a:lnTo>
                    <a:pt x="27" y="26"/>
                  </a:lnTo>
                  <a:lnTo>
                    <a:pt x="29" y="26"/>
                  </a:lnTo>
                  <a:lnTo>
                    <a:pt x="30" y="24"/>
                  </a:lnTo>
                  <a:lnTo>
                    <a:pt x="33" y="20"/>
                  </a:lnTo>
                  <a:lnTo>
                    <a:pt x="36" y="15"/>
                  </a:lnTo>
                  <a:lnTo>
                    <a:pt x="39" y="12"/>
                  </a:lnTo>
                  <a:lnTo>
                    <a:pt x="41" y="11"/>
                  </a:lnTo>
                  <a:lnTo>
                    <a:pt x="44" y="12"/>
                  </a:lnTo>
                  <a:lnTo>
                    <a:pt x="46" y="13"/>
                  </a:lnTo>
                  <a:lnTo>
                    <a:pt x="48" y="14"/>
                  </a:lnTo>
                  <a:lnTo>
                    <a:pt x="49" y="9"/>
                  </a:lnTo>
                  <a:lnTo>
                    <a:pt x="51" y="7"/>
                  </a:lnTo>
                  <a:lnTo>
                    <a:pt x="57" y="5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1"/>
                  </a:lnTo>
                  <a:lnTo>
                    <a:pt x="76" y="2"/>
                  </a:lnTo>
                  <a:lnTo>
                    <a:pt x="75" y="6"/>
                  </a:lnTo>
                  <a:lnTo>
                    <a:pt x="76" y="8"/>
                  </a:lnTo>
                  <a:lnTo>
                    <a:pt x="78" y="14"/>
                  </a:lnTo>
                  <a:lnTo>
                    <a:pt x="81" y="17"/>
                  </a:lnTo>
                  <a:lnTo>
                    <a:pt x="83" y="18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87" y="24"/>
                  </a:lnTo>
                  <a:lnTo>
                    <a:pt x="85" y="27"/>
                  </a:lnTo>
                  <a:lnTo>
                    <a:pt x="85" y="28"/>
                  </a:lnTo>
                  <a:lnTo>
                    <a:pt x="91" y="33"/>
                  </a:lnTo>
                  <a:lnTo>
                    <a:pt x="94" y="34"/>
                  </a:lnTo>
                  <a:lnTo>
                    <a:pt x="97" y="33"/>
                  </a:lnTo>
                  <a:lnTo>
                    <a:pt x="100" y="33"/>
                  </a:lnTo>
                  <a:lnTo>
                    <a:pt x="103" y="39"/>
                  </a:lnTo>
                  <a:lnTo>
                    <a:pt x="104" y="42"/>
                  </a:lnTo>
                  <a:lnTo>
                    <a:pt x="103" y="46"/>
                  </a:lnTo>
                  <a:lnTo>
                    <a:pt x="100" y="49"/>
                  </a:lnTo>
                  <a:lnTo>
                    <a:pt x="98" y="5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9" y="51"/>
                  </a:lnTo>
                  <a:lnTo>
                    <a:pt x="87" y="55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3" y="56"/>
                  </a:lnTo>
                  <a:lnTo>
                    <a:pt x="80" y="55"/>
                  </a:lnTo>
                  <a:lnTo>
                    <a:pt x="74" y="5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0">
              <a:extLst>
                <a:ext uri="{FF2B5EF4-FFF2-40B4-BE49-F238E27FC236}">
                  <a16:creationId xmlns:a16="http://schemas.microsoft.com/office/drawing/2014/main" id="{8620841D-EC09-A39A-92BE-47E001B52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957" y="3169751"/>
              <a:ext cx="35849" cy="78665"/>
            </a:xfrm>
            <a:custGeom>
              <a:avLst/>
              <a:gdLst/>
              <a:ahLst/>
              <a:cxnLst>
                <a:cxn ang="0">
                  <a:pos x="11" y="52"/>
                </a:cxn>
                <a:cxn ang="0">
                  <a:pos x="10" y="51"/>
                </a:cxn>
                <a:cxn ang="0">
                  <a:pos x="9" y="48"/>
                </a:cxn>
                <a:cxn ang="0">
                  <a:pos x="6" y="44"/>
                </a:cxn>
                <a:cxn ang="0">
                  <a:pos x="1" y="40"/>
                </a:cxn>
                <a:cxn ang="0">
                  <a:pos x="1" y="39"/>
                </a:cxn>
                <a:cxn ang="0">
                  <a:pos x="2" y="40"/>
                </a:cxn>
                <a:cxn ang="0">
                  <a:pos x="3" y="38"/>
                </a:cxn>
                <a:cxn ang="0">
                  <a:pos x="0" y="34"/>
                </a:cxn>
                <a:cxn ang="0">
                  <a:pos x="3" y="29"/>
                </a:cxn>
                <a:cxn ang="0">
                  <a:pos x="2" y="28"/>
                </a:cxn>
                <a:cxn ang="0">
                  <a:pos x="3" y="23"/>
                </a:cxn>
                <a:cxn ang="0">
                  <a:pos x="2" y="21"/>
                </a:cxn>
                <a:cxn ang="0">
                  <a:pos x="3" y="18"/>
                </a:cxn>
                <a:cxn ang="0">
                  <a:pos x="4" y="17"/>
                </a:cxn>
                <a:cxn ang="0">
                  <a:pos x="4" y="14"/>
                </a:cxn>
                <a:cxn ang="0">
                  <a:pos x="2" y="13"/>
                </a:cxn>
                <a:cxn ang="0">
                  <a:pos x="1" y="13"/>
                </a:cxn>
                <a:cxn ang="0">
                  <a:pos x="1" y="10"/>
                </a:cxn>
                <a:cxn ang="0">
                  <a:pos x="0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8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2" y="4"/>
                </a:cxn>
                <a:cxn ang="0">
                  <a:pos x="17" y="11"/>
                </a:cxn>
                <a:cxn ang="0">
                  <a:pos x="17" y="12"/>
                </a:cxn>
                <a:cxn ang="0">
                  <a:pos x="17" y="14"/>
                </a:cxn>
                <a:cxn ang="0">
                  <a:pos x="16" y="17"/>
                </a:cxn>
                <a:cxn ang="0">
                  <a:pos x="17" y="22"/>
                </a:cxn>
                <a:cxn ang="0">
                  <a:pos x="18" y="27"/>
                </a:cxn>
                <a:cxn ang="0">
                  <a:pos x="23" y="32"/>
                </a:cxn>
                <a:cxn ang="0">
                  <a:pos x="22" y="32"/>
                </a:cxn>
                <a:cxn ang="0">
                  <a:pos x="20" y="39"/>
                </a:cxn>
                <a:cxn ang="0">
                  <a:pos x="17" y="42"/>
                </a:cxn>
                <a:cxn ang="0">
                  <a:pos x="14" y="45"/>
                </a:cxn>
                <a:cxn ang="0">
                  <a:pos x="11" y="52"/>
                </a:cxn>
              </a:cxnLst>
              <a:rect l="0" t="0" r="r" b="b"/>
              <a:pathLst>
                <a:path w="23" h="52">
                  <a:moveTo>
                    <a:pt x="11" y="52"/>
                  </a:moveTo>
                  <a:lnTo>
                    <a:pt x="10" y="51"/>
                  </a:lnTo>
                  <a:lnTo>
                    <a:pt x="9" y="48"/>
                  </a:lnTo>
                  <a:lnTo>
                    <a:pt x="6" y="44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2" y="40"/>
                  </a:lnTo>
                  <a:lnTo>
                    <a:pt x="3" y="38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4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2" y="2"/>
                  </a:lnTo>
                  <a:lnTo>
                    <a:pt x="3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6" y="17"/>
                  </a:lnTo>
                  <a:lnTo>
                    <a:pt x="17" y="22"/>
                  </a:lnTo>
                  <a:lnTo>
                    <a:pt x="18" y="27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0" y="39"/>
                  </a:lnTo>
                  <a:lnTo>
                    <a:pt x="17" y="42"/>
                  </a:lnTo>
                  <a:lnTo>
                    <a:pt x="14" y="45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81">
              <a:extLst>
                <a:ext uri="{FF2B5EF4-FFF2-40B4-BE49-F238E27FC236}">
                  <a16:creationId xmlns:a16="http://schemas.microsoft.com/office/drawing/2014/main" id="{83D84D64-3C97-EBD0-AE0A-5676912B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1895" y="3175802"/>
              <a:ext cx="49876" cy="42358"/>
            </a:xfrm>
            <a:custGeom>
              <a:avLst/>
              <a:gdLst/>
              <a:ahLst/>
              <a:cxnLst>
                <a:cxn ang="0">
                  <a:pos x="31" y="19"/>
                </a:cxn>
                <a:cxn ang="0">
                  <a:pos x="28" y="21"/>
                </a:cxn>
                <a:cxn ang="0">
                  <a:pos x="25" y="22"/>
                </a:cxn>
                <a:cxn ang="0">
                  <a:pos x="22" y="22"/>
                </a:cxn>
                <a:cxn ang="0">
                  <a:pos x="19" y="22"/>
                </a:cxn>
                <a:cxn ang="0">
                  <a:pos x="17" y="23"/>
                </a:cxn>
                <a:cxn ang="0">
                  <a:pos x="15" y="26"/>
                </a:cxn>
                <a:cxn ang="0">
                  <a:pos x="11" y="27"/>
                </a:cxn>
                <a:cxn ang="0">
                  <a:pos x="7" y="28"/>
                </a:cxn>
                <a:cxn ang="0">
                  <a:pos x="2" y="23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1" y="10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3" y="8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8" y="2"/>
                </a:cxn>
                <a:cxn ang="0">
                  <a:pos x="8" y="3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1" y="4"/>
                </a:cxn>
                <a:cxn ang="0">
                  <a:pos x="10" y="3"/>
                </a:cxn>
                <a:cxn ang="0">
                  <a:pos x="11" y="3"/>
                </a:cxn>
                <a:cxn ang="0">
                  <a:pos x="12" y="2"/>
                </a:cxn>
                <a:cxn ang="0">
                  <a:pos x="13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5" y="1"/>
                </a:cxn>
                <a:cxn ang="0">
                  <a:pos x="16" y="2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8" y="0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1"/>
                </a:cxn>
                <a:cxn ang="0">
                  <a:pos x="24" y="2"/>
                </a:cxn>
                <a:cxn ang="0">
                  <a:pos x="28" y="5"/>
                </a:cxn>
                <a:cxn ang="0">
                  <a:pos x="30" y="8"/>
                </a:cxn>
                <a:cxn ang="0">
                  <a:pos x="32" y="12"/>
                </a:cxn>
                <a:cxn ang="0">
                  <a:pos x="32" y="15"/>
                </a:cxn>
                <a:cxn ang="0">
                  <a:pos x="31" y="18"/>
                </a:cxn>
                <a:cxn ang="0">
                  <a:pos x="31" y="19"/>
                </a:cxn>
              </a:cxnLst>
              <a:rect l="0" t="0" r="r" b="b"/>
              <a:pathLst>
                <a:path w="32" h="28">
                  <a:moveTo>
                    <a:pt x="31" y="19"/>
                  </a:moveTo>
                  <a:lnTo>
                    <a:pt x="28" y="21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7" y="23"/>
                  </a:lnTo>
                  <a:lnTo>
                    <a:pt x="15" y="26"/>
                  </a:lnTo>
                  <a:lnTo>
                    <a:pt x="11" y="27"/>
                  </a:lnTo>
                  <a:lnTo>
                    <a:pt x="7" y="28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4" y="2"/>
                  </a:lnTo>
                  <a:lnTo>
                    <a:pt x="28" y="5"/>
                  </a:lnTo>
                  <a:lnTo>
                    <a:pt x="30" y="8"/>
                  </a:lnTo>
                  <a:lnTo>
                    <a:pt x="32" y="12"/>
                  </a:lnTo>
                  <a:lnTo>
                    <a:pt x="32" y="15"/>
                  </a:lnTo>
                  <a:lnTo>
                    <a:pt x="31" y="18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82">
              <a:extLst>
                <a:ext uri="{FF2B5EF4-FFF2-40B4-BE49-F238E27FC236}">
                  <a16:creationId xmlns:a16="http://schemas.microsoft.com/office/drawing/2014/main" id="{C1FFF0D2-DAEB-E395-D531-7EEB65AE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613" y="3889841"/>
              <a:ext cx="123133" cy="125562"/>
            </a:xfrm>
            <a:custGeom>
              <a:avLst/>
              <a:gdLst/>
              <a:ahLst/>
              <a:cxnLst>
                <a:cxn ang="0">
                  <a:pos x="13" y="77"/>
                </a:cxn>
                <a:cxn ang="0">
                  <a:pos x="15" y="69"/>
                </a:cxn>
                <a:cxn ang="0">
                  <a:pos x="15" y="65"/>
                </a:cxn>
                <a:cxn ang="0">
                  <a:pos x="4" y="57"/>
                </a:cxn>
                <a:cxn ang="0">
                  <a:pos x="1" y="55"/>
                </a:cxn>
                <a:cxn ang="0">
                  <a:pos x="3" y="49"/>
                </a:cxn>
                <a:cxn ang="0">
                  <a:pos x="3" y="43"/>
                </a:cxn>
                <a:cxn ang="0">
                  <a:pos x="4" y="42"/>
                </a:cxn>
                <a:cxn ang="0">
                  <a:pos x="8" y="36"/>
                </a:cxn>
                <a:cxn ang="0">
                  <a:pos x="6" y="32"/>
                </a:cxn>
                <a:cxn ang="0">
                  <a:pos x="7" y="30"/>
                </a:cxn>
                <a:cxn ang="0">
                  <a:pos x="12" y="31"/>
                </a:cxn>
                <a:cxn ang="0">
                  <a:pos x="15" y="30"/>
                </a:cxn>
                <a:cxn ang="0">
                  <a:pos x="10" y="26"/>
                </a:cxn>
                <a:cxn ang="0">
                  <a:pos x="10" y="21"/>
                </a:cxn>
                <a:cxn ang="0">
                  <a:pos x="10" y="18"/>
                </a:cxn>
                <a:cxn ang="0">
                  <a:pos x="5" y="13"/>
                </a:cxn>
                <a:cxn ang="0">
                  <a:pos x="9" y="7"/>
                </a:cxn>
                <a:cxn ang="0">
                  <a:pos x="14" y="3"/>
                </a:cxn>
                <a:cxn ang="0">
                  <a:pos x="20" y="8"/>
                </a:cxn>
                <a:cxn ang="0">
                  <a:pos x="24" y="3"/>
                </a:cxn>
                <a:cxn ang="0">
                  <a:pos x="28" y="0"/>
                </a:cxn>
                <a:cxn ang="0">
                  <a:pos x="31" y="2"/>
                </a:cxn>
                <a:cxn ang="0">
                  <a:pos x="32" y="6"/>
                </a:cxn>
                <a:cxn ang="0">
                  <a:pos x="35" y="6"/>
                </a:cxn>
                <a:cxn ang="0">
                  <a:pos x="39" y="3"/>
                </a:cxn>
                <a:cxn ang="0">
                  <a:pos x="44" y="5"/>
                </a:cxn>
                <a:cxn ang="0">
                  <a:pos x="46" y="9"/>
                </a:cxn>
                <a:cxn ang="0">
                  <a:pos x="52" y="14"/>
                </a:cxn>
                <a:cxn ang="0">
                  <a:pos x="57" y="13"/>
                </a:cxn>
                <a:cxn ang="0">
                  <a:pos x="63" y="11"/>
                </a:cxn>
                <a:cxn ang="0">
                  <a:pos x="71" y="11"/>
                </a:cxn>
                <a:cxn ang="0">
                  <a:pos x="76" y="15"/>
                </a:cxn>
                <a:cxn ang="0">
                  <a:pos x="79" y="31"/>
                </a:cxn>
                <a:cxn ang="0">
                  <a:pos x="75" y="40"/>
                </a:cxn>
                <a:cxn ang="0">
                  <a:pos x="70" y="53"/>
                </a:cxn>
                <a:cxn ang="0">
                  <a:pos x="72" y="62"/>
                </a:cxn>
                <a:cxn ang="0">
                  <a:pos x="76" y="73"/>
                </a:cxn>
                <a:cxn ang="0">
                  <a:pos x="73" y="71"/>
                </a:cxn>
                <a:cxn ang="0">
                  <a:pos x="72" y="72"/>
                </a:cxn>
                <a:cxn ang="0">
                  <a:pos x="68" y="72"/>
                </a:cxn>
                <a:cxn ang="0">
                  <a:pos x="60" y="71"/>
                </a:cxn>
                <a:cxn ang="0">
                  <a:pos x="39" y="72"/>
                </a:cxn>
                <a:cxn ang="0">
                  <a:pos x="29" y="76"/>
                </a:cxn>
                <a:cxn ang="0">
                  <a:pos x="15" y="83"/>
                </a:cxn>
                <a:cxn ang="0">
                  <a:pos x="13" y="83"/>
                </a:cxn>
              </a:cxnLst>
              <a:rect l="0" t="0" r="r" b="b"/>
              <a:pathLst>
                <a:path w="79" h="83">
                  <a:moveTo>
                    <a:pt x="13" y="83"/>
                  </a:moveTo>
                  <a:lnTo>
                    <a:pt x="13" y="77"/>
                  </a:lnTo>
                  <a:lnTo>
                    <a:pt x="14" y="74"/>
                  </a:lnTo>
                  <a:lnTo>
                    <a:pt x="15" y="69"/>
                  </a:lnTo>
                  <a:lnTo>
                    <a:pt x="16" y="66"/>
                  </a:lnTo>
                  <a:lnTo>
                    <a:pt x="15" y="65"/>
                  </a:lnTo>
                  <a:lnTo>
                    <a:pt x="7" y="57"/>
                  </a:lnTo>
                  <a:lnTo>
                    <a:pt x="4" y="57"/>
                  </a:lnTo>
                  <a:lnTo>
                    <a:pt x="2" y="56"/>
                  </a:lnTo>
                  <a:lnTo>
                    <a:pt x="1" y="55"/>
                  </a:lnTo>
                  <a:lnTo>
                    <a:pt x="0" y="54"/>
                  </a:lnTo>
                  <a:lnTo>
                    <a:pt x="3" y="49"/>
                  </a:lnTo>
                  <a:lnTo>
                    <a:pt x="4" y="47"/>
                  </a:lnTo>
                  <a:lnTo>
                    <a:pt x="3" y="43"/>
                  </a:lnTo>
                  <a:lnTo>
                    <a:pt x="3" y="42"/>
                  </a:lnTo>
                  <a:lnTo>
                    <a:pt x="4" y="42"/>
                  </a:lnTo>
                  <a:lnTo>
                    <a:pt x="7" y="38"/>
                  </a:lnTo>
                  <a:lnTo>
                    <a:pt x="8" y="36"/>
                  </a:lnTo>
                  <a:lnTo>
                    <a:pt x="7" y="35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5" y="30"/>
                  </a:lnTo>
                  <a:lnTo>
                    <a:pt x="14" y="29"/>
                  </a:lnTo>
                  <a:lnTo>
                    <a:pt x="10" y="26"/>
                  </a:lnTo>
                  <a:lnTo>
                    <a:pt x="9" y="23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0" y="18"/>
                  </a:lnTo>
                  <a:lnTo>
                    <a:pt x="6" y="15"/>
                  </a:lnTo>
                  <a:lnTo>
                    <a:pt x="5" y="13"/>
                  </a:lnTo>
                  <a:lnTo>
                    <a:pt x="6" y="9"/>
                  </a:lnTo>
                  <a:lnTo>
                    <a:pt x="9" y="7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4" y="3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5" y="6"/>
                  </a:lnTo>
                  <a:lnTo>
                    <a:pt x="38" y="4"/>
                  </a:lnTo>
                  <a:lnTo>
                    <a:pt x="39" y="3"/>
                  </a:lnTo>
                  <a:lnTo>
                    <a:pt x="41" y="5"/>
                  </a:lnTo>
                  <a:lnTo>
                    <a:pt x="44" y="5"/>
                  </a:lnTo>
                  <a:lnTo>
                    <a:pt x="46" y="6"/>
                  </a:lnTo>
                  <a:lnTo>
                    <a:pt x="46" y="9"/>
                  </a:lnTo>
                  <a:lnTo>
                    <a:pt x="49" y="12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7" y="13"/>
                  </a:lnTo>
                  <a:lnTo>
                    <a:pt x="59" y="12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5" y="14"/>
                  </a:lnTo>
                  <a:lnTo>
                    <a:pt x="76" y="15"/>
                  </a:lnTo>
                  <a:lnTo>
                    <a:pt x="77" y="23"/>
                  </a:lnTo>
                  <a:lnTo>
                    <a:pt x="79" y="31"/>
                  </a:lnTo>
                  <a:lnTo>
                    <a:pt x="78" y="35"/>
                  </a:lnTo>
                  <a:lnTo>
                    <a:pt x="75" y="40"/>
                  </a:lnTo>
                  <a:lnTo>
                    <a:pt x="72" y="47"/>
                  </a:lnTo>
                  <a:lnTo>
                    <a:pt x="70" y="53"/>
                  </a:lnTo>
                  <a:lnTo>
                    <a:pt x="71" y="57"/>
                  </a:lnTo>
                  <a:lnTo>
                    <a:pt x="72" y="62"/>
                  </a:lnTo>
                  <a:lnTo>
                    <a:pt x="76" y="69"/>
                  </a:lnTo>
                  <a:lnTo>
                    <a:pt x="76" y="73"/>
                  </a:lnTo>
                  <a:lnTo>
                    <a:pt x="75" y="72"/>
                  </a:lnTo>
                  <a:lnTo>
                    <a:pt x="73" y="71"/>
                  </a:lnTo>
                  <a:lnTo>
                    <a:pt x="72" y="71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68" y="72"/>
                  </a:lnTo>
                  <a:lnTo>
                    <a:pt x="64" y="71"/>
                  </a:lnTo>
                  <a:lnTo>
                    <a:pt x="60" y="71"/>
                  </a:lnTo>
                  <a:lnTo>
                    <a:pt x="46" y="71"/>
                  </a:lnTo>
                  <a:lnTo>
                    <a:pt x="39" y="72"/>
                  </a:lnTo>
                  <a:lnTo>
                    <a:pt x="36" y="74"/>
                  </a:lnTo>
                  <a:lnTo>
                    <a:pt x="29" y="76"/>
                  </a:lnTo>
                  <a:lnTo>
                    <a:pt x="19" y="81"/>
                  </a:lnTo>
                  <a:lnTo>
                    <a:pt x="15" y="83"/>
                  </a:lnTo>
                  <a:lnTo>
                    <a:pt x="13" y="83"/>
                  </a:lnTo>
                  <a:lnTo>
                    <a:pt x="13" y="8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83">
              <a:extLst>
                <a:ext uri="{FF2B5EF4-FFF2-40B4-BE49-F238E27FC236}">
                  <a16:creationId xmlns:a16="http://schemas.microsoft.com/office/drawing/2014/main" id="{8D1FC4F7-545C-D12D-DC33-8929E76AB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744" y="3122855"/>
              <a:ext cx="126250" cy="84716"/>
            </a:xfrm>
            <a:custGeom>
              <a:avLst/>
              <a:gdLst/>
              <a:ahLst/>
              <a:cxnLst>
                <a:cxn ang="0">
                  <a:pos x="1" y="33"/>
                </a:cxn>
                <a:cxn ang="0">
                  <a:pos x="2" y="27"/>
                </a:cxn>
                <a:cxn ang="0">
                  <a:pos x="8" y="21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5" y="0"/>
                </a:cxn>
                <a:cxn ang="0">
                  <a:pos x="10" y="3"/>
                </a:cxn>
                <a:cxn ang="0">
                  <a:pos x="9" y="7"/>
                </a:cxn>
                <a:cxn ang="0">
                  <a:pos x="15" y="5"/>
                </a:cxn>
                <a:cxn ang="0">
                  <a:pos x="24" y="8"/>
                </a:cxn>
                <a:cxn ang="0">
                  <a:pos x="30" y="6"/>
                </a:cxn>
                <a:cxn ang="0">
                  <a:pos x="41" y="9"/>
                </a:cxn>
                <a:cxn ang="0">
                  <a:pos x="54" y="2"/>
                </a:cxn>
                <a:cxn ang="0">
                  <a:pos x="61" y="1"/>
                </a:cxn>
                <a:cxn ang="0">
                  <a:pos x="66" y="4"/>
                </a:cxn>
                <a:cxn ang="0">
                  <a:pos x="77" y="9"/>
                </a:cxn>
                <a:cxn ang="0">
                  <a:pos x="81" y="12"/>
                </a:cxn>
                <a:cxn ang="0">
                  <a:pos x="79" y="15"/>
                </a:cxn>
                <a:cxn ang="0">
                  <a:pos x="75" y="16"/>
                </a:cxn>
                <a:cxn ang="0">
                  <a:pos x="73" y="27"/>
                </a:cxn>
                <a:cxn ang="0">
                  <a:pos x="70" y="29"/>
                </a:cxn>
                <a:cxn ang="0">
                  <a:pos x="68" y="34"/>
                </a:cxn>
                <a:cxn ang="0">
                  <a:pos x="71" y="35"/>
                </a:cxn>
                <a:cxn ang="0">
                  <a:pos x="74" y="39"/>
                </a:cxn>
                <a:cxn ang="0">
                  <a:pos x="66" y="41"/>
                </a:cxn>
                <a:cxn ang="0">
                  <a:pos x="60" y="41"/>
                </a:cxn>
                <a:cxn ang="0">
                  <a:pos x="53" y="47"/>
                </a:cxn>
                <a:cxn ang="0">
                  <a:pos x="49" y="48"/>
                </a:cxn>
                <a:cxn ang="0">
                  <a:pos x="49" y="53"/>
                </a:cxn>
                <a:cxn ang="0">
                  <a:pos x="40" y="56"/>
                </a:cxn>
                <a:cxn ang="0">
                  <a:pos x="28" y="50"/>
                </a:cxn>
                <a:cxn ang="0">
                  <a:pos x="20" y="53"/>
                </a:cxn>
                <a:cxn ang="0">
                  <a:pos x="8" y="54"/>
                </a:cxn>
                <a:cxn ang="0">
                  <a:pos x="9" y="50"/>
                </a:cxn>
                <a:cxn ang="0">
                  <a:pos x="7" y="43"/>
                </a:cxn>
                <a:cxn ang="0">
                  <a:pos x="1" y="37"/>
                </a:cxn>
                <a:cxn ang="0">
                  <a:pos x="0" y="35"/>
                </a:cxn>
              </a:cxnLst>
              <a:rect l="0" t="0" r="r" b="b"/>
              <a:pathLst>
                <a:path w="81" h="56">
                  <a:moveTo>
                    <a:pt x="0" y="35"/>
                  </a:moveTo>
                  <a:lnTo>
                    <a:pt x="1" y="33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7" y="24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5" y="0"/>
                  </a:lnTo>
                  <a:lnTo>
                    <a:pt x="8" y="2"/>
                  </a:lnTo>
                  <a:lnTo>
                    <a:pt x="10" y="3"/>
                  </a:lnTo>
                  <a:lnTo>
                    <a:pt x="8" y="5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54" y="2"/>
                  </a:lnTo>
                  <a:lnTo>
                    <a:pt x="57" y="0"/>
                  </a:lnTo>
                  <a:lnTo>
                    <a:pt x="61" y="1"/>
                  </a:lnTo>
                  <a:lnTo>
                    <a:pt x="65" y="4"/>
                  </a:lnTo>
                  <a:lnTo>
                    <a:pt x="66" y="4"/>
                  </a:lnTo>
                  <a:lnTo>
                    <a:pt x="69" y="6"/>
                  </a:lnTo>
                  <a:lnTo>
                    <a:pt x="77" y="9"/>
                  </a:lnTo>
                  <a:lnTo>
                    <a:pt x="81" y="10"/>
                  </a:lnTo>
                  <a:lnTo>
                    <a:pt x="81" y="12"/>
                  </a:lnTo>
                  <a:lnTo>
                    <a:pt x="81" y="15"/>
                  </a:lnTo>
                  <a:lnTo>
                    <a:pt x="79" y="15"/>
                  </a:lnTo>
                  <a:lnTo>
                    <a:pt x="77" y="15"/>
                  </a:lnTo>
                  <a:lnTo>
                    <a:pt x="75" y="16"/>
                  </a:lnTo>
                  <a:lnTo>
                    <a:pt x="73" y="22"/>
                  </a:lnTo>
                  <a:lnTo>
                    <a:pt x="73" y="27"/>
                  </a:lnTo>
                  <a:lnTo>
                    <a:pt x="72" y="28"/>
                  </a:lnTo>
                  <a:lnTo>
                    <a:pt x="70" y="29"/>
                  </a:lnTo>
                  <a:lnTo>
                    <a:pt x="68" y="32"/>
                  </a:lnTo>
                  <a:lnTo>
                    <a:pt x="68" y="34"/>
                  </a:lnTo>
                  <a:lnTo>
                    <a:pt x="69" y="33"/>
                  </a:lnTo>
                  <a:lnTo>
                    <a:pt x="71" y="35"/>
                  </a:lnTo>
                  <a:lnTo>
                    <a:pt x="71" y="36"/>
                  </a:lnTo>
                  <a:lnTo>
                    <a:pt x="74" y="39"/>
                  </a:lnTo>
                  <a:lnTo>
                    <a:pt x="74" y="41"/>
                  </a:lnTo>
                  <a:lnTo>
                    <a:pt x="66" y="41"/>
                  </a:lnTo>
                  <a:lnTo>
                    <a:pt x="63" y="40"/>
                  </a:lnTo>
                  <a:lnTo>
                    <a:pt x="60" y="41"/>
                  </a:lnTo>
                  <a:lnTo>
                    <a:pt x="56" y="44"/>
                  </a:lnTo>
                  <a:lnTo>
                    <a:pt x="53" y="47"/>
                  </a:lnTo>
                  <a:lnTo>
                    <a:pt x="51" y="47"/>
                  </a:lnTo>
                  <a:lnTo>
                    <a:pt x="49" y="48"/>
                  </a:lnTo>
                  <a:lnTo>
                    <a:pt x="50" y="51"/>
                  </a:lnTo>
                  <a:lnTo>
                    <a:pt x="49" y="53"/>
                  </a:lnTo>
                  <a:lnTo>
                    <a:pt x="42" y="55"/>
                  </a:lnTo>
                  <a:lnTo>
                    <a:pt x="40" y="56"/>
                  </a:lnTo>
                  <a:lnTo>
                    <a:pt x="36" y="54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20" y="53"/>
                  </a:lnTo>
                  <a:lnTo>
                    <a:pt x="9" y="54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9" y="50"/>
                  </a:lnTo>
                  <a:lnTo>
                    <a:pt x="9" y="47"/>
                  </a:lnTo>
                  <a:lnTo>
                    <a:pt x="7" y="43"/>
                  </a:lnTo>
                  <a:lnTo>
                    <a:pt x="5" y="40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84">
              <a:extLst>
                <a:ext uri="{FF2B5EF4-FFF2-40B4-BE49-F238E27FC236}">
                  <a16:creationId xmlns:a16="http://schemas.microsoft.com/office/drawing/2014/main" id="{106FD20A-776C-4759-1FDB-7B7F861EE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586" y="3003344"/>
              <a:ext cx="70139" cy="86230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13" y="1"/>
                </a:cxn>
                <a:cxn ang="0">
                  <a:pos x="14" y="0"/>
                </a:cxn>
                <a:cxn ang="0">
                  <a:pos x="17" y="3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3" y="5"/>
                </a:cxn>
                <a:cxn ang="0">
                  <a:pos x="22" y="6"/>
                </a:cxn>
                <a:cxn ang="0">
                  <a:pos x="23" y="7"/>
                </a:cxn>
                <a:cxn ang="0">
                  <a:pos x="26" y="6"/>
                </a:cxn>
                <a:cxn ang="0">
                  <a:pos x="29" y="10"/>
                </a:cxn>
                <a:cxn ang="0">
                  <a:pos x="32" y="9"/>
                </a:cxn>
                <a:cxn ang="0">
                  <a:pos x="33" y="11"/>
                </a:cxn>
                <a:cxn ang="0">
                  <a:pos x="33" y="13"/>
                </a:cxn>
                <a:cxn ang="0">
                  <a:pos x="33" y="16"/>
                </a:cxn>
                <a:cxn ang="0">
                  <a:pos x="33" y="20"/>
                </a:cxn>
                <a:cxn ang="0">
                  <a:pos x="35" y="22"/>
                </a:cxn>
                <a:cxn ang="0">
                  <a:pos x="37" y="22"/>
                </a:cxn>
                <a:cxn ang="0">
                  <a:pos x="38" y="23"/>
                </a:cxn>
                <a:cxn ang="0">
                  <a:pos x="37" y="26"/>
                </a:cxn>
                <a:cxn ang="0">
                  <a:pos x="38" y="27"/>
                </a:cxn>
                <a:cxn ang="0">
                  <a:pos x="39" y="30"/>
                </a:cxn>
                <a:cxn ang="0">
                  <a:pos x="41" y="31"/>
                </a:cxn>
                <a:cxn ang="0">
                  <a:pos x="43" y="33"/>
                </a:cxn>
                <a:cxn ang="0">
                  <a:pos x="43" y="36"/>
                </a:cxn>
                <a:cxn ang="0">
                  <a:pos x="43" y="38"/>
                </a:cxn>
                <a:cxn ang="0">
                  <a:pos x="45" y="39"/>
                </a:cxn>
                <a:cxn ang="0">
                  <a:pos x="43" y="40"/>
                </a:cxn>
                <a:cxn ang="0">
                  <a:pos x="42" y="41"/>
                </a:cxn>
                <a:cxn ang="0">
                  <a:pos x="40" y="39"/>
                </a:cxn>
                <a:cxn ang="0">
                  <a:pos x="39" y="40"/>
                </a:cxn>
                <a:cxn ang="0">
                  <a:pos x="37" y="39"/>
                </a:cxn>
                <a:cxn ang="0">
                  <a:pos x="36" y="38"/>
                </a:cxn>
                <a:cxn ang="0">
                  <a:pos x="35" y="39"/>
                </a:cxn>
                <a:cxn ang="0">
                  <a:pos x="34" y="40"/>
                </a:cxn>
                <a:cxn ang="0">
                  <a:pos x="33" y="38"/>
                </a:cxn>
                <a:cxn ang="0">
                  <a:pos x="32" y="38"/>
                </a:cxn>
                <a:cxn ang="0">
                  <a:pos x="30" y="40"/>
                </a:cxn>
                <a:cxn ang="0">
                  <a:pos x="30" y="43"/>
                </a:cxn>
                <a:cxn ang="0">
                  <a:pos x="30" y="45"/>
                </a:cxn>
                <a:cxn ang="0">
                  <a:pos x="30" y="48"/>
                </a:cxn>
                <a:cxn ang="0">
                  <a:pos x="27" y="49"/>
                </a:cxn>
                <a:cxn ang="0">
                  <a:pos x="26" y="51"/>
                </a:cxn>
                <a:cxn ang="0">
                  <a:pos x="25" y="52"/>
                </a:cxn>
                <a:cxn ang="0">
                  <a:pos x="24" y="55"/>
                </a:cxn>
                <a:cxn ang="0">
                  <a:pos x="23" y="57"/>
                </a:cxn>
                <a:cxn ang="0">
                  <a:pos x="21" y="57"/>
                </a:cxn>
                <a:cxn ang="0">
                  <a:pos x="20" y="55"/>
                </a:cxn>
                <a:cxn ang="0">
                  <a:pos x="19" y="51"/>
                </a:cxn>
                <a:cxn ang="0">
                  <a:pos x="21" y="35"/>
                </a:cxn>
                <a:cxn ang="0">
                  <a:pos x="9" y="15"/>
                </a:cxn>
                <a:cxn ang="0">
                  <a:pos x="0" y="4"/>
                </a:cxn>
              </a:cxnLst>
              <a:rect l="0" t="0" r="r" b="b"/>
              <a:pathLst>
                <a:path w="45" h="57">
                  <a:moveTo>
                    <a:pt x="0" y="4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3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1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4" y="11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3" y="16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7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2" y="32"/>
                  </a:lnTo>
                  <a:lnTo>
                    <a:pt x="43" y="32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4" y="39"/>
                  </a:lnTo>
                  <a:lnTo>
                    <a:pt x="45" y="39"/>
                  </a:lnTo>
                  <a:lnTo>
                    <a:pt x="45" y="40"/>
                  </a:lnTo>
                  <a:lnTo>
                    <a:pt x="44" y="40"/>
                  </a:lnTo>
                  <a:lnTo>
                    <a:pt x="43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1"/>
                  </a:lnTo>
                  <a:lnTo>
                    <a:pt x="41" y="40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39" y="39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8" y="41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3" y="40"/>
                  </a:lnTo>
                  <a:lnTo>
                    <a:pt x="33" y="38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9" y="39"/>
                  </a:lnTo>
                  <a:lnTo>
                    <a:pt x="30" y="40"/>
                  </a:lnTo>
                  <a:lnTo>
                    <a:pt x="30" y="41"/>
                  </a:lnTo>
                  <a:lnTo>
                    <a:pt x="30" y="42"/>
                  </a:lnTo>
                  <a:lnTo>
                    <a:pt x="30" y="43"/>
                  </a:lnTo>
                  <a:lnTo>
                    <a:pt x="30" y="44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6"/>
                  </a:lnTo>
                  <a:lnTo>
                    <a:pt x="30" y="47"/>
                  </a:lnTo>
                  <a:lnTo>
                    <a:pt x="30" y="48"/>
                  </a:lnTo>
                  <a:lnTo>
                    <a:pt x="28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6" y="51"/>
                  </a:lnTo>
                  <a:lnTo>
                    <a:pt x="26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4" y="53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7"/>
                  </a:lnTo>
                  <a:lnTo>
                    <a:pt x="23" y="57"/>
                  </a:lnTo>
                  <a:lnTo>
                    <a:pt x="22" y="56"/>
                  </a:lnTo>
                  <a:lnTo>
                    <a:pt x="21" y="56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5"/>
                  </a:lnTo>
                  <a:lnTo>
                    <a:pt x="18" y="54"/>
                  </a:lnTo>
                  <a:lnTo>
                    <a:pt x="20" y="54"/>
                  </a:lnTo>
                  <a:lnTo>
                    <a:pt x="19" y="51"/>
                  </a:lnTo>
                  <a:lnTo>
                    <a:pt x="19" y="47"/>
                  </a:lnTo>
                  <a:lnTo>
                    <a:pt x="21" y="38"/>
                  </a:lnTo>
                  <a:lnTo>
                    <a:pt x="21" y="35"/>
                  </a:lnTo>
                  <a:lnTo>
                    <a:pt x="19" y="28"/>
                  </a:lnTo>
                  <a:lnTo>
                    <a:pt x="15" y="25"/>
                  </a:lnTo>
                  <a:lnTo>
                    <a:pt x="9" y="15"/>
                  </a:lnTo>
                  <a:lnTo>
                    <a:pt x="5" y="5"/>
                  </a:lnTo>
                  <a:lnTo>
                    <a:pt x="1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85">
              <a:extLst>
                <a:ext uri="{FF2B5EF4-FFF2-40B4-BE49-F238E27FC236}">
                  <a16:creationId xmlns:a16="http://schemas.microsoft.com/office/drawing/2014/main" id="{626347A3-3BEB-682D-97BF-BEF053D43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942" y="4729443"/>
              <a:ext cx="104429" cy="111947"/>
            </a:xfrm>
            <a:custGeom>
              <a:avLst/>
              <a:gdLst/>
              <a:ahLst/>
              <a:cxnLst>
                <a:cxn ang="0">
                  <a:pos x="1" y="61"/>
                </a:cxn>
                <a:cxn ang="0">
                  <a:pos x="1" y="59"/>
                </a:cxn>
                <a:cxn ang="0">
                  <a:pos x="0" y="54"/>
                </a:cxn>
                <a:cxn ang="0">
                  <a:pos x="0" y="51"/>
                </a:cxn>
                <a:cxn ang="0">
                  <a:pos x="1" y="47"/>
                </a:cxn>
                <a:cxn ang="0">
                  <a:pos x="4" y="44"/>
                </a:cxn>
                <a:cxn ang="0">
                  <a:pos x="5" y="41"/>
                </a:cxn>
                <a:cxn ang="0">
                  <a:pos x="4" y="35"/>
                </a:cxn>
                <a:cxn ang="0">
                  <a:pos x="3" y="29"/>
                </a:cxn>
                <a:cxn ang="0">
                  <a:pos x="4" y="25"/>
                </a:cxn>
                <a:cxn ang="0">
                  <a:pos x="7" y="9"/>
                </a:cxn>
                <a:cxn ang="0">
                  <a:pos x="8" y="6"/>
                </a:cxn>
                <a:cxn ang="0">
                  <a:pos x="10" y="2"/>
                </a:cxn>
                <a:cxn ang="0">
                  <a:pos x="14" y="2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3" y="0"/>
                </a:cxn>
                <a:cxn ang="0">
                  <a:pos x="26" y="3"/>
                </a:cxn>
                <a:cxn ang="0">
                  <a:pos x="28" y="6"/>
                </a:cxn>
                <a:cxn ang="0">
                  <a:pos x="31" y="11"/>
                </a:cxn>
                <a:cxn ang="0">
                  <a:pos x="33" y="14"/>
                </a:cxn>
                <a:cxn ang="0">
                  <a:pos x="34" y="14"/>
                </a:cxn>
                <a:cxn ang="0">
                  <a:pos x="39" y="11"/>
                </a:cxn>
                <a:cxn ang="0">
                  <a:pos x="40" y="13"/>
                </a:cxn>
                <a:cxn ang="0">
                  <a:pos x="43" y="17"/>
                </a:cxn>
                <a:cxn ang="0">
                  <a:pos x="47" y="19"/>
                </a:cxn>
                <a:cxn ang="0">
                  <a:pos x="50" y="20"/>
                </a:cxn>
                <a:cxn ang="0">
                  <a:pos x="56" y="24"/>
                </a:cxn>
                <a:cxn ang="0">
                  <a:pos x="59" y="27"/>
                </a:cxn>
                <a:cxn ang="0">
                  <a:pos x="64" y="35"/>
                </a:cxn>
                <a:cxn ang="0">
                  <a:pos x="64" y="36"/>
                </a:cxn>
                <a:cxn ang="0">
                  <a:pos x="66" y="36"/>
                </a:cxn>
                <a:cxn ang="0">
                  <a:pos x="67" y="39"/>
                </a:cxn>
                <a:cxn ang="0">
                  <a:pos x="67" y="41"/>
                </a:cxn>
                <a:cxn ang="0">
                  <a:pos x="64" y="46"/>
                </a:cxn>
                <a:cxn ang="0">
                  <a:pos x="63" y="48"/>
                </a:cxn>
                <a:cxn ang="0">
                  <a:pos x="64" y="53"/>
                </a:cxn>
                <a:cxn ang="0">
                  <a:pos x="65" y="56"/>
                </a:cxn>
                <a:cxn ang="0">
                  <a:pos x="65" y="56"/>
                </a:cxn>
                <a:cxn ang="0">
                  <a:pos x="60" y="64"/>
                </a:cxn>
                <a:cxn ang="0">
                  <a:pos x="56" y="68"/>
                </a:cxn>
                <a:cxn ang="0">
                  <a:pos x="52" y="71"/>
                </a:cxn>
                <a:cxn ang="0">
                  <a:pos x="49" y="72"/>
                </a:cxn>
                <a:cxn ang="0">
                  <a:pos x="44" y="73"/>
                </a:cxn>
                <a:cxn ang="0">
                  <a:pos x="39" y="71"/>
                </a:cxn>
                <a:cxn ang="0">
                  <a:pos x="36" y="71"/>
                </a:cxn>
                <a:cxn ang="0">
                  <a:pos x="33" y="72"/>
                </a:cxn>
                <a:cxn ang="0">
                  <a:pos x="29" y="74"/>
                </a:cxn>
                <a:cxn ang="0">
                  <a:pos x="27" y="73"/>
                </a:cxn>
                <a:cxn ang="0">
                  <a:pos x="22" y="68"/>
                </a:cxn>
                <a:cxn ang="0">
                  <a:pos x="18" y="67"/>
                </a:cxn>
                <a:cxn ang="0">
                  <a:pos x="13" y="66"/>
                </a:cxn>
                <a:cxn ang="0">
                  <a:pos x="11" y="66"/>
                </a:cxn>
                <a:cxn ang="0">
                  <a:pos x="8" y="67"/>
                </a:cxn>
                <a:cxn ang="0">
                  <a:pos x="6" y="66"/>
                </a:cxn>
                <a:cxn ang="0">
                  <a:pos x="3" y="62"/>
                </a:cxn>
                <a:cxn ang="0">
                  <a:pos x="1" y="61"/>
                </a:cxn>
              </a:cxnLst>
              <a:rect l="0" t="0" r="r" b="b"/>
              <a:pathLst>
                <a:path w="67" h="74">
                  <a:moveTo>
                    <a:pt x="1" y="61"/>
                  </a:moveTo>
                  <a:lnTo>
                    <a:pt x="1" y="59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" y="47"/>
                  </a:lnTo>
                  <a:lnTo>
                    <a:pt x="4" y="44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3" y="29"/>
                  </a:lnTo>
                  <a:lnTo>
                    <a:pt x="4" y="25"/>
                  </a:lnTo>
                  <a:lnTo>
                    <a:pt x="7" y="9"/>
                  </a:lnTo>
                  <a:lnTo>
                    <a:pt x="8" y="6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6" y="3"/>
                  </a:lnTo>
                  <a:lnTo>
                    <a:pt x="28" y="6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9" y="11"/>
                  </a:lnTo>
                  <a:lnTo>
                    <a:pt x="40" y="13"/>
                  </a:lnTo>
                  <a:lnTo>
                    <a:pt x="43" y="17"/>
                  </a:lnTo>
                  <a:lnTo>
                    <a:pt x="47" y="19"/>
                  </a:lnTo>
                  <a:lnTo>
                    <a:pt x="50" y="20"/>
                  </a:lnTo>
                  <a:lnTo>
                    <a:pt x="56" y="24"/>
                  </a:lnTo>
                  <a:lnTo>
                    <a:pt x="59" y="27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7" y="39"/>
                  </a:lnTo>
                  <a:lnTo>
                    <a:pt x="67" y="41"/>
                  </a:lnTo>
                  <a:lnTo>
                    <a:pt x="64" y="46"/>
                  </a:lnTo>
                  <a:lnTo>
                    <a:pt x="63" y="48"/>
                  </a:lnTo>
                  <a:lnTo>
                    <a:pt x="64" y="53"/>
                  </a:lnTo>
                  <a:lnTo>
                    <a:pt x="65" y="56"/>
                  </a:lnTo>
                  <a:lnTo>
                    <a:pt x="65" y="56"/>
                  </a:lnTo>
                  <a:lnTo>
                    <a:pt x="60" y="64"/>
                  </a:lnTo>
                  <a:lnTo>
                    <a:pt x="56" y="68"/>
                  </a:lnTo>
                  <a:lnTo>
                    <a:pt x="52" y="71"/>
                  </a:lnTo>
                  <a:lnTo>
                    <a:pt x="49" y="72"/>
                  </a:lnTo>
                  <a:lnTo>
                    <a:pt x="44" y="73"/>
                  </a:lnTo>
                  <a:lnTo>
                    <a:pt x="39" y="71"/>
                  </a:lnTo>
                  <a:lnTo>
                    <a:pt x="36" y="71"/>
                  </a:lnTo>
                  <a:lnTo>
                    <a:pt x="33" y="72"/>
                  </a:lnTo>
                  <a:lnTo>
                    <a:pt x="29" y="74"/>
                  </a:lnTo>
                  <a:lnTo>
                    <a:pt x="27" y="73"/>
                  </a:lnTo>
                  <a:lnTo>
                    <a:pt x="22" y="68"/>
                  </a:lnTo>
                  <a:lnTo>
                    <a:pt x="18" y="67"/>
                  </a:lnTo>
                  <a:lnTo>
                    <a:pt x="13" y="66"/>
                  </a:lnTo>
                  <a:lnTo>
                    <a:pt x="11" y="66"/>
                  </a:lnTo>
                  <a:lnTo>
                    <a:pt x="8" y="67"/>
                  </a:lnTo>
                  <a:lnTo>
                    <a:pt x="6" y="66"/>
                  </a:lnTo>
                  <a:lnTo>
                    <a:pt x="3" y="62"/>
                  </a:lnTo>
                  <a:lnTo>
                    <a:pt x="1" y="6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86">
              <a:extLst>
                <a:ext uri="{FF2B5EF4-FFF2-40B4-BE49-F238E27FC236}">
                  <a16:creationId xmlns:a16="http://schemas.microsoft.com/office/drawing/2014/main" id="{2DF94FC5-6011-740B-93D0-B4AB687AD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298" y="3623589"/>
              <a:ext cx="322638" cy="243560"/>
            </a:xfrm>
            <a:custGeom>
              <a:avLst/>
              <a:gdLst/>
              <a:ahLst/>
              <a:cxnLst>
                <a:cxn ang="0">
                  <a:pos x="25" y="149"/>
                </a:cxn>
                <a:cxn ang="0">
                  <a:pos x="19" y="150"/>
                </a:cxn>
                <a:cxn ang="0">
                  <a:pos x="10" y="144"/>
                </a:cxn>
                <a:cxn ang="0">
                  <a:pos x="12" y="140"/>
                </a:cxn>
                <a:cxn ang="0">
                  <a:pos x="11" y="137"/>
                </a:cxn>
                <a:cxn ang="0">
                  <a:pos x="6" y="133"/>
                </a:cxn>
                <a:cxn ang="0">
                  <a:pos x="1" y="124"/>
                </a:cxn>
                <a:cxn ang="0">
                  <a:pos x="1" y="118"/>
                </a:cxn>
                <a:cxn ang="0">
                  <a:pos x="9" y="119"/>
                </a:cxn>
                <a:cxn ang="0">
                  <a:pos x="16" y="115"/>
                </a:cxn>
                <a:cxn ang="0">
                  <a:pos x="27" y="113"/>
                </a:cxn>
                <a:cxn ang="0">
                  <a:pos x="44" y="112"/>
                </a:cxn>
                <a:cxn ang="0">
                  <a:pos x="49" y="106"/>
                </a:cxn>
                <a:cxn ang="0">
                  <a:pos x="53" y="92"/>
                </a:cxn>
                <a:cxn ang="0">
                  <a:pos x="53" y="81"/>
                </a:cxn>
                <a:cxn ang="0">
                  <a:pos x="53" y="61"/>
                </a:cxn>
                <a:cxn ang="0">
                  <a:pos x="73" y="56"/>
                </a:cxn>
                <a:cxn ang="0">
                  <a:pos x="96" y="36"/>
                </a:cxn>
                <a:cxn ang="0">
                  <a:pos x="119" y="21"/>
                </a:cxn>
                <a:cxn ang="0">
                  <a:pos x="153" y="1"/>
                </a:cxn>
                <a:cxn ang="0">
                  <a:pos x="159" y="1"/>
                </a:cxn>
                <a:cxn ang="0">
                  <a:pos x="175" y="6"/>
                </a:cxn>
                <a:cxn ang="0">
                  <a:pos x="183" y="13"/>
                </a:cxn>
                <a:cxn ang="0">
                  <a:pos x="193" y="7"/>
                </a:cxn>
                <a:cxn ang="0">
                  <a:pos x="196" y="29"/>
                </a:cxn>
                <a:cxn ang="0">
                  <a:pos x="202" y="41"/>
                </a:cxn>
                <a:cxn ang="0">
                  <a:pos x="204" y="49"/>
                </a:cxn>
                <a:cxn ang="0">
                  <a:pos x="202" y="62"/>
                </a:cxn>
                <a:cxn ang="0">
                  <a:pos x="201" y="71"/>
                </a:cxn>
                <a:cxn ang="0">
                  <a:pos x="201" y="82"/>
                </a:cxn>
                <a:cxn ang="0">
                  <a:pos x="200" y="92"/>
                </a:cxn>
                <a:cxn ang="0">
                  <a:pos x="183" y="113"/>
                </a:cxn>
                <a:cxn ang="0">
                  <a:pos x="174" y="125"/>
                </a:cxn>
                <a:cxn ang="0">
                  <a:pos x="175" y="134"/>
                </a:cxn>
                <a:cxn ang="0">
                  <a:pos x="169" y="136"/>
                </a:cxn>
                <a:cxn ang="0">
                  <a:pos x="164" y="139"/>
                </a:cxn>
                <a:cxn ang="0">
                  <a:pos x="158" y="143"/>
                </a:cxn>
                <a:cxn ang="0">
                  <a:pos x="150" y="141"/>
                </a:cxn>
                <a:cxn ang="0">
                  <a:pos x="142" y="139"/>
                </a:cxn>
                <a:cxn ang="0">
                  <a:pos x="134" y="140"/>
                </a:cxn>
                <a:cxn ang="0">
                  <a:pos x="127" y="144"/>
                </a:cxn>
                <a:cxn ang="0">
                  <a:pos x="122" y="147"/>
                </a:cxn>
                <a:cxn ang="0">
                  <a:pos x="111" y="145"/>
                </a:cxn>
                <a:cxn ang="0">
                  <a:pos x="102" y="140"/>
                </a:cxn>
                <a:cxn ang="0">
                  <a:pos x="91" y="144"/>
                </a:cxn>
                <a:cxn ang="0">
                  <a:pos x="88" y="143"/>
                </a:cxn>
                <a:cxn ang="0">
                  <a:pos x="76" y="134"/>
                </a:cxn>
                <a:cxn ang="0">
                  <a:pos x="63" y="134"/>
                </a:cxn>
                <a:cxn ang="0">
                  <a:pos x="52" y="138"/>
                </a:cxn>
                <a:cxn ang="0">
                  <a:pos x="46" y="151"/>
                </a:cxn>
                <a:cxn ang="0">
                  <a:pos x="45" y="161"/>
                </a:cxn>
                <a:cxn ang="0">
                  <a:pos x="36" y="155"/>
                </a:cxn>
                <a:cxn ang="0">
                  <a:pos x="31" y="154"/>
                </a:cxn>
              </a:cxnLst>
              <a:rect l="0" t="0" r="r" b="b"/>
              <a:pathLst>
                <a:path w="207" h="161">
                  <a:moveTo>
                    <a:pt x="28" y="155"/>
                  </a:moveTo>
                  <a:lnTo>
                    <a:pt x="25" y="149"/>
                  </a:lnTo>
                  <a:lnTo>
                    <a:pt x="22" y="149"/>
                  </a:lnTo>
                  <a:lnTo>
                    <a:pt x="19" y="150"/>
                  </a:lnTo>
                  <a:lnTo>
                    <a:pt x="16" y="149"/>
                  </a:lnTo>
                  <a:lnTo>
                    <a:pt x="10" y="144"/>
                  </a:lnTo>
                  <a:lnTo>
                    <a:pt x="10" y="143"/>
                  </a:lnTo>
                  <a:lnTo>
                    <a:pt x="12" y="140"/>
                  </a:lnTo>
                  <a:lnTo>
                    <a:pt x="12" y="139"/>
                  </a:lnTo>
                  <a:lnTo>
                    <a:pt x="11" y="137"/>
                  </a:lnTo>
                  <a:lnTo>
                    <a:pt x="8" y="134"/>
                  </a:lnTo>
                  <a:lnTo>
                    <a:pt x="6" y="133"/>
                  </a:lnTo>
                  <a:lnTo>
                    <a:pt x="3" y="130"/>
                  </a:lnTo>
                  <a:lnTo>
                    <a:pt x="1" y="124"/>
                  </a:lnTo>
                  <a:lnTo>
                    <a:pt x="0" y="122"/>
                  </a:lnTo>
                  <a:lnTo>
                    <a:pt x="1" y="118"/>
                  </a:lnTo>
                  <a:lnTo>
                    <a:pt x="5" y="118"/>
                  </a:lnTo>
                  <a:lnTo>
                    <a:pt x="9" y="119"/>
                  </a:lnTo>
                  <a:lnTo>
                    <a:pt x="12" y="117"/>
                  </a:lnTo>
                  <a:lnTo>
                    <a:pt x="16" y="115"/>
                  </a:lnTo>
                  <a:lnTo>
                    <a:pt x="17" y="114"/>
                  </a:lnTo>
                  <a:lnTo>
                    <a:pt x="27" y="113"/>
                  </a:lnTo>
                  <a:lnTo>
                    <a:pt x="42" y="113"/>
                  </a:lnTo>
                  <a:lnTo>
                    <a:pt x="44" y="112"/>
                  </a:lnTo>
                  <a:lnTo>
                    <a:pt x="46" y="110"/>
                  </a:lnTo>
                  <a:lnTo>
                    <a:pt x="49" y="106"/>
                  </a:lnTo>
                  <a:lnTo>
                    <a:pt x="52" y="98"/>
                  </a:lnTo>
                  <a:lnTo>
                    <a:pt x="53" y="92"/>
                  </a:lnTo>
                  <a:lnTo>
                    <a:pt x="53" y="87"/>
                  </a:lnTo>
                  <a:lnTo>
                    <a:pt x="53" y="81"/>
                  </a:lnTo>
                  <a:lnTo>
                    <a:pt x="53" y="67"/>
                  </a:lnTo>
                  <a:lnTo>
                    <a:pt x="53" y="61"/>
                  </a:lnTo>
                  <a:lnTo>
                    <a:pt x="63" y="59"/>
                  </a:lnTo>
                  <a:lnTo>
                    <a:pt x="73" y="56"/>
                  </a:lnTo>
                  <a:lnTo>
                    <a:pt x="91" y="40"/>
                  </a:lnTo>
                  <a:lnTo>
                    <a:pt x="96" y="36"/>
                  </a:lnTo>
                  <a:lnTo>
                    <a:pt x="110" y="27"/>
                  </a:lnTo>
                  <a:lnTo>
                    <a:pt x="119" y="21"/>
                  </a:lnTo>
                  <a:lnTo>
                    <a:pt x="143" y="7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9" y="1"/>
                  </a:lnTo>
                  <a:lnTo>
                    <a:pt x="169" y="4"/>
                  </a:lnTo>
                  <a:lnTo>
                    <a:pt x="175" y="6"/>
                  </a:lnTo>
                  <a:lnTo>
                    <a:pt x="176" y="7"/>
                  </a:lnTo>
                  <a:lnTo>
                    <a:pt x="183" y="13"/>
                  </a:lnTo>
                  <a:lnTo>
                    <a:pt x="184" y="12"/>
                  </a:lnTo>
                  <a:lnTo>
                    <a:pt x="193" y="7"/>
                  </a:lnTo>
                  <a:lnTo>
                    <a:pt x="196" y="21"/>
                  </a:lnTo>
                  <a:lnTo>
                    <a:pt x="196" y="29"/>
                  </a:lnTo>
                  <a:lnTo>
                    <a:pt x="199" y="35"/>
                  </a:lnTo>
                  <a:lnTo>
                    <a:pt x="202" y="41"/>
                  </a:lnTo>
                  <a:lnTo>
                    <a:pt x="207" y="44"/>
                  </a:lnTo>
                  <a:lnTo>
                    <a:pt x="204" y="49"/>
                  </a:lnTo>
                  <a:lnTo>
                    <a:pt x="202" y="55"/>
                  </a:lnTo>
                  <a:lnTo>
                    <a:pt x="202" y="62"/>
                  </a:lnTo>
                  <a:lnTo>
                    <a:pt x="201" y="68"/>
                  </a:lnTo>
                  <a:lnTo>
                    <a:pt x="201" y="71"/>
                  </a:lnTo>
                  <a:lnTo>
                    <a:pt x="201" y="76"/>
                  </a:lnTo>
                  <a:lnTo>
                    <a:pt x="201" y="82"/>
                  </a:lnTo>
                  <a:lnTo>
                    <a:pt x="201" y="89"/>
                  </a:lnTo>
                  <a:lnTo>
                    <a:pt x="200" y="92"/>
                  </a:lnTo>
                  <a:lnTo>
                    <a:pt x="186" y="108"/>
                  </a:lnTo>
                  <a:lnTo>
                    <a:pt x="183" y="113"/>
                  </a:lnTo>
                  <a:lnTo>
                    <a:pt x="177" y="121"/>
                  </a:lnTo>
                  <a:lnTo>
                    <a:pt x="174" y="125"/>
                  </a:lnTo>
                  <a:lnTo>
                    <a:pt x="174" y="130"/>
                  </a:lnTo>
                  <a:lnTo>
                    <a:pt x="175" y="134"/>
                  </a:lnTo>
                  <a:lnTo>
                    <a:pt x="175" y="136"/>
                  </a:lnTo>
                  <a:lnTo>
                    <a:pt x="169" y="136"/>
                  </a:lnTo>
                  <a:lnTo>
                    <a:pt x="166" y="137"/>
                  </a:lnTo>
                  <a:lnTo>
                    <a:pt x="164" y="139"/>
                  </a:lnTo>
                  <a:lnTo>
                    <a:pt x="159" y="143"/>
                  </a:lnTo>
                  <a:lnTo>
                    <a:pt x="158" y="143"/>
                  </a:lnTo>
                  <a:lnTo>
                    <a:pt x="154" y="142"/>
                  </a:lnTo>
                  <a:lnTo>
                    <a:pt x="150" y="141"/>
                  </a:lnTo>
                  <a:lnTo>
                    <a:pt x="145" y="140"/>
                  </a:lnTo>
                  <a:lnTo>
                    <a:pt x="142" y="139"/>
                  </a:lnTo>
                  <a:lnTo>
                    <a:pt x="138" y="140"/>
                  </a:lnTo>
                  <a:lnTo>
                    <a:pt x="134" y="140"/>
                  </a:lnTo>
                  <a:lnTo>
                    <a:pt x="129" y="142"/>
                  </a:lnTo>
                  <a:lnTo>
                    <a:pt x="127" y="144"/>
                  </a:lnTo>
                  <a:lnTo>
                    <a:pt x="123" y="146"/>
                  </a:lnTo>
                  <a:lnTo>
                    <a:pt x="122" y="147"/>
                  </a:lnTo>
                  <a:lnTo>
                    <a:pt x="116" y="147"/>
                  </a:lnTo>
                  <a:lnTo>
                    <a:pt x="111" y="145"/>
                  </a:lnTo>
                  <a:lnTo>
                    <a:pt x="103" y="140"/>
                  </a:lnTo>
                  <a:lnTo>
                    <a:pt x="102" y="140"/>
                  </a:lnTo>
                  <a:lnTo>
                    <a:pt x="99" y="141"/>
                  </a:lnTo>
                  <a:lnTo>
                    <a:pt x="91" y="144"/>
                  </a:lnTo>
                  <a:lnTo>
                    <a:pt x="89" y="144"/>
                  </a:lnTo>
                  <a:lnTo>
                    <a:pt x="88" y="143"/>
                  </a:lnTo>
                  <a:lnTo>
                    <a:pt x="81" y="136"/>
                  </a:lnTo>
                  <a:lnTo>
                    <a:pt x="76" y="134"/>
                  </a:lnTo>
                  <a:lnTo>
                    <a:pt x="70" y="134"/>
                  </a:lnTo>
                  <a:lnTo>
                    <a:pt x="63" y="134"/>
                  </a:lnTo>
                  <a:lnTo>
                    <a:pt x="57" y="136"/>
                  </a:lnTo>
                  <a:lnTo>
                    <a:pt x="52" y="138"/>
                  </a:lnTo>
                  <a:lnTo>
                    <a:pt x="49" y="148"/>
                  </a:lnTo>
                  <a:lnTo>
                    <a:pt x="46" y="151"/>
                  </a:lnTo>
                  <a:lnTo>
                    <a:pt x="46" y="156"/>
                  </a:lnTo>
                  <a:lnTo>
                    <a:pt x="45" y="161"/>
                  </a:lnTo>
                  <a:lnTo>
                    <a:pt x="40" y="158"/>
                  </a:lnTo>
                  <a:lnTo>
                    <a:pt x="36" y="155"/>
                  </a:lnTo>
                  <a:lnTo>
                    <a:pt x="33" y="153"/>
                  </a:lnTo>
                  <a:lnTo>
                    <a:pt x="31" y="154"/>
                  </a:lnTo>
                  <a:lnTo>
                    <a:pt x="28" y="15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87">
              <a:extLst>
                <a:ext uri="{FF2B5EF4-FFF2-40B4-BE49-F238E27FC236}">
                  <a16:creationId xmlns:a16="http://schemas.microsoft.com/office/drawing/2014/main" id="{E7295867-5257-7300-5FEF-7D492561CF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4103" y="3193956"/>
              <a:ext cx="132485" cy="169433"/>
            </a:xfrm>
            <a:custGeom>
              <a:avLst/>
              <a:gdLst/>
              <a:ahLst/>
              <a:cxnLst>
                <a:cxn ang="0">
                  <a:pos x="55" y="108"/>
                </a:cxn>
                <a:cxn ang="0">
                  <a:pos x="44" y="106"/>
                </a:cxn>
                <a:cxn ang="0">
                  <a:pos x="46" y="101"/>
                </a:cxn>
                <a:cxn ang="0">
                  <a:pos x="47" y="102"/>
                </a:cxn>
                <a:cxn ang="0">
                  <a:pos x="51" y="101"/>
                </a:cxn>
                <a:cxn ang="0">
                  <a:pos x="52" y="103"/>
                </a:cxn>
                <a:cxn ang="0">
                  <a:pos x="53" y="104"/>
                </a:cxn>
                <a:cxn ang="0">
                  <a:pos x="63" y="104"/>
                </a:cxn>
                <a:cxn ang="0">
                  <a:pos x="70" y="106"/>
                </a:cxn>
                <a:cxn ang="0">
                  <a:pos x="73" y="109"/>
                </a:cxn>
                <a:cxn ang="0">
                  <a:pos x="78" y="108"/>
                </a:cxn>
                <a:cxn ang="0">
                  <a:pos x="80" y="109"/>
                </a:cxn>
                <a:cxn ang="0">
                  <a:pos x="71" y="111"/>
                </a:cxn>
                <a:cxn ang="0">
                  <a:pos x="6" y="26"/>
                </a:cxn>
                <a:cxn ang="0">
                  <a:pos x="16" y="15"/>
                </a:cxn>
                <a:cxn ang="0">
                  <a:pos x="27" y="10"/>
                </a:cxn>
                <a:cxn ang="0">
                  <a:pos x="37" y="7"/>
                </a:cxn>
                <a:cxn ang="0">
                  <a:pos x="64" y="7"/>
                </a:cxn>
                <a:cxn ang="0">
                  <a:pos x="78" y="4"/>
                </a:cxn>
                <a:cxn ang="0">
                  <a:pos x="82" y="0"/>
                </a:cxn>
                <a:cxn ang="0">
                  <a:pos x="79" y="13"/>
                </a:cxn>
                <a:cxn ang="0">
                  <a:pos x="67" y="13"/>
                </a:cxn>
                <a:cxn ang="0">
                  <a:pos x="60" y="13"/>
                </a:cxn>
                <a:cxn ang="0">
                  <a:pos x="53" y="14"/>
                </a:cxn>
                <a:cxn ang="0">
                  <a:pos x="46" y="15"/>
                </a:cxn>
                <a:cxn ang="0">
                  <a:pos x="49" y="21"/>
                </a:cxn>
                <a:cxn ang="0">
                  <a:pos x="51" y="23"/>
                </a:cxn>
                <a:cxn ang="0">
                  <a:pos x="46" y="22"/>
                </a:cxn>
                <a:cxn ang="0">
                  <a:pos x="49" y="26"/>
                </a:cxn>
                <a:cxn ang="0">
                  <a:pos x="45" y="25"/>
                </a:cxn>
                <a:cxn ang="0">
                  <a:pos x="41" y="24"/>
                </a:cxn>
                <a:cxn ang="0">
                  <a:pos x="43" y="28"/>
                </a:cxn>
                <a:cxn ang="0">
                  <a:pos x="45" y="30"/>
                </a:cxn>
                <a:cxn ang="0">
                  <a:pos x="40" y="25"/>
                </a:cxn>
                <a:cxn ang="0">
                  <a:pos x="36" y="19"/>
                </a:cxn>
                <a:cxn ang="0">
                  <a:pos x="33" y="19"/>
                </a:cxn>
                <a:cxn ang="0">
                  <a:pos x="30" y="27"/>
                </a:cxn>
                <a:cxn ang="0">
                  <a:pos x="34" y="31"/>
                </a:cxn>
                <a:cxn ang="0">
                  <a:pos x="39" y="43"/>
                </a:cxn>
                <a:cxn ang="0">
                  <a:pos x="37" y="40"/>
                </a:cxn>
                <a:cxn ang="0">
                  <a:pos x="34" y="42"/>
                </a:cxn>
                <a:cxn ang="0">
                  <a:pos x="31" y="48"/>
                </a:cxn>
                <a:cxn ang="0">
                  <a:pos x="37" y="51"/>
                </a:cxn>
                <a:cxn ang="0">
                  <a:pos x="42" y="54"/>
                </a:cxn>
                <a:cxn ang="0">
                  <a:pos x="48" y="56"/>
                </a:cxn>
                <a:cxn ang="0">
                  <a:pos x="50" y="66"/>
                </a:cxn>
                <a:cxn ang="0">
                  <a:pos x="46" y="64"/>
                </a:cxn>
                <a:cxn ang="0">
                  <a:pos x="40" y="62"/>
                </a:cxn>
                <a:cxn ang="0">
                  <a:pos x="38" y="66"/>
                </a:cxn>
                <a:cxn ang="0">
                  <a:pos x="42" y="68"/>
                </a:cxn>
                <a:cxn ang="0">
                  <a:pos x="40" y="72"/>
                </a:cxn>
                <a:cxn ang="0">
                  <a:pos x="37" y="70"/>
                </a:cxn>
                <a:cxn ang="0">
                  <a:pos x="34" y="74"/>
                </a:cxn>
                <a:cxn ang="0">
                  <a:pos x="37" y="85"/>
                </a:cxn>
                <a:cxn ang="0">
                  <a:pos x="27" y="81"/>
                </a:cxn>
                <a:cxn ang="0">
                  <a:pos x="18" y="77"/>
                </a:cxn>
                <a:cxn ang="0">
                  <a:pos x="15" y="67"/>
                </a:cxn>
                <a:cxn ang="0">
                  <a:pos x="21" y="60"/>
                </a:cxn>
                <a:cxn ang="0">
                  <a:pos x="36" y="62"/>
                </a:cxn>
                <a:cxn ang="0">
                  <a:pos x="29" y="55"/>
                </a:cxn>
                <a:cxn ang="0">
                  <a:pos x="13" y="56"/>
                </a:cxn>
                <a:cxn ang="0">
                  <a:pos x="13" y="47"/>
                </a:cxn>
                <a:cxn ang="0">
                  <a:pos x="7" y="44"/>
                </a:cxn>
              </a:cxnLst>
              <a:rect l="0" t="0" r="r" b="b"/>
              <a:pathLst>
                <a:path w="85" h="112">
                  <a:moveTo>
                    <a:pt x="60" y="112"/>
                  </a:moveTo>
                  <a:lnTo>
                    <a:pt x="60" y="110"/>
                  </a:lnTo>
                  <a:lnTo>
                    <a:pt x="60" y="109"/>
                  </a:lnTo>
                  <a:lnTo>
                    <a:pt x="55" y="108"/>
                  </a:lnTo>
                  <a:lnTo>
                    <a:pt x="51" y="108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44" y="106"/>
                  </a:lnTo>
                  <a:lnTo>
                    <a:pt x="43" y="106"/>
                  </a:lnTo>
                  <a:lnTo>
                    <a:pt x="44" y="102"/>
                  </a:lnTo>
                  <a:lnTo>
                    <a:pt x="46" y="102"/>
                  </a:lnTo>
                  <a:lnTo>
                    <a:pt x="46" y="101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7" y="101"/>
                  </a:lnTo>
                  <a:lnTo>
                    <a:pt x="47" y="102"/>
                  </a:lnTo>
                  <a:lnTo>
                    <a:pt x="49" y="102"/>
                  </a:lnTo>
                  <a:lnTo>
                    <a:pt x="50" y="102"/>
                  </a:lnTo>
                  <a:lnTo>
                    <a:pt x="51" y="102"/>
                  </a:lnTo>
                  <a:lnTo>
                    <a:pt x="51" y="101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3"/>
                  </a:lnTo>
                  <a:lnTo>
                    <a:pt x="51" y="103"/>
                  </a:lnTo>
                  <a:lnTo>
                    <a:pt x="52" y="103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5"/>
                  </a:lnTo>
                  <a:lnTo>
                    <a:pt x="55" y="105"/>
                  </a:lnTo>
                  <a:lnTo>
                    <a:pt x="60" y="104"/>
                  </a:lnTo>
                  <a:lnTo>
                    <a:pt x="63" y="104"/>
                  </a:lnTo>
                  <a:lnTo>
                    <a:pt x="64" y="105"/>
                  </a:lnTo>
                  <a:lnTo>
                    <a:pt x="65" y="105"/>
                  </a:lnTo>
                  <a:lnTo>
                    <a:pt x="69" y="106"/>
                  </a:lnTo>
                  <a:lnTo>
                    <a:pt x="70" y="106"/>
                  </a:lnTo>
                  <a:lnTo>
                    <a:pt x="72" y="105"/>
                  </a:lnTo>
                  <a:lnTo>
                    <a:pt x="73" y="106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4" y="109"/>
                  </a:lnTo>
                  <a:lnTo>
                    <a:pt x="76" y="108"/>
                  </a:lnTo>
                  <a:lnTo>
                    <a:pt x="78" y="107"/>
                  </a:lnTo>
                  <a:lnTo>
                    <a:pt x="78" y="108"/>
                  </a:lnTo>
                  <a:lnTo>
                    <a:pt x="79" y="107"/>
                  </a:lnTo>
                  <a:lnTo>
                    <a:pt x="80" y="106"/>
                  </a:lnTo>
                  <a:lnTo>
                    <a:pt x="80" y="107"/>
                  </a:lnTo>
                  <a:lnTo>
                    <a:pt x="80" y="109"/>
                  </a:lnTo>
                  <a:lnTo>
                    <a:pt x="79" y="111"/>
                  </a:lnTo>
                  <a:lnTo>
                    <a:pt x="75" y="110"/>
                  </a:lnTo>
                  <a:lnTo>
                    <a:pt x="73" y="111"/>
                  </a:lnTo>
                  <a:lnTo>
                    <a:pt x="71" y="111"/>
                  </a:lnTo>
                  <a:lnTo>
                    <a:pt x="60" y="112"/>
                  </a:lnTo>
                  <a:close/>
                  <a:moveTo>
                    <a:pt x="0" y="36"/>
                  </a:moveTo>
                  <a:lnTo>
                    <a:pt x="3" y="29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6" y="15"/>
                  </a:lnTo>
                  <a:lnTo>
                    <a:pt x="20" y="14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48" y="6"/>
                  </a:lnTo>
                  <a:lnTo>
                    <a:pt x="52" y="3"/>
                  </a:lnTo>
                  <a:lnTo>
                    <a:pt x="56" y="3"/>
                  </a:lnTo>
                  <a:lnTo>
                    <a:pt x="64" y="7"/>
                  </a:lnTo>
                  <a:lnTo>
                    <a:pt x="68" y="9"/>
                  </a:lnTo>
                  <a:lnTo>
                    <a:pt x="70" y="8"/>
                  </a:lnTo>
                  <a:lnTo>
                    <a:pt x="77" y="6"/>
                  </a:lnTo>
                  <a:lnTo>
                    <a:pt x="78" y="4"/>
                  </a:lnTo>
                  <a:lnTo>
                    <a:pt x="77" y="1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5" y="3"/>
                  </a:lnTo>
                  <a:lnTo>
                    <a:pt x="81" y="9"/>
                  </a:lnTo>
                  <a:lnTo>
                    <a:pt x="79" y="13"/>
                  </a:lnTo>
                  <a:lnTo>
                    <a:pt x="77" y="17"/>
                  </a:lnTo>
                  <a:lnTo>
                    <a:pt x="76" y="14"/>
                  </a:lnTo>
                  <a:lnTo>
                    <a:pt x="72" y="13"/>
                  </a:lnTo>
                  <a:lnTo>
                    <a:pt x="67" y="13"/>
                  </a:lnTo>
                  <a:lnTo>
                    <a:pt x="64" y="12"/>
                  </a:lnTo>
                  <a:lnTo>
                    <a:pt x="64" y="11"/>
                  </a:lnTo>
                  <a:lnTo>
                    <a:pt x="61" y="12"/>
                  </a:lnTo>
                  <a:lnTo>
                    <a:pt x="60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5" y="12"/>
                  </a:lnTo>
                  <a:lnTo>
                    <a:pt x="53" y="14"/>
                  </a:lnTo>
                  <a:lnTo>
                    <a:pt x="51" y="16"/>
                  </a:lnTo>
                  <a:lnTo>
                    <a:pt x="49" y="16"/>
                  </a:lnTo>
                  <a:lnTo>
                    <a:pt x="47" y="15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54" y="25"/>
                  </a:lnTo>
                  <a:lnTo>
                    <a:pt x="53" y="26"/>
                  </a:lnTo>
                  <a:lnTo>
                    <a:pt x="51" y="24"/>
                  </a:lnTo>
                  <a:lnTo>
                    <a:pt x="51" y="23"/>
                  </a:lnTo>
                  <a:lnTo>
                    <a:pt x="49" y="22"/>
                  </a:lnTo>
                  <a:lnTo>
                    <a:pt x="48" y="22"/>
                  </a:lnTo>
                  <a:lnTo>
                    <a:pt x="47" y="22"/>
                  </a:lnTo>
                  <a:lnTo>
                    <a:pt x="46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8" y="26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8" y="29"/>
                  </a:lnTo>
                  <a:lnTo>
                    <a:pt x="45" y="25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5"/>
                  </a:lnTo>
                  <a:lnTo>
                    <a:pt x="42" y="26"/>
                  </a:lnTo>
                  <a:lnTo>
                    <a:pt x="42" y="27"/>
                  </a:lnTo>
                  <a:lnTo>
                    <a:pt x="43" y="28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5" y="30"/>
                  </a:lnTo>
                  <a:lnTo>
                    <a:pt x="42" y="29"/>
                  </a:lnTo>
                  <a:lnTo>
                    <a:pt x="41" y="29"/>
                  </a:lnTo>
                  <a:lnTo>
                    <a:pt x="41" y="28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7" y="23"/>
                  </a:lnTo>
                  <a:lnTo>
                    <a:pt x="34" y="20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3" y="19"/>
                  </a:lnTo>
                  <a:lnTo>
                    <a:pt x="31" y="20"/>
                  </a:lnTo>
                  <a:lnTo>
                    <a:pt x="32" y="22"/>
                  </a:lnTo>
                  <a:lnTo>
                    <a:pt x="31" y="25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1" y="29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40" y="42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9" y="42"/>
                  </a:lnTo>
                  <a:lnTo>
                    <a:pt x="38" y="41"/>
                  </a:lnTo>
                  <a:lnTo>
                    <a:pt x="37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4" y="40"/>
                  </a:lnTo>
                  <a:lnTo>
                    <a:pt x="34" y="42"/>
                  </a:lnTo>
                  <a:lnTo>
                    <a:pt x="35" y="43"/>
                  </a:lnTo>
                  <a:lnTo>
                    <a:pt x="36" y="45"/>
                  </a:lnTo>
                  <a:lnTo>
                    <a:pt x="34" y="46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4" y="49"/>
                  </a:lnTo>
                  <a:lnTo>
                    <a:pt x="36" y="49"/>
                  </a:lnTo>
                  <a:lnTo>
                    <a:pt x="37" y="51"/>
                  </a:lnTo>
                  <a:lnTo>
                    <a:pt x="39" y="51"/>
                  </a:lnTo>
                  <a:lnTo>
                    <a:pt x="40" y="51"/>
                  </a:lnTo>
                  <a:lnTo>
                    <a:pt x="40" y="52"/>
                  </a:lnTo>
                  <a:lnTo>
                    <a:pt x="42" y="54"/>
                  </a:lnTo>
                  <a:lnTo>
                    <a:pt x="44" y="54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49" y="60"/>
                  </a:lnTo>
                  <a:lnTo>
                    <a:pt x="50" y="66"/>
                  </a:lnTo>
                  <a:lnTo>
                    <a:pt x="49" y="67"/>
                  </a:lnTo>
                  <a:lnTo>
                    <a:pt x="48" y="67"/>
                  </a:lnTo>
                  <a:lnTo>
                    <a:pt x="47" y="64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1"/>
                  </a:lnTo>
                  <a:lnTo>
                    <a:pt x="43" y="61"/>
                  </a:lnTo>
                  <a:lnTo>
                    <a:pt x="40" y="62"/>
                  </a:lnTo>
                  <a:lnTo>
                    <a:pt x="37" y="63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68"/>
                  </a:lnTo>
                  <a:lnTo>
                    <a:pt x="42" y="70"/>
                  </a:lnTo>
                  <a:lnTo>
                    <a:pt x="43" y="71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9" y="73"/>
                  </a:lnTo>
                  <a:lnTo>
                    <a:pt x="37" y="72"/>
                  </a:lnTo>
                  <a:lnTo>
                    <a:pt x="38" y="71"/>
                  </a:lnTo>
                  <a:lnTo>
                    <a:pt x="37" y="70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33" y="70"/>
                  </a:lnTo>
                  <a:lnTo>
                    <a:pt x="34" y="74"/>
                  </a:lnTo>
                  <a:lnTo>
                    <a:pt x="35" y="75"/>
                  </a:lnTo>
                  <a:lnTo>
                    <a:pt x="35" y="76"/>
                  </a:lnTo>
                  <a:lnTo>
                    <a:pt x="36" y="78"/>
                  </a:lnTo>
                  <a:lnTo>
                    <a:pt x="37" y="85"/>
                  </a:lnTo>
                  <a:lnTo>
                    <a:pt x="33" y="82"/>
                  </a:lnTo>
                  <a:lnTo>
                    <a:pt x="31" y="83"/>
                  </a:lnTo>
                  <a:lnTo>
                    <a:pt x="30" y="86"/>
                  </a:lnTo>
                  <a:lnTo>
                    <a:pt x="27" y="81"/>
                  </a:lnTo>
                  <a:lnTo>
                    <a:pt x="24" y="78"/>
                  </a:lnTo>
                  <a:lnTo>
                    <a:pt x="21" y="81"/>
                  </a:lnTo>
                  <a:lnTo>
                    <a:pt x="19" y="79"/>
                  </a:lnTo>
                  <a:lnTo>
                    <a:pt x="18" y="77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18" y="70"/>
                  </a:lnTo>
                  <a:lnTo>
                    <a:pt x="15" y="67"/>
                  </a:lnTo>
                  <a:lnTo>
                    <a:pt x="14" y="65"/>
                  </a:lnTo>
                  <a:lnTo>
                    <a:pt x="14" y="64"/>
                  </a:lnTo>
                  <a:lnTo>
                    <a:pt x="17" y="59"/>
                  </a:lnTo>
                  <a:lnTo>
                    <a:pt x="21" y="60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34" y="63"/>
                  </a:lnTo>
                  <a:lnTo>
                    <a:pt x="36" y="62"/>
                  </a:lnTo>
                  <a:lnTo>
                    <a:pt x="39" y="60"/>
                  </a:lnTo>
                  <a:lnTo>
                    <a:pt x="37" y="59"/>
                  </a:lnTo>
                  <a:lnTo>
                    <a:pt x="36" y="59"/>
                  </a:lnTo>
                  <a:lnTo>
                    <a:pt x="29" y="55"/>
                  </a:lnTo>
                  <a:lnTo>
                    <a:pt x="22" y="54"/>
                  </a:lnTo>
                  <a:lnTo>
                    <a:pt x="20" y="55"/>
                  </a:lnTo>
                  <a:lnTo>
                    <a:pt x="16" y="55"/>
                  </a:lnTo>
                  <a:lnTo>
                    <a:pt x="13" y="56"/>
                  </a:lnTo>
                  <a:lnTo>
                    <a:pt x="8" y="48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0" y="44"/>
                  </a:lnTo>
                  <a:lnTo>
                    <a:pt x="7" y="44"/>
                  </a:lnTo>
                  <a:lnTo>
                    <a:pt x="1" y="3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88">
              <a:extLst>
                <a:ext uri="{FF2B5EF4-FFF2-40B4-BE49-F238E27FC236}">
                  <a16:creationId xmlns:a16="http://schemas.microsoft.com/office/drawing/2014/main" id="{9F81A463-1EAB-E4DF-B3CF-0A0AFCD6A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334" y="3405747"/>
              <a:ext cx="321079" cy="302559"/>
            </a:xfrm>
            <a:custGeom>
              <a:avLst/>
              <a:gdLst/>
              <a:ahLst/>
              <a:cxnLst>
                <a:cxn ang="0">
                  <a:pos x="204" y="173"/>
                </a:cxn>
                <a:cxn ang="0">
                  <a:pos x="204" y="193"/>
                </a:cxn>
                <a:cxn ang="0">
                  <a:pos x="191" y="193"/>
                </a:cxn>
                <a:cxn ang="0">
                  <a:pos x="179" y="194"/>
                </a:cxn>
                <a:cxn ang="0">
                  <a:pos x="117" y="161"/>
                </a:cxn>
                <a:cxn ang="0">
                  <a:pos x="84" y="146"/>
                </a:cxn>
                <a:cxn ang="0">
                  <a:pos x="64" y="156"/>
                </a:cxn>
                <a:cxn ang="0">
                  <a:pos x="56" y="151"/>
                </a:cxn>
                <a:cxn ang="0">
                  <a:pos x="49" y="148"/>
                </a:cxn>
                <a:cxn ang="0">
                  <a:pos x="34" y="144"/>
                </a:cxn>
                <a:cxn ang="0">
                  <a:pos x="28" y="134"/>
                </a:cxn>
                <a:cxn ang="0">
                  <a:pos x="21" y="131"/>
                </a:cxn>
                <a:cxn ang="0">
                  <a:pos x="14" y="131"/>
                </a:cxn>
                <a:cxn ang="0">
                  <a:pos x="9" y="124"/>
                </a:cxn>
                <a:cxn ang="0">
                  <a:pos x="0" y="107"/>
                </a:cxn>
                <a:cxn ang="0">
                  <a:pos x="3" y="104"/>
                </a:cxn>
                <a:cxn ang="0">
                  <a:pos x="7" y="100"/>
                </a:cxn>
                <a:cxn ang="0">
                  <a:pos x="5" y="88"/>
                </a:cxn>
                <a:cxn ang="0">
                  <a:pos x="7" y="81"/>
                </a:cxn>
                <a:cxn ang="0">
                  <a:pos x="7" y="70"/>
                </a:cxn>
                <a:cxn ang="0">
                  <a:pos x="6" y="60"/>
                </a:cxn>
                <a:cxn ang="0">
                  <a:pos x="2" y="46"/>
                </a:cxn>
                <a:cxn ang="0">
                  <a:pos x="4" y="44"/>
                </a:cxn>
                <a:cxn ang="0">
                  <a:pos x="10" y="39"/>
                </a:cxn>
                <a:cxn ang="0">
                  <a:pos x="9" y="28"/>
                </a:cxn>
                <a:cxn ang="0">
                  <a:pos x="19" y="18"/>
                </a:cxn>
                <a:cxn ang="0">
                  <a:pos x="27" y="13"/>
                </a:cxn>
                <a:cxn ang="0">
                  <a:pos x="27" y="7"/>
                </a:cxn>
                <a:cxn ang="0">
                  <a:pos x="36" y="4"/>
                </a:cxn>
                <a:cxn ang="0">
                  <a:pos x="45" y="7"/>
                </a:cxn>
                <a:cxn ang="0">
                  <a:pos x="54" y="6"/>
                </a:cxn>
                <a:cxn ang="0">
                  <a:pos x="66" y="11"/>
                </a:cxn>
                <a:cxn ang="0">
                  <a:pos x="74" y="12"/>
                </a:cxn>
                <a:cxn ang="0">
                  <a:pos x="77" y="15"/>
                </a:cxn>
                <a:cxn ang="0">
                  <a:pos x="81" y="25"/>
                </a:cxn>
                <a:cxn ang="0">
                  <a:pos x="87" y="30"/>
                </a:cxn>
                <a:cxn ang="0">
                  <a:pos x="97" y="31"/>
                </a:cxn>
                <a:cxn ang="0">
                  <a:pos x="105" y="33"/>
                </a:cxn>
                <a:cxn ang="0">
                  <a:pos x="112" y="37"/>
                </a:cxn>
                <a:cxn ang="0">
                  <a:pos x="125" y="45"/>
                </a:cxn>
                <a:cxn ang="0">
                  <a:pos x="130" y="44"/>
                </a:cxn>
                <a:cxn ang="0">
                  <a:pos x="139" y="37"/>
                </a:cxn>
                <a:cxn ang="0">
                  <a:pos x="141" y="32"/>
                </a:cxn>
                <a:cxn ang="0">
                  <a:pos x="138" y="24"/>
                </a:cxn>
                <a:cxn ang="0">
                  <a:pos x="140" y="17"/>
                </a:cxn>
                <a:cxn ang="0">
                  <a:pos x="146" y="12"/>
                </a:cxn>
                <a:cxn ang="0">
                  <a:pos x="153" y="8"/>
                </a:cxn>
                <a:cxn ang="0">
                  <a:pos x="168" y="6"/>
                </a:cxn>
                <a:cxn ang="0">
                  <a:pos x="177" y="9"/>
                </a:cxn>
                <a:cxn ang="0">
                  <a:pos x="179" y="14"/>
                </a:cxn>
                <a:cxn ang="0">
                  <a:pos x="182" y="16"/>
                </a:cxn>
                <a:cxn ang="0">
                  <a:pos x="192" y="19"/>
                </a:cxn>
                <a:cxn ang="0">
                  <a:pos x="202" y="19"/>
                </a:cxn>
                <a:cxn ang="0">
                  <a:pos x="204" y="23"/>
                </a:cxn>
                <a:cxn ang="0">
                  <a:pos x="205" y="27"/>
                </a:cxn>
                <a:cxn ang="0">
                  <a:pos x="202" y="31"/>
                </a:cxn>
                <a:cxn ang="0">
                  <a:pos x="203" y="43"/>
                </a:cxn>
                <a:cxn ang="0">
                  <a:pos x="201" y="48"/>
                </a:cxn>
                <a:cxn ang="0">
                  <a:pos x="204" y="61"/>
                </a:cxn>
                <a:cxn ang="0">
                  <a:pos x="204" y="70"/>
                </a:cxn>
                <a:cxn ang="0">
                  <a:pos x="204" y="105"/>
                </a:cxn>
                <a:cxn ang="0">
                  <a:pos x="204" y="123"/>
                </a:cxn>
                <a:cxn ang="0">
                  <a:pos x="204" y="150"/>
                </a:cxn>
              </a:cxnLst>
              <a:rect l="0" t="0" r="r" b="b"/>
              <a:pathLst>
                <a:path w="206" h="200">
                  <a:moveTo>
                    <a:pt x="204" y="167"/>
                  </a:moveTo>
                  <a:lnTo>
                    <a:pt x="204" y="173"/>
                  </a:lnTo>
                  <a:lnTo>
                    <a:pt x="204" y="192"/>
                  </a:lnTo>
                  <a:lnTo>
                    <a:pt x="204" y="193"/>
                  </a:lnTo>
                  <a:lnTo>
                    <a:pt x="194" y="193"/>
                  </a:lnTo>
                  <a:lnTo>
                    <a:pt x="191" y="193"/>
                  </a:lnTo>
                  <a:lnTo>
                    <a:pt x="191" y="200"/>
                  </a:lnTo>
                  <a:lnTo>
                    <a:pt x="179" y="194"/>
                  </a:lnTo>
                  <a:lnTo>
                    <a:pt x="146" y="176"/>
                  </a:lnTo>
                  <a:lnTo>
                    <a:pt x="117" y="161"/>
                  </a:lnTo>
                  <a:lnTo>
                    <a:pt x="87" y="145"/>
                  </a:lnTo>
                  <a:lnTo>
                    <a:pt x="84" y="146"/>
                  </a:lnTo>
                  <a:lnTo>
                    <a:pt x="73" y="151"/>
                  </a:lnTo>
                  <a:lnTo>
                    <a:pt x="64" y="156"/>
                  </a:lnTo>
                  <a:lnTo>
                    <a:pt x="63" y="157"/>
                  </a:lnTo>
                  <a:lnTo>
                    <a:pt x="56" y="151"/>
                  </a:lnTo>
                  <a:lnTo>
                    <a:pt x="55" y="150"/>
                  </a:lnTo>
                  <a:lnTo>
                    <a:pt x="49" y="148"/>
                  </a:lnTo>
                  <a:lnTo>
                    <a:pt x="39" y="145"/>
                  </a:lnTo>
                  <a:lnTo>
                    <a:pt x="34" y="144"/>
                  </a:lnTo>
                  <a:lnTo>
                    <a:pt x="34" y="143"/>
                  </a:lnTo>
                  <a:lnTo>
                    <a:pt x="28" y="134"/>
                  </a:lnTo>
                  <a:lnTo>
                    <a:pt x="27" y="133"/>
                  </a:lnTo>
                  <a:lnTo>
                    <a:pt x="21" y="131"/>
                  </a:lnTo>
                  <a:lnTo>
                    <a:pt x="17" y="130"/>
                  </a:lnTo>
                  <a:lnTo>
                    <a:pt x="14" y="131"/>
                  </a:lnTo>
                  <a:lnTo>
                    <a:pt x="13" y="130"/>
                  </a:lnTo>
                  <a:lnTo>
                    <a:pt x="9" y="124"/>
                  </a:lnTo>
                  <a:lnTo>
                    <a:pt x="8" y="118"/>
                  </a:lnTo>
                  <a:lnTo>
                    <a:pt x="0" y="107"/>
                  </a:lnTo>
                  <a:lnTo>
                    <a:pt x="1" y="105"/>
                  </a:lnTo>
                  <a:lnTo>
                    <a:pt x="3" y="104"/>
                  </a:lnTo>
                  <a:lnTo>
                    <a:pt x="7" y="101"/>
                  </a:lnTo>
                  <a:lnTo>
                    <a:pt x="7" y="100"/>
                  </a:lnTo>
                  <a:lnTo>
                    <a:pt x="7" y="96"/>
                  </a:lnTo>
                  <a:lnTo>
                    <a:pt x="5" y="88"/>
                  </a:lnTo>
                  <a:lnTo>
                    <a:pt x="6" y="85"/>
                  </a:lnTo>
                  <a:lnTo>
                    <a:pt x="7" y="81"/>
                  </a:lnTo>
                  <a:lnTo>
                    <a:pt x="6" y="76"/>
                  </a:lnTo>
                  <a:lnTo>
                    <a:pt x="7" y="70"/>
                  </a:lnTo>
                  <a:lnTo>
                    <a:pt x="6" y="65"/>
                  </a:lnTo>
                  <a:lnTo>
                    <a:pt x="6" y="60"/>
                  </a:lnTo>
                  <a:lnTo>
                    <a:pt x="0" y="49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4"/>
                  </a:lnTo>
                  <a:lnTo>
                    <a:pt x="9" y="40"/>
                  </a:lnTo>
                  <a:lnTo>
                    <a:pt x="10" y="39"/>
                  </a:lnTo>
                  <a:lnTo>
                    <a:pt x="11" y="35"/>
                  </a:lnTo>
                  <a:lnTo>
                    <a:pt x="9" y="28"/>
                  </a:lnTo>
                  <a:lnTo>
                    <a:pt x="10" y="26"/>
                  </a:lnTo>
                  <a:lnTo>
                    <a:pt x="19" y="18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8" y="0"/>
                  </a:lnTo>
                  <a:lnTo>
                    <a:pt x="36" y="4"/>
                  </a:lnTo>
                  <a:lnTo>
                    <a:pt x="42" y="7"/>
                  </a:lnTo>
                  <a:lnTo>
                    <a:pt x="45" y="7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3" y="7"/>
                  </a:lnTo>
                  <a:lnTo>
                    <a:pt x="66" y="11"/>
                  </a:lnTo>
                  <a:lnTo>
                    <a:pt x="71" y="12"/>
                  </a:lnTo>
                  <a:lnTo>
                    <a:pt x="74" y="12"/>
                  </a:lnTo>
                  <a:lnTo>
                    <a:pt x="76" y="14"/>
                  </a:lnTo>
                  <a:lnTo>
                    <a:pt x="77" y="15"/>
                  </a:lnTo>
                  <a:lnTo>
                    <a:pt x="79" y="21"/>
                  </a:lnTo>
                  <a:lnTo>
                    <a:pt x="81" y="25"/>
                  </a:lnTo>
                  <a:lnTo>
                    <a:pt x="85" y="29"/>
                  </a:lnTo>
                  <a:lnTo>
                    <a:pt x="87" y="30"/>
                  </a:lnTo>
                  <a:lnTo>
                    <a:pt x="91" y="31"/>
                  </a:lnTo>
                  <a:lnTo>
                    <a:pt x="97" y="31"/>
                  </a:lnTo>
                  <a:lnTo>
                    <a:pt x="100" y="32"/>
                  </a:lnTo>
                  <a:lnTo>
                    <a:pt x="105" y="33"/>
                  </a:lnTo>
                  <a:lnTo>
                    <a:pt x="109" y="35"/>
                  </a:lnTo>
                  <a:lnTo>
                    <a:pt x="112" y="37"/>
                  </a:lnTo>
                  <a:lnTo>
                    <a:pt x="120" y="42"/>
                  </a:lnTo>
                  <a:lnTo>
                    <a:pt x="125" y="45"/>
                  </a:lnTo>
                  <a:lnTo>
                    <a:pt x="128" y="46"/>
                  </a:lnTo>
                  <a:lnTo>
                    <a:pt x="130" y="44"/>
                  </a:lnTo>
                  <a:lnTo>
                    <a:pt x="135" y="42"/>
                  </a:lnTo>
                  <a:lnTo>
                    <a:pt x="139" y="37"/>
                  </a:lnTo>
                  <a:lnTo>
                    <a:pt x="141" y="34"/>
                  </a:lnTo>
                  <a:lnTo>
                    <a:pt x="141" y="32"/>
                  </a:lnTo>
                  <a:lnTo>
                    <a:pt x="139" y="28"/>
                  </a:lnTo>
                  <a:lnTo>
                    <a:pt x="138" y="24"/>
                  </a:lnTo>
                  <a:lnTo>
                    <a:pt x="139" y="21"/>
                  </a:lnTo>
                  <a:lnTo>
                    <a:pt x="140" y="17"/>
                  </a:lnTo>
                  <a:lnTo>
                    <a:pt x="144" y="13"/>
                  </a:lnTo>
                  <a:lnTo>
                    <a:pt x="146" y="12"/>
                  </a:lnTo>
                  <a:lnTo>
                    <a:pt x="149" y="10"/>
                  </a:lnTo>
                  <a:lnTo>
                    <a:pt x="153" y="8"/>
                  </a:lnTo>
                  <a:lnTo>
                    <a:pt x="161" y="5"/>
                  </a:lnTo>
                  <a:lnTo>
                    <a:pt x="168" y="6"/>
                  </a:lnTo>
                  <a:lnTo>
                    <a:pt x="172" y="7"/>
                  </a:lnTo>
                  <a:lnTo>
                    <a:pt x="177" y="9"/>
                  </a:lnTo>
                  <a:lnTo>
                    <a:pt x="178" y="10"/>
                  </a:lnTo>
                  <a:lnTo>
                    <a:pt x="179" y="14"/>
                  </a:lnTo>
                  <a:lnTo>
                    <a:pt x="180" y="16"/>
                  </a:lnTo>
                  <a:lnTo>
                    <a:pt x="182" y="16"/>
                  </a:lnTo>
                  <a:lnTo>
                    <a:pt x="188" y="17"/>
                  </a:lnTo>
                  <a:lnTo>
                    <a:pt x="192" y="19"/>
                  </a:lnTo>
                  <a:lnTo>
                    <a:pt x="195" y="19"/>
                  </a:lnTo>
                  <a:lnTo>
                    <a:pt x="202" y="19"/>
                  </a:lnTo>
                  <a:lnTo>
                    <a:pt x="204" y="21"/>
                  </a:lnTo>
                  <a:lnTo>
                    <a:pt x="204" y="23"/>
                  </a:lnTo>
                  <a:lnTo>
                    <a:pt x="206" y="25"/>
                  </a:lnTo>
                  <a:lnTo>
                    <a:pt x="205" y="27"/>
                  </a:lnTo>
                  <a:lnTo>
                    <a:pt x="203" y="28"/>
                  </a:lnTo>
                  <a:lnTo>
                    <a:pt x="202" y="31"/>
                  </a:lnTo>
                  <a:lnTo>
                    <a:pt x="204" y="40"/>
                  </a:lnTo>
                  <a:lnTo>
                    <a:pt x="203" y="43"/>
                  </a:lnTo>
                  <a:lnTo>
                    <a:pt x="201" y="46"/>
                  </a:lnTo>
                  <a:lnTo>
                    <a:pt x="201" y="48"/>
                  </a:lnTo>
                  <a:lnTo>
                    <a:pt x="201" y="55"/>
                  </a:lnTo>
                  <a:lnTo>
                    <a:pt x="204" y="61"/>
                  </a:lnTo>
                  <a:lnTo>
                    <a:pt x="204" y="63"/>
                  </a:lnTo>
                  <a:lnTo>
                    <a:pt x="204" y="70"/>
                  </a:lnTo>
                  <a:lnTo>
                    <a:pt x="204" y="96"/>
                  </a:lnTo>
                  <a:lnTo>
                    <a:pt x="204" y="105"/>
                  </a:lnTo>
                  <a:lnTo>
                    <a:pt x="204" y="119"/>
                  </a:lnTo>
                  <a:lnTo>
                    <a:pt x="204" y="123"/>
                  </a:lnTo>
                  <a:lnTo>
                    <a:pt x="204" y="141"/>
                  </a:lnTo>
                  <a:lnTo>
                    <a:pt x="204" y="150"/>
                  </a:lnTo>
                  <a:lnTo>
                    <a:pt x="204" y="16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89">
              <a:extLst>
                <a:ext uri="{FF2B5EF4-FFF2-40B4-BE49-F238E27FC236}">
                  <a16:creationId xmlns:a16="http://schemas.microsoft.com/office/drawing/2014/main" id="{BB04448F-3AE6-0668-41FD-C54C20AD4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718" y="3879252"/>
              <a:ext cx="88843" cy="128588"/>
            </a:xfrm>
            <a:custGeom>
              <a:avLst/>
              <a:gdLst/>
              <a:ahLst/>
              <a:cxnLst>
                <a:cxn ang="0">
                  <a:pos x="5" y="21"/>
                </a:cxn>
                <a:cxn ang="0">
                  <a:pos x="6" y="20"/>
                </a:cxn>
                <a:cxn ang="0">
                  <a:pos x="6" y="18"/>
                </a:cxn>
                <a:cxn ang="0">
                  <a:pos x="4" y="6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19" y="3"/>
                </a:cxn>
                <a:cxn ang="0">
                  <a:pos x="24" y="3"/>
                </a:cxn>
                <a:cxn ang="0">
                  <a:pos x="32" y="3"/>
                </a:cxn>
                <a:cxn ang="0">
                  <a:pos x="38" y="0"/>
                </a:cxn>
                <a:cxn ang="0">
                  <a:pos x="39" y="0"/>
                </a:cxn>
                <a:cxn ang="0">
                  <a:pos x="43" y="1"/>
                </a:cxn>
                <a:cxn ang="0">
                  <a:pos x="41" y="6"/>
                </a:cxn>
                <a:cxn ang="0">
                  <a:pos x="42" y="8"/>
                </a:cxn>
                <a:cxn ang="0">
                  <a:pos x="45" y="13"/>
                </a:cxn>
                <a:cxn ang="0">
                  <a:pos x="47" y="16"/>
                </a:cxn>
                <a:cxn ang="0">
                  <a:pos x="45" y="20"/>
                </a:cxn>
                <a:cxn ang="0">
                  <a:pos x="46" y="22"/>
                </a:cxn>
                <a:cxn ang="0">
                  <a:pos x="47" y="29"/>
                </a:cxn>
                <a:cxn ang="0">
                  <a:pos x="48" y="33"/>
                </a:cxn>
                <a:cxn ang="0">
                  <a:pos x="51" y="37"/>
                </a:cxn>
                <a:cxn ang="0">
                  <a:pos x="51" y="39"/>
                </a:cxn>
                <a:cxn ang="0">
                  <a:pos x="50" y="40"/>
                </a:cxn>
                <a:cxn ang="0">
                  <a:pos x="49" y="42"/>
                </a:cxn>
                <a:cxn ang="0">
                  <a:pos x="49" y="50"/>
                </a:cxn>
                <a:cxn ang="0">
                  <a:pos x="49" y="54"/>
                </a:cxn>
                <a:cxn ang="0">
                  <a:pos x="49" y="57"/>
                </a:cxn>
                <a:cxn ang="0">
                  <a:pos x="50" y="60"/>
                </a:cxn>
                <a:cxn ang="0">
                  <a:pos x="53" y="64"/>
                </a:cxn>
                <a:cxn ang="0">
                  <a:pos x="57" y="67"/>
                </a:cxn>
                <a:cxn ang="0">
                  <a:pos x="54" y="71"/>
                </a:cxn>
                <a:cxn ang="0">
                  <a:pos x="52" y="72"/>
                </a:cxn>
                <a:cxn ang="0">
                  <a:pos x="49" y="72"/>
                </a:cxn>
                <a:cxn ang="0">
                  <a:pos x="43" y="73"/>
                </a:cxn>
                <a:cxn ang="0">
                  <a:pos x="40" y="74"/>
                </a:cxn>
                <a:cxn ang="0">
                  <a:pos x="39" y="74"/>
                </a:cxn>
                <a:cxn ang="0">
                  <a:pos x="34" y="77"/>
                </a:cxn>
                <a:cxn ang="0">
                  <a:pos x="26" y="79"/>
                </a:cxn>
                <a:cxn ang="0">
                  <a:pos x="21" y="82"/>
                </a:cxn>
                <a:cxn ang="0">
                  <a:pos x="15" y="85"/>
                </a:cxn>
                <a:cxn ang="0">
                  <a:pos x="12" y="83"/>
                </a:cxn>
                <a:cxn ang="0">
                  <a:pos x="6" y="81"/>
                </a:cxn>
                <a:cxn ang="0">
                  <a:pos x="6" y="80"/>
                </a:cxn>
                <a:cxn ang="0">
                  <a:pos x="6" y="76"/>
                </a:cxn>
                <a:cxn ang="0">
                  <a:pos x="2" y="69"/>
                </a:cxn>
                <a:cxn ang="0">
                  <a:pos x="1" y="64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5" y="47"/>
                </a:cxn>
                <a:cxn ang="0">
                  <a:pos x="8" y="42"/>
                </a:cxn>
                <a:cxn ang="0">
                  <a:pos x="9" y="38"/>
                </a:cxn>
                <a:cxn ang="0">
                  <a:pos x="7" y="30"/>
                </a:cxn>
                <a:cxn ang="0">
                  <a:pos x="6" y="22"/>
                </a:cxn>
                <a:cxn ang="0">
                  <a:pos x="5" y="21"/>
                </a:cxn>
              </a:cxnLst>
              <a:rect l="0" t="0" r="r" b="b"/>
              <a:pathLst>
                <a:path w="57" h="85">
                  <a:moveTo>
                    <a:pt x="5" y="21"/>
                  </a:moveTo>
                  <a:lnTo>
                    <a:pt x="6" y="20"/>
                  </a:lnTo>
                  <a:lnTo>
                    <a:pt x="6" y="18"/>
                  </a:lnTo>
                  <a:lnTo>
                    <a:pt x="4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19" y="3"/>
                  </a:lnTo>
                  <a:lnTo>
                    <a:pt x="24" y="3"/>
                  </a:lnTo>
                  <a:lnTo>
                    <a:pt x="32" y="3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5" y="13"/>
                  </a:lnTo>
                  <a:lnTo>
                    <a:pt x="47" y="16"/>
                  </a:lnTo>
                  <a:lnTo>
                    <a:pt x="45" y="20"/>
                  </a:lnTo>
                  <a:lnTo>
                    <a:pt x="46" y="22"/>
                  </a:lnTo>
                  <a:lnTo>
                    <a:pt x="47" y="29"/>
                  </a:lnTo>
                  <a:lnTo>
                    <a:pt x="48" y="33"/>
                  </a:lnTo>
                  <a:lnTo>
                    <a:pt x="51" y="37"/>
                  </a:lnTo>
                  <a:lnTo>
                    <a:pt x="51" y="39"/>
                  </a:lnTo>
                  <a:lnTo>
                    <a:pt x="50" y="40"/>
                  </a:lnTo>
                  <a:lnTo>
                    <a:pt x="49" y="42"/>
                  </a:lnTo>
                  <a:lnTo>
                    <a:pt x="49" y="50"/>
                  </a:lnTo>
                  <a:lnTo>
                    <a:pt x="49" y="54"/>
                  </a:lnTo>
                  <a:lnTo>
                    <a:pt x="49" y="57"/>
                  </a:lnTo>
                  <a:lnTo>
                    <a:pt x="50" y="60"/>
                  </a:lnTo>
                  <a:lnTo>
                    <a:pt x="53" y="64"/>
                  </a:lnTo>
                  <a:lnTo>
                    <a:pt x="57" y="67"/>
                  </a:lnTo>
                  <a:lnTo>
                    <a:pt x="54" y="71"/>
                  </a:lnTo>
                  <a:lnTo>
                    <a:pt x="52" y="72"/>
                  </a:lnTo>
                  <a:lnTo>
                    <a:pt x="49" y="72"/>
                  </a:lnTo>
                  <a:lnTo>
                    <a:pt x="43" y="73"/>
                  </a:lnTo>
                  <a:lnTo>
                    <a:pt x="40" y="74"/>
                  </a:lnTo>
                  <a:lnTo>
                    <a:pt x="39" y="74"/>
                  </a:lnTo>
                  <a:lnTo>
                    <a:pt x="34" y="77"/>
                  </a:lnTo>
                  <a:lnTo>
                    <a:pt x="26" y="79"/>
                  </a:lnTo>
                  <a:lnTo>
                    <a:pt x="21" y="82"/>
                  </a:lnTo>
                  <a:lnTo>
                    <a:pt x="15" y="85"/>
                  </a:lnTo>
                  <a:lnTo>
                    <a:pt x="12" y="83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6" y="76"/>
                  </a:lnTo>
                  <a:lnTo>
                    <a:pt x="2" y="69"/>
                  </a:lnTo>
                  <a:lnTo>
                    <a:pt x="1" y="64"/>
                  </a:lnTo>
                  <a:lnTo>
                    <a:pt x="0" y="60"/>
                  </a:lnTo>
                  <a:lnTo>
                    <a:pt x="2" y="54"/>
                  </a:lnTo>
                  <a:lnTo>
                    <a:pt x="5" y="47"/>
                  </a:lnTo>
                  <a:lnTo>
                    <a:pt x="8" y="42"/>
                  </a:lnTo>
                  <a:lnTo>
                    <a:pt x="9" y="38"/>
                  </a:lnTo>
                  <a:lnTo>
                    <a:pt x="7" y="30"/>
                  </a:lnTo>
                  <a:lnTo>
                    <a:pt x="6" y="22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90">
              <a:extLst>
                <a:ext uri="{FF2B5EF4-FFF2-40B4-BE49-F238E27FC236}">
                  <a16:creationId xmlns:a16="http://schemas.microsoft.com/office/drawing/2014/main" id="{071F8654-04C8-0917-9DBE-B42290C38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623" y="3880764"/>
              <a:ext cx="37407" cy="9984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"/>
                </a:cxn>
                <a:cxn ang="0">
                  <a:pos x="11" y="2"/>
                </a:cxn>
                <a:cxn ang="0">
                  <a:pos x="13" y="2"/>
                </a:cxn>
                <a:cxn ang="0">
                  <a:pos x="13" y="5"/>
                </a:cxn>
                <a:cxn ang="0">
                  <a:pos x="12" y="9"/>
                </a:cxn>
                <a:cxn ang="0">
                  <a:pos x="13" y="11"/>
                </a:cxn>
                <a:cxn ang="0">
                  <a:pos x="16" y="12"/>
                </a:cxn>
                <a:cxn ang="0">
                  <a:pos x="18" y="15"/>
                </a:cxn>
                <a:cxn ang="0">
                  <a:pos x="19" y="19"/>
                </a:cxn>
                <a:cxn ang="0">
                  <a:pos x="22" y="26"/>
                </a:cxn>
                <a:cxn ang="0">
                  <a:pos x="22" y="30"/>
                </a:cxn>
                <a:cxn ang="0">
                  <a:pos x="22" y="33"/>
                </a:cxn>
                <a:cxn ang="0">
                  <a:pos x="22" y="38"/>
                </a:cxn>
                <a:cxn ang="0">
                  <a:pos x="22" y="44"/>
                </a:cxn>
                <a:cxn ang="0">
                  <a:pos x="23" y="47"/>
                </a:cxn>
                <a:cxn ang="0">
                  <a:pos x="22" y="52"/>
                </a:cxn>
                <a:cxn ang="0">
                  <a:pos x="21" y="56"/>
                </a:cxn>
                <a:cxn ang="0">
                  <a:pos x="23" y="63"/>
                </a:cxn>
                <a:cxn ang="0">
                  <a:pos x="24" y="64"/>
                </a:cxn>
                <a:cxn ang="0">
                  <a:pos x="21" y="64"/>
                </a:cxn>
                <a:cxn ang="0">
                  <a:pos x="18" y="65"/>
                </a:cxn>
                <a:cxn ang="0">
                  <a:pos x="16" y="66"/>
                </a:cxn>
                <a:cxn ang="0">
                  <a:pos x="16" y="66"/>
                </a:cxn>
                <a:cxn ang="0">
                  <a:pos x="12" y="63"/>
                </a:cxn>
                <a:cxn ang="0">
                  <a:pos x="9" y="59"/>
                </a:cxn>
                <a:cxn ang="0">
                  <a:pos x="8" y="56"/>
                </a:cxn>
                <a:cxn ang="0">
                  <a:pos x="8" y="53"/>
                </a:cxn>
                <a:cxn ang="0">
                  <a:pos x="8" y="49"/>
                </a:cxn>
                <a:cxn ang="0">
                  <a:pos x="8" y="41"/>
                </a:cxn>
                <a:cxn ang="0">
                  <a:pos x="9" y="39"/>
                </a:cxn>
                <a:cxn ang="0">
                  <a:pos x="10" y="38"/>
                </a:cxn>
                <a:cxn ang="0">
                  <a:pos x="10" y="36"/>
                </a:cxn>
                <a:cxn ang="0">
                  <a:pos x="7" y="32"/>
                </a:cxn>
                <a:cxn ang="0">
                  <a:pos x="6" y="28"/>
                </a:cxn>
                <a:cxn ang="0">
                  <a:pos x="5" y="21"/>
                </a:cxn>
                <a:cxn ang="0">
                  <a:pos x="4" y="19"/>
                </a:cxn>
                <a:cxn ang="0">
                  <a:pos x="6" y="15"/>
                </a:cxn>
                <a:cxn ang="0">
                  <a:pos x="4" y="12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24" h="66">
                  <a:moveTo>
                    <a:pt x="2" y="0"/>
                  </a:moveTo>
                  <a:lnTo>
                    <a:pt x="8" y="1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2" y="9"/>
                  </a:lnTo>
                  <a:lnTo>
                    <a:pt x="13" y="11"/>
                  </a:lnTo>
                  <a:lnTo>
                    <a:pt x="16" y="12"/>
                  </a:lnTo>
                  <a:lnTo>
                    <a:pt x="18" y="15"/>
                  </a:lnTo>
                  <a:lnTo>
                    <a:pt x="19" y="19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2" y="33"/>
                  </a:lnTo>
                  <a:lnTo>
                    <a:pt x="22" y="38"/>
                  </a:lnTo>
                  <a:lnTo>
                    <a:pt x="22" y="44"/>
                  </a:lnTo>
                  <a:lnTo>
                    <a:pt x="23" y="47"/>
                  </a:lnTo>
                  <a:lnTo>
                    <a:pt x="22" y="52"/>
                  </a:lnTo>
                  <a:lnTo>
                    <a:pt x="21" y="56"/>
                  </a:lnTo>
                  <a:lnTo>
                    <a:pt x="23" y="63"/>
                  </a:lnTo>
                  <a:lnTo>
                    <a:pt x="24" y="64"/>
                  </a:lnTo>
                  <a:lnTo>
                    <a:pt x="21" y="64"/>
                  </a:lnTo>
                  <a:lnTo>
                    <a:pt x="18" y="65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2" y="63"/>
                  </a:lnTo>
                  <a:lnTo>
                    <a:pt x="9" y="59"/>
                  </a:lnTo>
                  <a:lnTo>
                    <a:pt x="8" y="56"/>
                  </a:lnTo>
                  <a:lnTo>
                    <a:pt x="8" y="53"/>
                  </a:lnTo>
                  <a:lnTo>
                    <a:pt x="8" y="49"/>
                  </a:lnTo>
                  <a:lnTo>
                    <a:pt x="8" y="41"/>
                  </a:lnTo>
                  <a:lnTo>
                    <a:pt x="9" y="39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7" y="32"/>
                  </a:lnTo>
                  <a:lnTo>
                    <a:pt x="6" y="28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6" y="15"/>
                  </a:lnTo>
                  <a:lnTo>
                    <a:pt x="4" y="12"/>
                  </a:lnTo>
                  <a:lnTo>
                    <a:pt x="1" y="7"/>
                  </a:ln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91">
              <a:extLst>
                <a:ext uri="{FF2B5EF4-FFF2-40B4-BE49-F238E27FC236}">
                  <a16:creationId xmlns:a16="http://schemas.microsoft.com/office/drawing/2014/main" id="{595F68CA-533D-B9CF-B34A-FBBA846A4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326" y="3855047"/>
              <a:ext cx="60787" cy="122537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6" y="13"/>
                </a:cxn>
                <a:cxn ang="0">
                  <a:pos x="37" y="18"/>
                </a:cxn>
                <a:cxn ang="0">
                  <a:pos x="39" y="22"/>
                </a:cxn>
                <a:cxn ang="0">
                  <a:pos x="37" y="28"/>
                </a:cxn>
                <a:cxn ang="0">
                  <a:pos x="36" y="31"/>
                </a:cxn>
                <a:cxn ang="0">
                  <a:pos x="34" y="33"/>
                </a:cxn>
                <a:cxn ang="0">
                  <a:pos x="31" y="35"/>
                </a:cxn>
                <a:cxn ang="0">
                  <a:pos x="30" y="37"/>
                </a:cxn>
                <a:cxn ang="0">
                  <a:pos x="31" y="41"/>
                </a:cxn>
                <a:cxn ang="0">
                  <a:pos x="30" y="43"/>
                </a:cxn>
                <a:cxn ang="0">
                  <a:pos x="28" y="44"/>
                </a:cxn>
                <a:cxn ang="0">
                  <a:pos x="26" y="44"/>
                </a:cxn>
                <a:cxn ang="0">
                  <a:pos x="25" y="46"/>
                </a:cxn>
                <a:cxn ang="0">
                  <a:pos x="25" y="49"/>
                </a:cxn>
                <a:cxn ang="0">
                  <a:pos x="25" y="52"/>
                </a:cxn>
                <a:cxn ang="0">
                  <a:pos x="25" y="57"/>
                </a:cxn>
                <a:cxn ang="0">
                  <a:pos x="24" y="62"/>
                </a:cxn>
                <a:cxn ang="0">
                  <a:pos x="26" y="71"/>
                </a:cxn>
                <a:cxn ang="0">
                  <a:pos x="25" y="78"/>
                </a:cxn>
                <a:cxn ang="0">
                  <a:pos x="25" y="80"/>
                </a:cxn>
                <a:cxn ang="0">
                  <a:pos x="23" y="80"/>
                </a:cxn>
                <a:cxn ang="0">
                  <a:pos x="16" y="80"/>
                </a:cxn>
                <a:cxn ang="0">
                  <a:pos x="12" y="81"/>
                </a:cxn>
                <a:cxn ang="0">
                  <a:pos x="11" y="80"/>
                </a:cxn>
                <a:cxn ang="0">
                  <a:pos x="9" y="73"/>
                </a:cxn>
                <a:cxn ang="0">
                  <a:pos x="10" y="69"/>
                </a:cxn>
                <a:cxn ang="0">
                  <a:pos x="11" y="64"/>
                </a:cxn>
                <a:cxn ang="0">
                  <a:pos x="10" y="61"/>
                </a:cxn>
                <a:cxn ang="0">
                  <a:pos x="10" y="55"/>
                </a:cxn>
                <a:cxn ang="0">
                  <a:pos x="10" y="50"/>
                </a:cxn>
                <a:cxn ang="0">
                  <a:pos x="10" y="47"/>
                </a:cxn>
                <a:cxn ang="0">
                  <a:pos x="10" y="43"/>
                </a:cxn>
                <a:cxn ang="0">
                  <a:pos x="7" y="36"/>
                </a:cxn>
                <a:cxn ang="0">
                  <a:pos x="6" y="32"/>
                </a:cxn>
                <a:cxn ang="0">
                  <a:pos x="4" y="29"/>
                </a:cxn>
                <a:cxn ang="0">
                  <a:pos x="1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1" y="19"/>
                </a:cxn>
                <a:cxn ang="0">
                  <a:pos x="1" y="19"/>
                </a:cxn>
                <a:cxn ang="0">
                  <a:pos x="3" y="18"/>
                </a:cxn>
                <a:cxn ang="0">
                  <a:pos x="5" y="14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4" y="13"/>
                </a:cxn>
                <a:cxn ang="0">
                  <a:pos x="16" y="12"/>
                </a:cxn>
                <a:cxn ang="0">
                  <a:pos x="19" y="9"/>
                </a:cxn>
                <a:cxn ang="0">
                  <a:pos x="20" y="5"/>
                </a:cxn>
                <a:cxn ang="0">
                  <a:pos x="19" y="2"/>
                </a:cxn>
                <a:cxn ang="0">
                  <a:pos x="22" y="1"/>
                </a:cxn>
                <a:cxn ang="0">
                  <a:pos x="24" y="0"/>
                </a:cxn>
                <a:cxn ang="0">
                  <a:pos x="27" y="2"/>
                </a:cxn>
                <a:cxn ang="0">
                  <a:pos x="31" y="5"/>
                </a:cxn>
                <a:cxn ang="0">
                  <a:pos x="36" y="8"/>
                </a:cxn>
              </a:cxnLst>
              <a:rect l="0" t="0" r="r" b="b"/>
              <a:pathLst>
                <a:path w="39" h="81">
                  <a:moveTo>
                    <a:pt x="36" y="8"/>
                  </a:moveTo>
                  <a:lnTo>
                    <a:pt x="36" y="13"/>
                  </a:lnTo>
                  <a:lnTo>
                    <a:pt x="37" y="18"/>
                  </a:lnTo>
                  <a:lnTo>
                    <a:pt x="39" y="22"/>
                  </a:lnTo>
                  <a:lnTo>
                    <a:pt x="37" y="28"/>
                  </a:lnTo>
                  <a:lnTo>
                    <a:pt x="36" y="31"/>
                  </a:lnTo>
                  <a:lnTo>
                    <a:pt x="34" y="33"/>
                  </a:lnTo>
                  <a:lnTo>
                    <a:pt x="31" y="35"/>
                  </a:lnTo>
                  <a:lnTo>
                    <a:pt x="30" y="37"/>
                  </a:lnTo>
                  <a:lnTo>
                    <a:pt x="31" y="41"/>
                  </a:lnTo>
                  <a:lnTo>
                    <a:pt x="30" y="43"/>
                  </a:lnTo>
                  <a:lnTo>
                    <a:pt x="28" y="44"/>
                  </a:lnTo>
                  <a:lnTo>
                    <a:pt x="26" y="44"/>
                  </a:lnTo>
                  <a:lnTo>
                    <a:pt x="25" y="46"/>
                  </a:lnTo>
                  <a:lnTo>
                    <a:pt x="25" y="49"/>
                  </a:lnTo>
                  <a:lnTo>
                    <a:pt x="25" y="52"/>
                  </a:lnTo>
                  <a:lnTo>
                    <a:pt x="25" y="57"/>
                  </a:lnTo>
                  <a:lnTo>
                    <a:pt x="24" y="62"/>
                  </a:lnTo>
                  <a:lnTo>
                    <a:pt x="26" y="71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3" y="80"/>
                  </a:lnTo>
                  <a:lnTo>
                    <a:pt x="16" y="80"/>
                  </a:lnTo>
                  <a:lnTo>
                    <a:pt x="12" y="81"/>
                  </a:lnTo>
                  <a:lnTo>
                    <a:pt x="11" y="80"/>
                  </a:lnTo>
                  <a:lnTo>
                    <a:pt x="9" y="73"/>
                  </a:lnTo>
                  <a:lnTo>
                    <a:pt x="10" y="69"/>
                  </a:lnTo>
                  <a:lnTo>
                    <a:pt x="11" y="64"/>
                  </a:lnTo>
                  <a:lnTo>
                    <a:pt x="10" y="61"/>
                  </a:lnTo>
                  <a:lnTo>
                    <a:pt x="10" y="55"/>
                  </a:lnTo>
                  <a:lnTo>
                    <a:pt x="10" y="50"/>
                  </a:lnTo>
                  <a:lnTo>
                    <a:pt x="10" y="47"/>
                  </a:lnTo>
                  <a:lnTo>
                    <a:pt x="10" y="43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4" y="29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" y="18"/>
                  </a:lnTo>
                  <a:lnTo>
                    <a:pt x="5" y="14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6" y="12"/>
                  </a:lnTo>
                  <a:lnTo>
                    <a:pt x="19" y="9"/>
                  </a:lnTo>
                  <a:lnTo>
                    <a:pt x="20" y="5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1" y="5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92">
              <a:extLst>
                <a:ext uri="{FF2B5EF4-FFF2-40B4-BE49-F238E27FC236}">
                  <a16:creationId xmlns:a16="http://schemas.microsoft.com/office/drawing/2014/main" id="{81CA17B3-2035-B75E-FCF3-35A4363709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117" y="3183367"/>
              <a:ext cx="381866" cy="157331"/>
            </a:xfrm>
            <a:custGeom>
              <a:avLst/>
              <a:gdLst/>
              <a:ahLst/>
              <a:cxnLst>
                <a:cxn ang="0">
                  <a:pos x="237" y="86"/>
                </a:cxn>
                <a:cxn ang="0">
                  <a:pos x="232" y="82"/>
                </a:cxn>
                <a:cxn ang="0">
                  <a:pos x="218" y="81"/>
                </a:cxn>
                <a:cxn ang="0">
                  <a:pos x="212" y="82"/>
                </a:cxn>
                <a:cxn ang="0">
                  <a:pos x="190" y="86"/>
                </a:cxn>
                <a:cxn ang="0">
                  <a:pos x="160" y="88"/>
                </a:cxn>
                <a:cxn ang="0">
                  <a:pos x="140" y="91"/>
                </a:cxn>
                <a:cxn ang="0">
                  <a:pos x="140" y="99"/>
                </a:cxn>
                <a:cxn ang="0">
                  <a:pos x="132" y="104"/>
                </a:cxn>
                <a:cxn ang="0">
                  <a:pos x="127" y="98"/>
                </a:cxn>
                <a:cxn ang="0">
                  <a:pos x="130" y="90"/>
                </a:cxn>
                <a:cxn ang="0">
                  <a:pos x="124" y="93"/>
                </a:cxn>
                <a:cxn ang="0">
                  <a:pos x="120" y="95"/>
                </a:cxn>
                <a:cxn ang="0">
                  <a:pos x="106" y="96"/>
                </a:cxn>
                <a:cxn ang="0">
                  <a:pos x="102" y="101"/>
                </a:cxn>
                <a:cxn ang="0">
                  <a:pos x="86" y="102"/>
                </a:cxn>
                <a:cxn ang="0">
                  <a:pos x="59" y="89"/>
                </a:cxn>
                <a:cxn ang="0">
                  <a:pos x="55" y="100"/>
                </a:cxn>
                <a:cxn ang="0">
                  <a:pos x="39" y="91"/>
                </a:cxn>
                <a:cxn ang="0">
                  <a:pos x="25" y="91"/>
                </a:cxn>
                <a:cxn ang="0">
                  <a:pos x="17" y="87"/>
                </a:cxn>
                <a:cxn ang="0">
                  <a:pos x="15" y="80"/>
                </a:cxn>
                <a:cxn ang="0">
                  <a:pos x="12" y="70"/>
                </a:cxn>
                <a:cxn ang="0">
                  <a:pos x="6" y="62"/>
                </a:cxn>
                <a:cxn ang="0">
                  <a:pos x="10" y="59"/>
                </a:cxn>
                <a:cxn ang="0">
                  <a:pos x="13" y="54"/>
                </a:cxn>
                <a:cxn ang="0">
                  <a:pos x="10" y="50"/>
                </a:cxn>
                <a:cxn ang="0">
                  <a:pos x="11" y="45"/>
                </a:cxn>
                <a:cxn ang="0">
                  <a:pos x="1" y="45"/>
                </a:cxn>
                <a:cxn ang="0">
                  <a:pos x="1" y="38"/>
                </a:cxn>
                <a:cxn ang="0">
                  <a:pos x="10" y="29"/>
                </a:cxn>
                <a:cxn ang="0">
                  <a:pos x="19" y="30"/>
                </a:cxn>
                <a:cxn ang="0">
                  <a:pos x="22" y="28"/>
                </a:cxn>
                <a:cxn ang="0">
                  <a:pos x="26" y="29"/>
                </a:cxn>
                <a:cxn ang="0">
                  <a:pos x="40" y="28"/>
                </a:cxn>
                <a:cxn ang="0">
                  <a:pos x="46" y="24"/>
                </a:cxn>
                <a:cxn ang="0">
                  <a:pos x="43" y="23"/>
                </a:cxn>
                <a:cxn ang="0">
                  <a:pos x="54" y="16"/>
                </a:cxn>
                <a:cxn ang="0">
                  <a:pos x="70" y="13"/>
                </a:cxn>
                <a:cxn ang="0">
                  <a:pos x="93" y="2"/>
                </a:cxn>
                <a:cxn ang="0">
                  <a:pos x="117" y="0"/>
                </a:cxn>
                <a:cxn ang="0">
                  <a:pos x="130" y="6"/>
                </a:cxn>
                <a:cxn ang="0">
                  <a:pos x="146" y="18"/>
                </a:cxn>
                <a:cxn ang="0">
                  <a:pos x="174" y="17"/>
                </a:cxn>
                <a:cxn ang="0">
                  <a:pos x="199" y="13"/>
                </a:cxn>
                <a:cxn ang="0">
                  <a:pos x="218" y="8"/>
                </a:cxn>
                <a:cxn ang="0">
                  <a:pos x="233" y="24"/>
                </a:cxn>
                <a:cxn ang="0">
                  <a:pos x="244" y="40"/>
                </a:cxn>
                <a:cxn ang="0">
                  <a:pos x="236" y="47"/>
                </a:cxn>
                <a:cxn ang="0">
                  <a:pos x="238" y="62"/>
                </a:cxn>
                <a:cxn ang="0">
                  <a:pos x="238" y="70"/>
                </a:cxn>
                <a:cxn ang="0">
                  <a:pos x="241" y="78"/>
                </a:cxn>
                <a:cxn ang="0">
                  <a:pos x="26" y="3"/>
                </a:cxn>
                <a:cxn ang="0">
                  <a:pos x="35" y="13"/>
                </a:cxn>
                <a:cxn ang="0">
                  <a:pos x="34" y="19"/>
                </a:cxn>
                <a:cxn ang="0">
                  <a:pos x="17" y="22"/>
                </a:cxn>
                <a:cxn ang="0">
                  <a:pos x="4" y="32"/>
                </a:cxn>
                <a:cxn ang="0">
                  <a:pos x="2" y="30"/>
                </a:cxn>
                <a:cxn ang="0">
                  <a:pos x="1" y="25"/>
                </a:cxn>
                <a:cxn ang="0">
                  <a:pos x="7" y="9"/>
                </a:cxn>
                <a:cxn ang="0">
                  <a:pos x="14" y="0"/>
                </a:cxn>
              </a:cxnLst>
              <a:rect l="0" t="0" r="r" b="b"/>
              <a:pathLst>
                <a:path w="245" h="104">
                  <a:moveTo>
                    <a:pt x="245" y="83"/>
                  </a:moveTo>
                  <a:lnTo>
                    <a:pt x="243" y="83"/>
                  </a:lnTo>
                  <a:lnTo>
                    <a:pt x="240" y="86"/>
                  </a:lnTo>
                  <a:lnTo>
                    <a:pt x="239" y="87"/>
                  </a:lnTo>
                  <a:lnTo>
                    <a:pt x="237" y="86"/>
                  </a:lnTo>
                  <a:lnTo>
                    <a:pt x="237" y="84"/>
                  </a:lnTo>
                  <a:lnTo>
                    <a:pt x="237" y="82"/>
                  </a:lnTo>
                  <a:lnTo>
                    <a:pt x="235" y="81"/>
                  </a:lnTo>
                  <a:lnTo>
                    <a:pt x="233" y="81"/>
                  </a:lnTo>
                  <a:lnTo>
                    <a:pt x="232" y="82"/>
                  </a:lnTo>
                  <a:lnTo>
                    <a:pt x="230" y="82"/>
                  </a:lnTo>
                  <a:lnTo>
                    <a:pt x="225" y="81"/>
                  </a:lnTo>
                  <a:lnTo>
                    <a:pt x="223" y="82"/>
                  </a:lnTo>
                  <a:lnTo>
                    <a:pt x="221" y="80"/>
                  </a:lnTo>
                  <a:lnTo>
                    <a:pt x="218" y="81"/>
                  </a:lnTo>
                  <a:lnTo>
                    <a:pt x="217" y="82"/>
                  </a:lnTo>
                  <a:lnTo>
                    <a:pt x="215" y="82"/>
                  </a:lnTo>
                  <a:lnTo>
                    <a:pt x="215" y="80"/>
                  </a:lnTo>
                  <a:lnTo>
                    <a:pt x="214" y="80"/>
                  </a:lnTo>
                  <a:lnTo>
                    <a:pt x="212" y="82"/>
                  </a:lnTo>
                  <a:lnTo>
                    <a:pt x="208" y="85"/>
                  </a:lnTo>
                  <a:lnTo>
                    <a:pt x="202" y="86"/>
                  </a:lnTo>
                  <a:lnTo>
                    <a:pt x="197" y="86"/>
                  </a:lnTo>
                  <a:lnTo>
                    <a:pt x="193" y="85"/>
                  </a:lnTo>
                  <a:lnTo>
                    <a:pt x="190" y="86"/>
                  </a:lnTo>
                  <a:lnTo>
                    <a:pt x="182" y="91"/>
                  </a:lnTo>
                  <a:lnTo>
                    <a:pt x="178" y="92"/>
                  </a:lnTo>
                  <a:lnTo>
                    <a:pt x="172" y="93"/>
                  </a:lnTo>
                  <a:lnTo>
                    <a:pt x="169" y="92"/>
                  </a:lnTo>
                  <a:lnTo>
                    <a:pt x="160" y="88"/>
                  </a:lnTo>
                  <a:lnTo>
                    <a:pt x="158" y="89"/>
                  </a:lnTo>
                  <a:lnTo>
                    <a:pt x="152" y="91"/>
                  </a:lnTo>
                  <a:lnTo>
                    <a:pt x="148" y="92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39" y="91"/>
                  </a:lnTo>
                  <a:lnTo>
                    <a:pt x="138" y="90"/>
                  </a:lnTo>
                  <a:lnTo>
                    <a:pt x="137" y="93"/>
                  </a:lnTo>
                  <a:lnTo>
                    <a:pt x="138" y="96"/>
                  </a:lnTo>
                  <a:lnTo>
                    <a:pt x="140" y="99"/>
                  </a:lnTo>
                  <a:lnTo>
                    <a:pt x="136" y="100"/>
                  </a:lnTo>
                  <a:lnTo>
                    <a:pt x="135" y="103"/>
                  </a:lnTo>
                  <a:lnTo>
                    <a:pt x="134" y="104"/>
                  </a:lnTo>
                  <a:lnTo>
                    <a:pt x="133" y="104"/>
                  </a:lnTo>
                  <a:lnTo>
                    <a:pt x="132" y="104"/>
                  </a:lnTo>
                  <a:lnTo>
                    <a:pt x="130" y="104"/>
                  </a:lnTo>
                  <a:lnTo>
                    <a:pt x="128" y="104"/>
                  </a:lnTo>
                  <a:lnTo>
                    <a:pt x="127" y="100"/>
                  </a:lnTo>
                  <a:lnTo>
                    <a:pt x="126" y="100"/>
                  </a:lnTo>
                  <a:lnTo>
                    <a:pt x="127" y="98"/>
                  </a:lnTo>
                  <a:lnTo>
                    <a:pt x="128" y="97"/>
                  </a:lnTo>
                  <a:lnTo>
                    <a:pt x="131" y="94"/>
                  </a:lnTo>
                  <a:lnTo>
                    <a:pt x="131" y="93"/>
                  </a:lnTo>
                  <a:lnTo>
                    <a:pt x="131" y="92"/>
                  </a:lnTo>
                  <a:lnTo>
                    <a:pt x="130" y="90"/>
                  </a:lnTo>
                  <a:lnTo>
                    <a:pt x="129" y="89"/>
                  </a:lnTo>
                  <a:lnTo>
                    <a:pt x="126" y="92"/>
                  </a:lnTo>
                  <a:lnTo>
                    <a:pt x="125" y="92"/>
                  </a:lnTo>
                  <a:lnTo>
                    <a:pt x="124" y="93"/>
                  </a:lnTo>
                  <a:lnTo>
                    <a:pt x="124" y="93"/>
                  </a:lnTo>
                  <a:lnTo>
                    <a:pt x="124" y="95"/>
                  </a:lnTo>
                  <a:lnTo>
                    <a:pt x="122" y="95"/>
                  </a:lnTo>
                  <a:lnTo>
                    <a:pt x="122" y="94"/>
                  </a:lnTo>
                  <a:lnTo>
                    <a:pt x="122" y="95"/>
                  </a:lnTo>
                  <a:lnTo>
                    <a:pt x="120" y="95"/>
                  </a:lnTo>
                  <a:lnTo>
                    <a:pt x="118" y="94"/>
                  </a:lnTo>
                  <a:lnTo>
                    <a:pt x="115" y="92"/>
                  </a:lnTo>
                  <a:lnTo>
                    <a:pt x="113" y="91"/>
                  </a:lnTo>
                  <a:lnTo>
                    <a:pt x="110" y="92"/>
                  </a:lnTo>
                  <a:lnTo>
                    <a:pt x="106" y="96"/>
                  </a:lnTo>
                  <a:lnTo>
                    <a:pt x="103" y="98"/>
                  </a:lnTo>
                  <a:lnTo>
                    <a:pt x="103" y="99"/>
                  </a:lnTo>
                  <a:lnTo>
                    <a:pt x="103" y="100"/>
                  </a:lnTo>
                  <a:lnTo>
                    <a:pt x="102" y="100"/>
                  </a:lnTo>
                  <a:lnTo>
                    <a:pt x="102" y="101"/>
                  </a:lnTo>
                  <a:lnTo>
                    <a:pt x="101" y="100"/>
                  </a:lnTo>
                  <a:lnTo>
                    <a:pt x="97" y="101"/>
                  </a:lnTo>
                  <a:lnTo>
                    <a:pt x="93" y="102"/>
                  </a:lnTo>
                  <a:lnTo>
                    <a:pt x="90" y="102"/>
                  </a:lnTo>
                  <a:lnTo>
                    <a:pt x="86" y="102"/>
                  </a:lnTo>
                  <a:lnTo>
                    <a:pt x="82" y="100"/>
                  </a:lnTo>
                  <a:lnTo>
                    <a:pt x="77" y="94"/>
                  </a:lnTo>
                  <a:lnTo>
                    <a:pt x="70" y="90"/>
                  </a:lnTo>
                  <a:lnTo>
                    <a:pt x="64" y="89"/>
                  </a:lnTo>
                  <a:lnTo>
                    <a:pt x="59" y="89"/>
                  </a:lnTo>
                  <a:lnTo>
                    <a:pt x="59" y="91"/>
                  </a:lnTo>
                  <a:lnTo>
                    <a:pt x="58" y="96"/>
                  </a:lnTo>
                  <a:lnTo>
                    <a:pt x="58" y="99"/>
                  </a:lnTo>
                  <a:lnTo>
                    <a:pt x="57" y="100"/>
                  </a:lnTo>
                  <a:lnTo>
                    <a:pt x="55" y="100"/>
                  </a:lnTo>
                  <a:lnTo>
                    <a:pt x="54" y="99"/>
                  </a:lnTo>
                  <a:lnTo>
                    <a:pt x="47" y="101"/>
                  </a:lnTo>
                  <a:lnTo>
                    <a:pt x="45" y="100"/>
                  </a:lnTo>
                  <a:lnTo>
                    <a:pt x="43" y="99"/>
                  </a:lnTo>
                  <a:lnTo>
                    <a:pt x="39" y="91"/>
                  </a:lnTo>
                  <a:lnTo>
                    <a:pt x="36" y="93"/>
                  </a:lnTo>
                  <a:lnTo>
                    <a:pt x="32" y="90"/>
                  </a:lnTo>
                  <a:lnTo>
                    <a:pt x="29" y="90"/>
                  </a:lnTo>
                  <a:lnTo>
                    <a:pt x="26" y="93"/>
                  </a:lnTo>
                  <a:lnTo>
                    <a:pt x="25" y="91"/>
                  </a:lnTo>
                  <a:lnTo>
                    <a:pt x="25" y="89"/>
                  </a:lnTo>
                  <a:lnTo>
                    <a:pt x="26" y="88"/>
                  </a:lnTo>
                  <a:lnTo>
                    <a:pt x="26" y="87"/>
                  </a:lnTo>
                  <a:lnTo>
                    <a:pt x="20" y="87"/>
                  </a:lnTo>
                  <a:lnTo>
                    <a:pt x="17" y="87"/>
                  </a:lnTo>
                  <a:lnTo>
                    <a:pt x="16" y="85"/>
                  </a:lnTo>
                  <a:lnTo>
                    <a:pt x="20" y="83"/>
                  </a:lnTo>
                  <a:lnTo>
                    <a:pt x="19" y="82"/>
                  </a:lnTo>
                  <a:lnTo>
                    <a:pt x="17" y="80"/>
                  </a:lnTo>
                  <a:lnTo>
                    <a:pt x="15" y="80"/>
                  </a:lnTo>
                  <a:lnTo>
                    <a:pt x="14" y="77"/>
                  </a:lnTo>
                  <a:lnTo>
                    <a:pt x="14" y="75"/>
                  </a:lnTo>
                  <a:lnTo>
                    <a:pt x="15" y="73"/>
                  </a:lnTo>
                  <a:lnTo>
                    <a:pt x="14" y="71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6" y="68"/>
                  </a:lnTo>
                  <a:lnTo>
                    <a:pt x="5" y="67"/>
                  </a:lnTo>
                  <a:lnTo>
                    <a:pt x="5" y="65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9" y="64"/>
                  </a:lnTo>
                  <a:lnTo>
                    <a:pt x="13" y="62"/>
                  </a:lnTo>
                  <a:lnTo>
                    <a:pt x="10" y="60"/>
                  </a:lnTo>
                  <a:lnTo>
                    <a:pt x="10" y="59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2" y="56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2" y="54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11" y="52"/>
                  </a:lnTo>
                  <a:lnTo>
                    <a:pt x="10" y="50"/>
                  </a:lnTo>
                  <a:lnTo>
                    <a:pt x="9" y="49"/>
                  </a:lnTo>
                  <a:lnTo>
                    <a:pt x="9" y="48"/>
                  </a:lnTo>
                  <a:lnTo>
                    <a:pt x="7" y="48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7" y="44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38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7" y="29"/>
                  </a:lnTo>
                  <a:lnTo>
                    <a:pt x="19" y="30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2" y="28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6" y="28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8" y="29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37" y="28"/>
                  </a:lnTo>
                  <a:lnTo>
                    <a:pt x="36" y="26"/>
                  </a:lnTo>
                  <a:lnTo>
                    <a:pt x="37" y="25"/>
                  </a:lnTo>
                  <a:lnTo>
                    <a:pt x="46" y="24"/>
                  </a:lnTo>
                  <a:lnTo>
                    <a:pt x="48" y="23"/>
                  </a:lnTo>
                  <a:lnTo>
                    <a:pt x="50" y="23"/>
                  </a:lnTo>
                  <a:lnTo>
                    <a:pt x="48" y="23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22"/>
                  </a:lnTo>
                  <a:lnTo>
                    <a:pt x="39" y="19"/>
                  </a:lnTo>
                  <a:lnTo>
                    <a:pt x="41" y="14"/>
                  </a:lnTo>
                  <a:lnTo>
                    <a:pt x="46" y="16"/>
                  </a:lnTo>
                  <a:lnTo>
                    <a:pt x="54" y="16"/>
                  </a:lnTo>
                  <a:lnTo>
                    <a:pt x="55" y="15"/>
                  </a:lnTo>
                  <a:lnTo>
                    <a:pt x="62" y="17"/>
                  </a:lnTo>
                  <a:lnTo>
                    <a:pt x="68" y="17"/>
                  </a:lnTo>
                  <a:lnTo>
                    <a:pt x="70" y="16"/>
                  </a:lnTo>
                  <a:lnTo>
                    <a:pt x="70" y="13"/>
                  </a:lnTo>
                  <a:lnTo>
                    <a:pt x="74" y="11"/>
                  </a:lnTo>
                  <a:lnTo>
                    <a:pt x="76" y="10"/>
                  </a:lnTo>
                  <a:lnTo>
                    <a:pt x="83" y="5"/>
                  </a:lnTo>
                  <a:lnTo>
                    <a:pt x="87" y="4"/>
                  </a:lnTo>
                  <a:lnTo>
                    <a:pt x="93" y="2"/>
                  </a:lnTo>
                  <a:lnTo>
                    <a:pt x="98" y="1"/>
                  </a:lnTo>
                  <a:lnTo>
                    <a:pt x="103" y="2"/>
                  </a:lnTo>
                  <a:lnTo>
                    <a:pt x="108" y="3"/>
                  </a:lnTo>
                  <a:lnTo>
                    <a:pt x="113" y="3"/>
                  </a:lnTo>
                  <a:lnTo>
                    <a:pt x="117" y="0"/>
                  </a:lnTo>
                  <a:lnTo>
                    <a:pt x="118" y="4"/>
                  </a:lnTo>
                  <a:lnTo>
                    <a:pt x="121" y="7"/>
                  </a:lnTo>
                  <a:lnTo>
                    <a:pt x="122" y="7"/>
                  </a:lnTo>
                  <a:lnTo>
                    <a:pt x="126" y="7"/>
                  </a:lnTo>
                  <a:lnTo>
                    <a:pt x="130" y="6"/>
                  </a:lnTo>
                  <a:lnTo>
                    <a:pt x="132" y="12"/>
                  </a:lnTo>
                  <a:lnTo>
                    <a:pt x="135" y="14"/>
                  </a:lnTo>
                  <a:lnTo>
                    <a:pt x="139" y="13"/>
                  </a:lnTo>
                  <a:lnTo>
                    <a:pt x="141" y="13"/>
                  </a:lnTo>
                  <a:lnTo>
                    <a:pt x="146" y="18"/>
                  </a:lnTo>
                  <a:lnTo>
                    <a:pt x="154" y="18"/>
                  </a:lnTo>
                  <a:lnTo>
                    <a:pt x="160" y="20"/>
                  </a:lnTo>
                  <a:lnTo>
                    <a:pt x="165" y="2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8" y="18"/>
                  </a:lnTo>
                  <a:lnTo>
                    <a:pt x="182" y="19"/>
                  </a:lnTo>
                  <a:lnTo>
                    <a:pt x="187" y="19"/>
                  </a:lnTo>
                  <a:lnTo>
                    <a:pt x="190" y="18"/>
                  </a:lnTo>
                  <a:lnTo>
                    <a:pt x="199" y="13"/>
                  </a:lnTo>
                  <a:lnTo>
                    <a:pt x="202" y="11"/>
                  </a:lnTo>
                  <a:lnTo>
                    <a:pt x="209" y="11"/>
                  </a:lnTo>
                  <a:lnTo>
                    <a:pt x="212" y="12"/>
                  </a:lnTo>
                  <a:lnTo>
                    <a:pt x="213" y="11"/>
                  </a:lnTo>
                  <a:lnTo>
                    <a:pt x="218" y="8"/>
                  </a:lnTo>
                  <a:lnTo>
                    <a:pt x="220" y="9"/>
                  </a:lnTo>
                  <a:lnTo>
                    <a:pt x="228" y="17"/>
                  </a:lnTo>
                  <a:lnTo>
                    <a:pt x="228" y="17"/>
                  </a:lnTo>
                  <a:lnTo>
                    <a:pt x="233" y="23"/>
                  </a:lnTo>
                  <a:lnTo>
                    <a:pt x="233" y="24"/>
                  </a:lnTo>
                  <a:lnTo>
                    <a:pt x="230" y="31"/>
                  </a:lnTo>
                  <a:lnTo>
                    <a:pt x="231" y="34"/>
                  </a:lnTo>
                  <a:lnTo>
                    <a:pt x="232" y="35"/>
                  </a:lnTo>
                  <a:lnTo>
                    <a:pt x="241" y="36"/>
                  </a:lnTo>
                  <a:lnTo>
                    <a:pt x="244" y="40"/>
                  </a:lnTo>
                  <a:lnTo>
                    <a:pt x="243" y="41"/>
                  </a:lnTo>
                  <a:lnTo>
                    <a:pt x="241" y="41"/>
                  </a:lnTo>
                  <a:lnTo>
                    <a:pt x="239" y="42"/>
                  </a:lnTo>
                  <a:lnTo>
                    <a:pt x="239" y="46"/>
                  </a:lnTo>
                  <a:lnTo>
                    <a:pt x="236" y="47"/>
                  </a:lnTo>
                  <a:lnTo>
                    <a:pt x="236" y="49"/>
                  </a:lnTo>
                  <a:lnTo>
                    <a:pt x="237" y="55"/>
                  </a:lnTo>
                  <a:lnTo>
                    <a:pt x="236" y="58"/>
                  </a:lnTo>
                  <a:lnTo>
                    <a:pt x="238" y="61"/>
                  </a:lnTo>
                  <a:lnTo>
                    <a:pt x="238" y="62"/>
                  </a:lnTo>
                  <a:lnTo>
                    <a:pt x="239" y="61"/>
                  </a:lnTo>
                  <a:lnTo>
                    <a:pt x="241" y="63"/>
                  </a:lnTo>
                  <a:lnTo>
                    <a:pt x="241" y="64"/>
                  </a:lnTo>
                  <a:lnTo>
                    <a:pt x="239" y="66"/>
                  </a:lnTo>
                  <a:lnTo>
                    <a:pt x="238" y="70"/>
                  </a:lnTo>
                  <a:lnTo>
                    <a:pt x="238" y="71"/>
                  </a:lnTo>
                  <a:lnTo>
                    <a:pt x="239" y="72"/>
                  </a:lnTo>
                  <a:lnTo>
                    <a:pt x="241" y="73"/>
                  </a:lnTo>
                  <a:lnTo>
                    <a:pt x="240" y="75"/>
                  </a:lnTo>
                  <a:lnTo>
                    <a:pt x="241" y="78"/>
                  </a:lnTo>
                  <a:lnTo>
                    <a:pt x="244" y="81"/>
                  </a:lnTo>
                  <a:lnTo>
                    <a:pt x="245" y="81"/>
                  </a:lnTo>
                  <a:lnTo>
                    <a:pt x="245" y="83"/>
                  </a:lnTo>
                  <a:close/>
                  <a:moveTo>
                    <a:pt x="25" y="1"/>
                  </a:move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7" y="8"/>
                  </a:lnTo>
                  <a:lnTo>
                    <a:pt x="31" y="11"/>
                  </a:lnTo>
                  <a:lnTo>
                    <a:pt x="35" y="13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38" y="19"/>
                  </a:lnTo>
                  <a:lnTo>
                    <a:pt x="37" y="20"/>
                  </a:lnTo>
                  <a:lnTo>
                    <a:pt x="34" y="19"/>
                  </a:lnTo>
                  <a:lnTo>
                    <a:pt x="28" y="17"/>
                  </a:lnTo>
                  <a:lnTo>
                    <a:pt x="26" y="18"/>
                  </a:lnTo>
                  <a:lnTo>
                    <a:pt x="25" y="19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6" y="24"/>
                  </a:lnTo>
                  <a:lnTo>
                    <a:pt x="11" y="26"/>
                  </a:lnTo>
                  <a:lnTo>
                    <a:pt x="8" y="29"/>
                  </a:lnTo>
                  <a:lnTo>
                    <a:pt x="6" y="31"/>
                  </a:lnTo>
                  <a:lnTo>
                    <a:pt x="4" y="32"/>
                  </a:lnTo>
                  <a:lnTo>
                    <a:pt x="3" y="34"/>
                  </a:lnTo>
                  <a:lnTo>
                    <a:pt x="1" y="35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5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7" y="9"/>
                  </a:lnTo>
                  <a:lnTo>
                    <a:pt x="5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93">
              <a:extLst>
                <a:ext uri="{FF2B5EF4-FFF2-40B4-BE49-F238E27FC236}">
                  <a16:creationId xmlns:a16="http://schemas.microsoft.com/office/drawing/2014/main" id="{67610172-46E5-C3FD-9F8C-E9F543387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733" y="3826304"/>
              <a:ext cx="241589" cy="190612"/>
            </a:xfrm>
            <a:custGeom>
              <a:avLst/>
              <a:gdLst/>
              <a:ahLst/>
              <a:cxnLst>
                <a:cxn ang="0">
                  <a:pos x="148" y="16"/>
                </a:cxn>
                <a:cxn ang="0">
                  <a:pos x="154" y="21"/>
                </a:cxn>
                <a:cxn ang="0">
                  <a:pos x="154" y="31"/>
                </a:cxn>
                <a:cxn ang="0">
                  <a:pos x="147" y="34"/>
                </a:cxn>
                <a:cxn ang="0">
                  <a:pos x="138" y="51"/>
                </a:cxn>
                <a:cxn ang="0">
                  <a:pos x="132" y="58"/>
                </a:cxn>
                <a:cxn ang="0">
                  <a:pos x="130" y="69"/>
                </a:cxn>
                <a:cxn ang="0">
                  <a:pos x="123" y="76"/>
                </a:cxn>
                <a:cxn ang="0">
                  <a:pos x="114" y="96"/>
                </a:cxn>
                <a:cxn ang="0">
                  <a:pos x="110" y="98"/>
                </a:cxn>
                <a:cxn ang="0">
                  <a:pos x="98" y="91"/>
                </a:cxn>
                <a:cxn ang="0">
                  <a:pos x="83" y="104"/>
                </a:cxn>
                <a:cxn ang="0">
                  <a:pos x="79" y="116"/>
                </a:cxn>
                <a:cxn ang="0">
                  <a:pos x="75" y="119"/>
                </a:cxn>
                <a:cxn ang="0">
                  <a:pos x="74" y="121"/>
                </a:cxn>
                <a:cxn ang="0">
                  <a:pos x="68" y="123"/>
                </a:cxn>
                <a:cxn ang="0">
                  <a:pos x="57" y="123"/>
                </a:cxn>
                <a:cxn ang="0">
                  <a:pos x="52" y="125"/>
                </a:cxn>
                <a:cxn ang="0">
                  <a:pos x="38" y="121"/>
                </a:cxn>
                <a:cxn ang="0">
                  <a:pos x="35" y="111"/>
                </a:cxn>
                <a:cxn ang="0">
                  <a:pos x="32" y="108"/>
                </a:cxn>
                <a:cxn ang="0">
                  <a:pos x="25" y="100"/>
                </a:cxn>
                <a:cxn ang="0">
                  <a:pos x="16" y="96"/>
                </a:cxn>
                <a:cxn ang="0">
                  <a:pos x="10" y="98"/>
                </a:cxn>
                <a:cxn ang="0">
                  <a:pos x="1" y="97"/>
                </a:cxn>
                <a:cxn ang="0">
                  <a:pos x="1" y="76"/>
                </a:cxn>
                <a:cxn ang="0">
                  <a:pos x="1" y="65"/>
                </a:cxn>
                <a:cxn ang="0">
                  <a:pos x="6" y="62"/>
                </a:cxn>
                <a:cxn ang="0">
                  <a:pos x="7" y="54"/>
                </a:cxn>
                <a:cxn ang="0">
                  <a:pos x="13" y="47"/>
                </a:cxn>
                <a:cxn ang="0">
                  <a:pos x="12" y="32"/>
                </a:cxn>
                <a:cxn ang="0">
                  <a:pos x="13" y="17"/>
                </a:cxn>
                <a:cxn ang="0">
                  <a:pos x="24" y="2"/>
                </a:cxn>
                <a:cxn ang="0">
                  <a:pos x="43" y="0"/>
                </a:cxn>
                <a:cxn ang="0">
                  <a:pos x="56" y="10"/>
                </a:cxn>
                <a:cxn ang="0">
                  <a:pos x="69" y="6"/>
                </a:cxn>
                <a:cxn ang="0">
                  <a:pos x="83" y="13"/>
                </a:cxn>
                <a:cxn ang="0">
                  <a:pos x="94" y="10"/>
                </a:cxn>
                <a:cxn ang="0">
                  <a:pos x="105" y="6"/>
                </a:cxn>
                <a:cxn ang="0">
                  <a:pos x="117" y="7"/>
                </a:cxn>
                <a:cxn ang="0">
                  <a:pos x="126" y="9"/>
                </a:cxn>
                <a:cxn ang="0">
                  <a:pos x="136" y="2"/>
                </a:cxn>
                <a:cxn ang="0">
                  <a:pos x="146" y="7"/>
                </a:cxn>
              </a:cxnLst>
              <a:rect l="0" t="0" r="r" b="b"/>
              <a:pathLst>
                <a:path w="155" h="126">
                  <a:moveTo>
                    <a:pt x="148" y="9"/>
                  </a:moveTo>
                  <a:lnTo>
                    <a:pt x="148" y="12"/>
                  </a:lnTo>
                  <a:lnTo>
                    <a:pt x="148" y="16"/>
                  </a:lnTo>
                  <a:lnTo>
                    <a:pt x="149" y="19"/>
                  </a:lnTo>
                  <a:lnTo>
                    <a:pt x="150" y="20"/>
                  </a:lnTo>
                  <a:lnTo>
                    <a:pt x="154" y="21"/>
                  </a:lnTo>
                  <a:lnTo>
                    <a:pt x="154" y="22"/>
                  </a:lnTo>
                  <a:lnTo>
                    <a:pt x="155" y="24"/>
                  </a:lnTo>
                  <a:lnTo>
                    <a:pt x="154" y="31"/>
                  </a:lnTo>
                  <a:lnTo>
                    <a:pt x="154" y="32"/>
                  </a:lnTo>
                  <a:lnTo>
                    <a:pt x="152" y="33"/>
                  </a:lnTo>
                  <a:lnTo>
                    <a:pt x="147" y="34"/>
                  </a:lnTo>
                  <a:lnTo>
                    <a:pt x="145" y="36"/>
                  </a:lnTo>
                  <a:lnTo>
                    <a:pt x="141" y="44"/>
                  </a:lnTo>
                  <a:lnTo>
                    <a:pt x="138" y="51"/>
                  </a:lnTo>
                  <a:lnTo>
                    <a:pt x="137" y="57"/>
                  </a:lnTo>
                  <a:lnTo>
                    <a:pt x="135" y="57"/>
                  </a:lnTo>
                  <a:lnTo>
                    <a:pt x="132" y="58"/>
                  </a:lnTo>
                  <a:lnTo>
                    <a:pt x="132" y="60"/>
                  </a:lnTo>
                  <a:lnTo>
                    <a:pt x="131" y="67"/>
                  </a:lnTo>
                  <a:lnTo>
                    <a:pt x="130" y="69"/>
                  </a:lnTo>
                  <a:lnTo>
                    <a:pt x="127" y="69"/>
                  </a:lnTo>
                  <a:lnTo>
                    <a:pt x="126" y="71"/>
                  </a:lnTo>
                  <a:lnTo>
                    <a:pt x="123" y="76"/>
                  </a:lnTo>
                  <a:lnTo>
                    <a:pt x="118" y="89"/>
                  </a:lnTo>
                  <a:lnTo>
                    <a:pt x="116" y="93"/>
                  </a:lnTo>
                  <a:lnTo>
                    <a:pt x="114" y="96"/>
                  </a:lnTo>
                  <a:lnTo>
                    <a:pt x="112" y="98"/>
                  </a:lnTo>
                  <a:lnTo>
                    <a:pt x="111" y="98"/>
                  </a:lnTo>
                  <a:lnTo>
                    <a:pt x="110" y="98"/>
                  </a:lnTo>
                  <a:lnTo>
                    <a:pt x="105" y="92"/>
                  </a:lnTo>
                  <a:lnTo>
                    <a:pt x="105" y="92"/>
                  </a:lnTo>
                  <a:lnTo>
                    <a:pt x="98" y="91"/>
                  </a:lnTo>
                  <a:lnTo>
                    <a:pt x="96" y="92"/>
                  </a:lnTo>
                  <a:lnTo>
                    <a:pt x="89" y="99"/>
                  </a:lnTo>
                  <a:lnTo>
                    <a:pt x="83" y="104"/>
                  </a:lnTo>
                  <a:lnTo>
                    <a:pt x="80" y="107"/>
                  </a:lnTo>
                  <a:lnTo>
                    <a:pt x="81" y="113"/>
                  </a:lnTo>
                  <a:lnTo>
                    <a:pt x="79" y="116"/>
                  </a:lnTo>
                  <a:lnTo>
                    <a:pt x="77" y="120"/>
                  </a:lnTo>
                  <a:lnTo>
                    <a:pt x="76" y="119"/>
                  </a:lnTo>
                  <a:lnTo>
                    <a:pt x="75" y="119"/>
                  </a:lnTo>
                  <a:lnTo>
                    <a:pt x="74" y="118"/>
                  </a:lnTo>
                  <a:lnTo>
                    <a:pt x="73" y="120"/>
                  </a:lnTo>
                  <a:lnTo>
                    <a:pt x="74" y="121"/>
                  </a:lnTo>
                  <a:lnTo>
                    <a:pt x="73" y="122"/>
                  </a:lnTo>
                  <a:lnTo>
                    <a:pt x="71" y="123"/>
                  </a:lnTo>
                  <a:lnTo>
                    <a:pt x="68" y="123"/>
                  </a:lnTo>
                  <a:lnTo>
                    <a:pt x="62" y="124"/>
                  </a:lnTo>
                  <a:lnTo>
                    <a:pt x="58" y="122"/>
                  </a:lnTo>
                  <a:lnTo>
                    <a:pt x="57" y="123"/>
                  </a:lnTo>
                  <a:lnTo>
                    <a:pt x="55" y="125"/>
                  </a:lnTo>
                  <a:lnTo>
                    <a:pt x="54" y="126"/>
                  </a:lnTo>
                  <a:lnTo>
                    <a:pt x="52" y="125"/>
                  </a:lnTo>
                  <a:lnTo>
                    <a:pt x="45" y="125"/>
                  </a:lnTo>
                  <a:lnTo>
                    <a:pt x="41" y="124"/>
                  </a:lnTo>
                  <a:lnTo>
                    <a:pt x="38" y="121"/>
                  </a:lnTo>
                  <a:lnTo>
                    <a:pt x="36" y="117"/>
                  </a:lnTo>
                  <a:lnTo>
                    <a:pt x="34" y="113"/>
                  </a:lnTo>
                  <a:lnTo>
                    <a:pt x="35" y="111"/>
                  </a:lnTo>
                  <a:lnTo>
                    <a:pt x="36" y="110"/>
                  </a:lnTo>
                  <a:lnTo>
                    <a:pt x="35" y="108"/>
                  </a:lnTo>
                  <a:lnTo>
                    <a:pt x="32" y="108"/>
                  </a:lnTo>
                  <a:lnTo>
                    <a:pt x="31" y="106"/>
                  </a:lnTo>
                  <a:lnTo>
                    <a:pt x="29" y="103"/>
                  </a:lnTo>
                  <a:lnTo>
                    <a:pt x="25" y="100"/>
                  </a:lnTo>
                  <a:lnTo>
                    <a:pt x="22" y="99"/>
                  </a:lnTo>
                  <a:lnTo>
                    <a:pt x="18" y="97"/>
                  </a:lnTo>
                  <a:lnTo>
                    <a:pt x="16" y="96"/>
                  </a:lnTo>
                  <a:lnTo>
                    <a:pt x="13" y="96"/>
                  </a:lnTo>
                  <a:lnTo>
                    <a:pt x="12" y="98"/>
                  </a:lnTo>
                  <a:lnTo>
                    <a:pt x="10" y="98"/>
                  </a:lnTo>
                  <a:lnTo>
                    <a:pt x="5" y="98"/>
                  </a:lnTo>
                  <a:lnTo>
                    <a:pt x="1" y="99"/>
                  </a:lnTo>
                  <a:lnTo>
                    <a:pt x="1" y="97"/>
                  </a:lnTo>
                  <a:lnTo>
                    <a:pt x="2" y="90"/>
                  </a:lnTo>
                  <a:lnTo>
                    <a:pt x="0" y="81"/>
                  </a:lnTo>
                  <a:lnTo>
                    <a:pt x="1" y="76"/>
                  </a:lnTo>
                  <a:lnTo>
                    <a:pt x="1" y="71"/>
                  </a:lnTo>
                  <a:lnTo>
                    <a:pt x="1" y="68"/>
                  </a:lnTo>
                  <a:lnTo>
                    <a:pt x="1" y="65"/>
                  </a:lnTo>
                  <a:lnTo>
                    <a:pt x="2" y="63"/>
                  </a:lnTo>
                  <a:lnTo>
                    <a:pt x="4" y="63"/>
                  </a:lnTo>
                  <a:lnTo>
                    <a:pt x="6" y="62"/>
                  </a:lnTo>
                  <a:lnTo>
                    <a:pt x="7" y="60"/>
                  </a:lnTo>
                  <a:lnTo>
                    <a:pt x="6" y="56"/>
                  </a:lnTo>
                  <a:lnTo>
                    <a:pt x="7" y="54"/>
                  </a:lnTo>
                  <a:lnTo>
                    <a:pt x="10" y="52"/>
                  </a:lnTo>
                  <a:lnTo>
                    <a:pt x="12" y="50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3" y="37"/>
                  </a:lnTo>
                  <a:lnTo>
                    <a:pt x="12" y="32"/>
                  </a:lnTo>
                  <a:lnTo>
                    <a:pt x="12" y="27"/>
                  </a:lnTo>
                  <a:lnTo>
                    <a:pt x="13" y="22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9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2"/>
                  </a:lnTo>
                  <a:lnTo>
                    <a:pt x="55" y="9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6" y="7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8" y="11"/>
                  </a:lnTo>
                  <a:lnTo>
                    <a:pt x="83" y="13"/>
                  </a:lnTo>
                  <a:lnTo>
                    <a:pt x="89" y="13"/>
                  </a:lnTo>
                  <a:lnTo>
                    <a:pt x="90" y="12"/>
                  </a:lnTo>
                  <a:lnTo>
                    <a:pt x="94" y="10"/>
                  </a:lnTo>
                  <a:lnTo>
                    <a:pt x="96" y="8"/>
                  </a:lnTo>
                  <a:lnTo>
                    <a:pt x="101" y="6"/>
                  </a:lnTo>
                  <a:lnTo>
                    <a:pt x="105" y="6"/>
                  </a:lnTo>
                  <a:lnTo>
                    <a:pt x="109" y="5"/>
                  </a:lnTo>
                  <a:lnTo>
                    <a:pt x="112" y="6"/>
                  </a:lnTo>
                  <a:lnTo>
                    <a:pt x="117" y="7"/>
                  </a:lnTo>
                  <a:lnTo>
                    <a:pt x="121" y="8"/>
                  </a:lnTo>
                  <a:lnTo>
                    <a:pt x="125" y="9"/>
                  </a:lnTo>
                  <a:lnTo>
                    <a:pt x="126" y="9"/>
                  </a:lnTo>
                  <a:lnTo>
                    <a:pt x="131" y="5"/>
                  </a:lnTo>
                  <a:lnTo>
                    <a:pt x="133" y="3"/>
                  </a:lnTo>
                  <a:lnTo>
                    <a:pt x="136" y="2"/>
                  </a:lnTo>
                  <a:lnTo>
                    <a:pt x="142" y="2"/>
                  </a:lnTo>
                  <a:lnTo>
                    <a:pt x="143" y="4"/>
                  </a:lnTo>
                  <a:lnTo>
                    <a:pt x="146" y="7"/>
                  </a:lnTo>
                  <a:lnTo>
                    <a:pt x="148" y="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94">
              <a:extLst>
                <a:ext uri="{FF2B5EF4-FFF2-40B4-BE49-F238E27FC236}">
                  <a16:creationId xmlns:a16="http://schemas.microsoft.com/office/drawing/2014/main" id="{E5941B8B-0BA2-A923-7D88-7282E78F4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808" y="3345235"/>
              <a:ext cx="46759" cy="27230"/>
            </a:xfrm>
            <a:custGeom>
              <a:avLst/>
              <a:gdLst/>
              <a:ahLst/>
              <a:cxnLst>
                <a:cxn ang="0">
                  <a:pos x="21" y="8"/>
                </a:cxn>
                <a:cxn ang="0">
                  <a:pos x="21" y="9"/>
                </a:cxn>
                <a:cxn ang="0">
                  <a:pos x="23" y="12"/>
                </a:cxn>
                <a:cxn ang="0">
                  <a:pos x="21" y="12"/>
                </a:cxn>
                <a:cxn ang="0">
                  <a:pos x="21" y="12"/>
                </a:cxn>
                <a:cxn ang="0">
                  <a:pos x="20" y="12"/>
                </a:cxn>
                <a:cxn ang="0">
                  <a:pos x="18" y="12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6"/>
                </a:cxn>
                <a:cxn ang="0">
                  <a:pos x="10" y="17"/>
                </a:cxn>
                <a:cxn ang="0">
                  <a:pos x="10" y="18"/>
                </a:cxn>
                <a:cxn ang="0">
                  <a:pos x="9" y="18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3" y="16"/>
                </a:cxn>
                <a:cxn ang="0">
                  <a:pos x="2" y="15"/>
                </a:cxn>
                <a:cxn ang="0">
                  <a:pos x="2" y="14"/>
                </a:cxn>
                <a:cxn ang="0">
                  <a:pos x="0" y="13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9" y="6"/>
                </a:cxn>
                <a:cxn ang="0">
                  <a:pos x="8" y="5"/>
                </a:cxn>
                <a:cxn ang="0">
                  <a:pos x="12" y="6"/>
                </a:cxn>
                <a:cxn ang="0">
                  <a:pos x="16" y="6"/>
                </a:cxn>
                <a:cxn ang="0">
                  <a:pos x="18" y="6"/>
                </a:cxn>
                <a:cxn ang="0">
                  <a:pos x="23" y="4"/>
                </a:cxn>
                <a:cxn ang="0">
                  <a:pos x="27" y="2"/>
                </a:cxn>
                <a:cxn ang="0">
                  <a:pos x="30" y="0"/>
                </a:cxn>
                <a:cxn ang="0">
                  <a:pos x="27" y="3"/>
                </a:cxn>
                <a:cxn ang="0">
                  <a:pos x="25" y="4"/>
                </a:cxn>
                <a:cxn ang="0">
                  <a:pos x="21" y="8"/>
                </a:cxn>
              </a:cxnLst>
              <a:rect l="0" t="0" r="r" b="b"/>
              <a:pathLst>
                <a:path w="30" h="18">
                  <a:moveTo>
                    <a:pt x="21" y="8"/>
                  </a:moveTo>
                  <a:lnTo>
                    <a:pt x="21" y="9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6"/>
                  </a:lnTo>
                  <a:lnTo>
                    <a:pt x="8" y="5"/>
                  </a:lnTo>
                  <a:lnTo>
                    <a:pt x="12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23" y="4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27" y="3"/>
                  </a:lnTo>
                  <a:lnTo>
                    <a:pt x="25" y="4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95">
              <a:extLst>
                <a:ext uri="{FF2B5EF4-FFF2-40B4-BE49-F238E27FC236}">
                  <a16:creationId xmlns:a16="http://schemas.microsoft.com/office/drawing/2014/main" id="{6D2EDD36-A246-FFA3-2145-17EDA39AD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621" y="3443567"/>
              <a:ext cx="246265" cy="214817"/>
            </a:xfrm>
            <a:custGeom>
              <a:avLst/>
              <a:gdLst/>
              <a:ahLst/>
              <a:cxnLst>
                <a:cxn ang="0">
                  <a:pos x="124" y="7"/>
                </a:cxn>
                <a:cxn ang="0">
                  <a:pos x="133" y="32"/>
                </a:cxn>
                <a:cxn ang="0">
                  <a:pos x="128" y="42"/>
                </a:cxn>
                <a:cxn ang="0">
                  <a:pos x="125" y="56"/>
                </a:cxn>
                <a:cxn ang="0">
                  <a:pos x="122" y="57"/>
                </a:cxn>
                <a:cxn ang="0">
                  <a:pos x="115" y="48"/>
                </a:cxn>
                <a:cxn ang="0">
                  <a:pos x="110" y="39"/>
                </a:cxn>
                <a:cxn ang="0">
                  <a:pos x="106" y="31"/>
                </a:cxn>
                <a:cxn ang="0">
                  <a:pos x="103" y="26"/>
                </a:cxn>
                <a:cxn ang="0">
                  <a:pos x="99" y="30"/>
                </a:cxn>
                <a:cxn ang="0">
                  <a:pos x="103" y="42"/>
                </a:cxn>
                <a:cxn ang="0">
                  <a:pos x="113" y="55"/>
                </a:cxn>
                <a:cxn ang="0">
                  <a:pos x="118" y="69"/>
                </a:cxn>
                <a:cxn ang="0">
                  <a:pos x="123" y="78"/>
                </a:cxn>
                <a:cxn ang="0">
                  <a:pos x="134" y="101"/>
                </a:cxn>
                <a:cxn ang="0">
                  <a:pos x="140" y="109"/>
                </a:cxn>
                <a:cxn ang="0">
                  <a:pos x="144" y="113"/>
                </a:cxn>
                <a:cxn ang="0">
                  <a:pos x="141" y="114"/>
                </a:cxn>
                <a:cxn ang="0">
                  <a:pos x="142" y="123"/>
                </a:cxn>
                <a:cxn ang="0">
                  <a:pos x="144" y="127"/>
                </a:cxn>
                <a:cxn ang="0">
                  <a:pos x="151" y="132"/>
                </a:cxn>
                <a:cxn ang="0">
                  <a:pos x="156" y="138"/>
                </a:cxn>
                <a:cxn ang="0">
                  <a:pos x="97" y="141"/>
                </a:cxn>
                <a:cxn ang="0">
                  <a:pos x="68" y="141"/>
                </a:cxn>
                <a:cxn ang="0">
                  <a:pos x="40" y="141"/>
                </a:cxn>
                <a:cxn ang="0">
                  <a:pos x="22" y="141"/>
                </a:cxn>
                <a:cxn ang="0">
                  <a:pos x="8" y="141"/>
                </a:cxn>
                <a:cxn ang="0">
                  <a:pos x="3" y="125"/>
                </a:cxn>
                <a:cxn ang="0">
                  <a:pos x="3" y="98"/>
                </a:cxn>
                <a:cxn ang="0">
                  <a:pos x="3" y="80"/>
                </a:cxn>
                <a:cxn ang="0">
                  <a:pos x="3" y="45"/>
                </a:cxn>
                <a:cxn ang="0">
                  <a:pos x="3" y="36"/>
                </a:cxn>
                <a:cxn ang="0">
                  <a:pos x="0" y="23"/>
                </a:cxn>
                <a:cxn ang="0">
                  <a:pos x="2" y="18"/>
                </a:cxn>
                <a:cxn ang="0">
                  <a:pos x="1" y="6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14" y="1"/>
                </a:cxn>
                <a:cxn ang="0">
                  <a:pos x="27" y="3"/>
                </a:cxn>
                <a:cxn ang="0">
                  <a:pos x="35" y="4"/>
                </a:cxn>
                <a:cxn ang="0">
                  <a:pos x="42" y="8"/>
                </a:cxn>
                <a:cxn ang="0">
                  <a:pos x="49" y="9"/>
                </a:cxn>
                <a:cxn ang="0">
                  <a:pos x="59" y="12"/>
                </a:cxn>
                <a:cxn ang="0">
                  <a:pos x="65" y="7"/>
                </a:cxn>
                <a:cxn ang="0">
                  <a:pos x="75" y="3"/>
                </a:cxn>
                <a:cxn ang="0">
                  <a:pos x="82" y="1"/>
                </a:cxn>
                <a:cxn ang="0">
                  <a:pos x="87" y="1"/>
                </a:cxn>
                <a:cxn ang="0">
                  <a:pos x="93" y="6"/>
                </a:cxn>
                <a:cxn ang="0">
                  <a:pos x="99" y="7"/>
                </a:cxn>
                <a:cxn ang="0">
                  <a:pos x="105" y="9"/>
                </a:cxn>
                <a:cxn ang="0">
                  <a:pos x="110" y="7"/>
                </a:cxn>
                <a:cxn ang="0">
                  <a:pos x="115" y="9"/>
                </a:cxn>
                <a:cxn ang="0">
                  <a:pos x="120" y="7"/>
                </a:cxn>
              </a:cxnLst>
              <a:rect l="0" t="0" r="r" b="b"/>
              <a:pathLst>
                <a:path w="158" h="142">
                  <a:moveTo>
                    <a:pt x="123" y="5"/>
                  </a:moveTo>
                  <a:lnTo>
                    <a:pt x="124" y="7"/>
                  </a:lnTo>
                  <a:lnTo>
                    <a:pt x="129" y="20"/>
                  </a:lnTo>
                  <a:lnTo>
                    <a:pt x="133" y="32"/>
                  </a:lnTo>
                  <a:lnTo>
                    <a:pt x="131" y="35"/>
                  </a:lnTo>
                  <a:lnTo>
                    <a:pt x="128" y="42"/>
                  </a:lnTo>
                  <a:lnTo>
                    <a:pt x="126" y="52"/>
                  </a:lnTo>
                  <a:lnTo>
                    <a:pt x="125" y="56"/>
                  </a:lnTo>
                  <a:lnTo>
                    <a:pt x="124" y="57"/>
                  </a:lnTo>
                  <a:lnTo>
                    <a:pt x="122" y="57"/>
                  </a:lnTo>
                  <a:lnTo>
                    <a:pt x="119" y="53"/>
                  </a:lnTo>
                  <a:lnTo>
                    <a:pt x="115" y="48"/>
                  </a:lnTo>
                  <a:lnTo>
                    <a:pt x="112" y="45"/>
                  </a:lnTo>
                  <a:lnTo>
                    <a:pt x="110" y="39"/>
                  </a:lnTo>
                  <a:lnTo>
                    <a:pt x="107" y="36"/>
                  </a:lnTo>
                  <a:lnTo>
                    <a:pt x="106" y="31"/>
                  </a:lnTo>
                  <a:lnTo>
                    <a:pt x="105" y="28"/>
                  </a:lnTo>
                  <a:lnTo>
                    <a:pt x="103" y="26"/>
                  </a:lnTo>
                  <a:lnTo>
                    <a:pt x="101" y="27"/>
                  </a:lnTo>
                  <a:lnTo>
                    <a:pt x="99" y="30"/>
                  </a:lnTo>
                  <a:lnTo>
                    <a:pt x="103" y="39"/>
                  </a:lnTo>
                  <a:lnTo>
                    <a:pt x="103" y="42"/>
                  </a:lnTo>
                  <a:lnTo>
                    <a:pt x="107" y="48"/>
                  </a:lnTo>
                  <a:lnTo>
                    <a:pt x="113" y="55"/>
                  </a:lnTo>
                  <a:lnTo>
                    <a:pt x="115" y="63"/>
                  </a:lnTo>
                  <a:lnTo>
                    <a:pt x="118" y="69"/>
                  </a:lnTo>
                  <a:lnTo>
                    <a:pt x="120" y="75"/>
                  </a:lnTo>
                  <a:lnTo>
                    <a:pt x="123" y="78"/>
                  </a:lnTo>
                  <a:lnTo>
                    <a:pt x="128" y="89"/>
                  </a:lnTo>
                  <a:lnTo>
                    <a:pt x="134" y="101"/>
                  </a:lnTo>
                  <a:lnTo>
                    <a:pt x="137" y="106"/>
                  </a:lnTo>
                  <a:lnTo>
                    <a:pt x="140" y="109"/>
                  </a:lnTo>
                  <a:lnTo>
                    <a:pt x="143" y="112"/>
                  </a:lnTo>
                  <a:lnTo>
                    <a:pt x="144" y="113"/>
                  </a:lnTo>
                  <a:lnTo>
                    <a:pt x="142" y="114"/>
                  </a:lnTo>
                  <a:lnTo>
                    <a:pt x="141" y="114"/>
                  </a:lnTo>
                  <a:lnTo>
                    <a:pt x="140" y="115"/>
                  </a:lnTo>
                  <a:lnTo>
                    <a:pt x="142" y="123"/>
                  </a:lnTo>
                  <a:lnTo>
                    <a:pt x="143" y="126"/>
                  </a:lnTo>
                  <a:lnTo>
                    <a:pt x="144" y="127"/>
                  </a:lnTo>
                  <a:lnTo>
                    <a:pt x="149" y="131"/>
                  </a:lnTo>
                  <a:lnTo>
                    <a:pt x="151" y="132"/>
                  </a:lnTo>
                  <a:lnTo>
                    <a:pt x="153" y="135"/>
                  </a:lnTo>
                  <a:lnTo>
                    <a:pt x="156" y="138"/>
                  </a:lnTo>
                  <a:lnTo>
                    <a:pt x="158" y="141"/>
                  </a:lnTo>
                  <a:lnTo>
                    <a:pt x="97" y="141"/>
                  </a:lnTo>
                  <a:lnTo>
                    <a:pt x="84" y="141"/>
                  </a:lnTo>
                  <a:lnTo>
                    <a:pt x="68" y="141"/>
                  </a:lnTo>
                  <a:lnTo>
                    <a:pt x="53" y="141"/>
                  </a:lnTo>
                  <a:lnTo>
                    <a:pt x="40" y="141"/>
                  </a:lnTo>
                  <a:lnTo>
                    <a:pt x="30" y="141"/>
                  </a:lnTo>
                  <a:lnTo>
                    <a:pt x="22" y="141"/>
                  </a:lnTo>
                  <a:lnTo>
                    <a:pt x="13" y="141"/>
                  </a:lnTo>
                  <a:lnTo>
                    <a:pt x="8" y="141"/>
                  </a:lnTo>
                  <a:lnTo>
                    <a:pt x="3" y="142"/>
                  </a:lnTo>
                  <a:lnTo>
                    <a:pt x="3" y="125"/>
                  </a:lnTo>
                  <a:lnTo>
                    <a:pt x="3" y="116"/>
                  </a:lnTo>
                  <a:lnTo>
                    <a:pt x="3" y="98"/>
                  </a:lnTo>
                  <a:lnTo>
                    <a:pt x="3" y="94"/>
                  </a:lnTo>
                  <a:lnTo>
                    <a:pt x="3" y="80"/>
                  </a:lnTo>
                  <a:lnTo>
                    <a:pt x="3" y="71"/>
                  </a:lnTo>
                  <a:lnTo>
                    <a:pt x="3" y="45"/>
                  </a:lnTo>
                  <a:lnTo>
                    <a:pt x="3" y="38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2" y="18"/>
                  </a:lnTo>
                  <a:lnTo>
                    <a:pt x="3" y="15"/>
                  </a:lnTo>
                  <a:lnTo>
                    <a:pt x="1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4" y="1"/>
                  </a:lnTo>
                  <a:lnTo>
                    <a:pt x="18" y="1"/>
                  </a:lnTo>
                  <a:lnTo>
                    <a:pt x="27" y="3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40" y="6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9" y="9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0" y="11"/>
                  </a:lnTo>
                  <a:lnTo>
                    <a:pt x="65" y="7"/>
                  </a:lnTo>
                  <a:lnTo>
                    <a:pt x="70" y="5"/>
                  </a:lnTo>
                  <a:lnTo>
                    <a:pt x="75" y="3"/>
                  </a:lnTo>
                  <a:lnTo>
                    <a:pt x="80" y="1"/>
                  </a:lnTo>
                  <a:lnTo>
                    <a:pt x="82" y="1"/>
                  </a:lnTo>
                  <a:lnTo>
                    <a:pt x="84" y="1"/>
                  </a:lnTo>
                  <a:lnTo>
                    <a:pt x="87" y="1"/>
                  </a:lnTo>
                  <a:lnTo>
                    <a:pt x="91" y="2"/>
                  </a:lnTo>
                  <a:lnTo>
                    <a:pt x="93" y="6"/>
                  </a:lnTo>
                  <a:lnTo>
                    <a:pt x="96" y="8"/>
                  </a:lnTo>
                  <a:lnTo>
                    <a:pt x="99" y="7"/>
                  </a:lnTo>
                  <a:lnTo>
                    <a:pt x="103" y="9"/>
                  </a:lnTo>
                  <a:lnTo>
                    <a:pt x="105" y="9"/>
                  </a:lnTo>
                  <a:lnTo>
                    <a:pt x="108" y="6"/>
                  </a:lnTo>
                  <a:lnTo>
                    <a:pt x="110" y="7"/>
                  </a:lnTo>
                  <a:lnTo>
                    <a:pt x="111" y="8"/>
                  </a:lnTo>
                  <a:lnTo>
                    <a:pt x="115" y="9"/>
                  </a:lnTo>
                  <a:lnTo>
                    <a:pt x="117" y="8"/>
                  </a:lnTo>
                  <a:lnTo>
                    <a:pt x="120" y="7"/>
                  </a:lnTo>
                  <a:lnTo>
                    <a:pt x="123" y="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96">
              <a:extLst>
                <a:ext uri="{FF2B5EF4-FFF2-40B4-BE49-F238E27FC236}">
                  <a16:creationId xmlns:a16="http://schemas.microsoft.com/office/drawing/2014/main" id="{1714636F-8C35-FCC4-F8A7-1FAC5ACC7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501" y="3625103"/>
              <a:ext cx="213534" cy="328277"/>
            </a:xfrm>
            <a:custGeom>
              <a:avLst/>
              <a:gdLst/>
              <a:ahLst/>
              <a:cxnLst>
                <a:cxn ang="0">
                  <a:pos x="5" y="140"/>
                </a:cxn>
                <a:cxn ang="0">
                  <a:pos x="1" y="135"/>
                </a:cxn>
                <a:cxn ang="0">
                  <a:pos x="0" y="129"/>
                </a:cxn>
                <a:cxn ang="0">
                  <a:pos x="3" y="120"/>
                </a:cxn>
                <a:cxn ang="0">
                  <a:pos x="12" y="107"/>
                </a:cxn>
                <a:cxn ang="0">
                  <a:pos x="27" y="88"/>
                </a:cxn>
                <a:cxn ang="0">
                  <a:pos x="27" y="75"/>
                </a:cxn>
                <a:cxn ang="0">
                  <a:pos x="27" y="67"/>
                </a:cxn>
                <a:cxn ang="0">
                  <a:pos x="28" y="54"/>
                </a:cxn>
                <a:cxn ang="0">
                  <a:pos x="33" y="43"/>
                </a:cxn>
                <a:cxn ang="0">
                  <a:pos x="25" y="34"/>
                </a:cxn>
                <a:cxn ang="0">
                  <a:pos x="22" y="20"/>
                </a:cxn>
                <a:cxn ang="0">
                  <a:pos x="30" y="1"/>
                </a:cxn>
                <a:cxn ang="0">
                  <a:pos x="63" y="16"/>
                </a:cxn>
                <a:cxn ang="0">
                  <a:pos x="125" y="49"/>
                </a:cxn>
                <a:cxn ang="0">
                  <a:pos x="137" y="62"/>
                </a:cxn>
                <a:cxn ang="0">
                  <a:pos x="136" y="72"/>
                </a:cxn>
                <a:cxn ang="0">
                  <a:pos x="137" y="91"/>
                </a:cxn>
                <a:cxn ang="0">
                  <a:pos x="137" y="105"/>
                </a:cxn>
                <a:cxn ang="0">
                  <a:pos x="132" y="107"/>
                </a:cxn>
                <a:cxn ang="0">
                  <a:pos x="123" y="108"/>
                </a:cxn>
                <a:cxn ang="0">
                  <a:pos x="117" y="121"/>
                </a:cxn>
                <a:cxn ang="0">
                  <a:pos x="117" y="127"/>
                </a:cxn>
                <a:cxn ang="0">
                  <a:pos x="112" y="131"/>
                </a:cxn>
                <a:cxn ang="0">
                  <a:pos x="114" y="137"/>
                </a:cxn>
                <a:cxn ang="0">
                  <a:pos x="110" y="142"/>
                </a:cxn>
                <a:cxn ang="0">
                  <a:pos x="110" y="148"/>
                </a:cxn>
                <a:cxn ang="0">
                  <a:pos x="115" y="148"/>
                </a:cxn>
                <a:cxn ang="0">
                  <a:pos x="117" y="156"/>
                </a:cxn>
                <a:cxn ang="0">
                  <a:pos x="118" y="161"/>
                </a:cxn>
                <a:cxn ang="0">
                  <a:pos x="123" y="166"/>
                </a:cxn>
                <a:cxn ang="0">
                  <a:pos x="122" y="171"/>
                </a:cxn>
                <a:cxn ang="0">
                  <a:pos x="117" y="170"/>
                </a:cxn>
                <a:cxn ang="0">
                  <a:pos x="109" y="174"/>
                </a:cxn>
                <a:cxn ang="0">
                  <a:pos x="106" y="178"/>
                </a:cxn>
                <a:cxn ang="0">
                  <a:pos x="105" y="182"/>
                </a:cxn>
                <a:cxn ang="0">
                  <a:pos x="87" y="196"/>
                </a:cxn>
                <a:cxn ang="0">
                  <a:pos x="72" y="197"/>
                </a:cxn>
                <a:cxn ang="0">
                  <a:pos x="70" y="203"/>
                </a:cxn>
                <a:cxn ang="0">
                  <a:pos x="64" y="211"/>
                </a:cxn>
                <a:cxn ang="0">
                  <a:pos x="57" y="211"/>
                </a:cxn>
                <a:cxn ang="0">
                  <a:pos x="48" y="214"/>
                </a:cxn>
                <a:cxn ang="0">
                  <a:pos x="44" y="216"/>
                </a:cxn>
                <a:cxn ang="0">
                  <a:pos x="40" y="212"/>
                </a:cxn>
                <a:cxn ang="0">
                  <a:pos x="29" y="217"/>
                </a:cxn>
                <a:cxn ang="0">
                  <a:pos x="27" y="216"/>
                </a:cxn>
                <a:cxn ang="0">
                  <a:pos x="24" y="209"/>
                </a:cxn>
                <a:cxn ang="0">
                  <a:pos x="12" y="196"/>
                </a:cxn>
                <a:cxn ang="0">
                  <a:pos x="7" y="186"/>
                </a:cxn>
                <a:cxn ang="0">
                  <a:pos x="10" y="184"/>
                </a:cxn>
                <a:cxn ang="0">
                  <a:pos x="21" y="185"/>
                </a:cxn>
                <a:cxn ang="0">
                  <a:pos x="26" y="184"/>
                </a:cxn>
                <a:cxn ang="0">
                  <a:pos x="24" y="182"/>
                </a:cxn>
                <a:cxn ang="0">
                  <a:pos x="21" y="175"/>
                </a:cxn>
                <a:cxn ang="0">
                  <a:pos x="21" y="164"/>
                </a:cxn>
                <a:cxn ang="0">
                  <a:pos x="18" y="151"/>
                </a:cxn>
                <a:cxn ang="0">
                  <a:pos x="11" y="143"/>
                </a:cxn>
              </a:cxnLst>
              <a:rect l="0" t="0" r="r" b="b"/>
              <a:pathLst>
                <a:path w="137" h="217">
                  <a:moveTo>
                    <a:pt x="7" y="142"/>
                  </a:moveTo>
                  <a:lnTo>
                    <a:pt x="5" y="140"/>
                  </a:lnTo>
                  <a:lnTo>
                    <a:pt x="2" y="137"/>
                  </a:lnTo>
                  <a:lnTo>
                    <a:pt x="1" y="135"/>
                  </a:lnTo>
                  <a:lnTo>
                    <a:pt x="1" y="133"/>
                  </a:lnTo>
                  <a:lnTo>
                    <a:pt x="0" y="129"/>
                  </a:lnTo>
                  <a:lnTo>
                    <a:pt x="0" y="124"/>
                  </a:lnTo>
                  <a:lnTo>
                    <a:pt x="3" y="120"/>
                  </a:lnTo>
                  <a:lnTo>
                    <a:pt x="9" y="112"/>
                  </a:lnTo>
                  <a:lnTo>
                    <a:pt x="12" y="107"/>
                  </a:lnTo>
                  <a:lnTo>
                    <a:pt x="26" y="91"/>
                  </a:lnTo>
                  <a:lnTo>
                    <a:pt x="27" y="88"/>
                  </a:lnTo>
                  <a:lnTo>
                    <a:pt x="27" y="81"/>
                  </a:lnTo>
                  <a:lnTo>
                    <a:pt x="27" y="75"/>
                  </a:lnTo>
                  <a:lnTo>
                    <a:pt x="27" y="70"/>
                  </a:lnTo>
                  <a:lnTo>
                    <a:pt x="27" y="67"/>
                  </a:lnTo>
                  <a:lnTo>
                    <a:pt x="28" y="61"/>
                  </a:lnTo>
                  <a:lnTo>
                    <a:pt x="28" y="54"/>
                  </a:lnTo>
                  <a:lnTo>
                    <a:pt x="30" y="48"/>
                  </a:lnTo>
                  <a:lnTo>
                    <a:pt x="33" y="43"/>
                  </a:lnTo>
                  <a:lnTo>
                    <a:pt x="28" y="40"/>
                  </a:lnTo>
                  <a:lnTo>
                    <a:pt x="25" y="34"/>
                  </a:lnTo>
                  <a:lnTo>
                    <a:pt x="22" y="28"/>
                  </a:lnTo>
                  <a:lnTo>
                    <a:pt x="22" y="20"/>
                  </a:lnTo>
                  <a:lnTo>
                    <a:pt x="19" y="6"/>
                  </a:lnTo>
                  <a:lnTo>
                    <a:pt x="30" y="1"/>
                  </a:lnTo>
                  <a:lnTo>
                    <a:pt x="33" y="0"/>
                  </a:lnTo>
                  <a:lnTo>
                    <a:pt x="63" y="16"/>
                  </a:lnTo>
                  <a:lnTo>
                    <a:pt x="92" y="31"/>
                  </a:lnTo>
                  <a:lnTo>
                    <a:pt x="125" y="49"/>
                  </a:lnTo>
                  <a:lnTo>
                    <a:pt x="137" y="55"/>
                  </a:lnTo>
                  <a:lnTo>
                    <a:pt x="137" y="62"/>
                  </a:lnTo>
                  <a:lnTo>
                    <a:pt x="136" y="67"/>
                  </a:lnTo>
                  <a:lnTo>
                    <a:pt x="136" y="72"/>
                  </a:lnTo>
                  <a:lnTo>
                    <a:pt x="137" y="87"/>
                  </a:lnTo>
                  <a:lnTo>
                    <a:pt x="137" y="91"/>
                  </a:lnTo>
                  <a:lnTo>
                    <a:pt x="137" y="98"/>
                  </a:lnTo>
                  <a:lnTo>
                    <a:pt x="137" y="105"/>
                  </a:lnTo>
                  <a:lnTo>
                    <a:pt x="137" y="107"/>
                  </a:lnTo>
                  <a:lnTo>
                    <a:pt x="132" y="107"/>
                  </a:lnTo>
                  <a:lnTo>
                    <a:pt x="124" y="107"/>
                  </a:lnTo>
                  <a:lnTo>
                    <a:pt x="123" y="108"/>
                  </a:lnTo>
                  <a:lnTo>
                    <a:pt x="121" y="116"/>
                  </a:lnTo>
                  <a:lnTo>
                    <a:pt x="117" y="121"/>
                  </a:lnTo>
                  <a:lnTo>
                    <a:pt x="117" y="123"/>
                  </a:lnTo>
                  <a:lnTo>
                    <a:pt x="117" y="127"/>
                  </a:lnTo>
                  <a:lnTo>
                    <a:pt x="117" y="129"/>
                  </a:lnTo>
                  <a:lnTo>
                    <a:pt x="112" y="131"/>
                  </a:lnTo>
                  <a:lnTo>
                    <a:pt x="112" y="133"/>
                  </a:lnTo>
                  <a:lnTo>
                    <a:pt x="114" y="137"/>
                  </a:lnTo>
                  <a:lnTo>
                    <a:pt x="114" y="139"/>
                  </a:lnTo>
                  <a:lnTo>
                    <a:pt x="110" y="142"/>
                  </a:lnTo>
                  <a:lnTo>
                    <a:pt x="108" y="146"/>
                  </a:lnTo>
                  <a:lnTo>
                    <a:pt x="110" y="148"/>
                  </a:lnTo>
                  <a:lnTo>
                    <a:pt x="113" y="148"/>
                  </a:lnTo>
                  <a:lnTo>
                    <a:pt x="115" y="148"/>
                  </a:lnTo>
                  <a:lnTo>
                    <a:pt x="115" y="149"/>
                  </a:lnTo>
                  <a:lnTo>
                    <a:pt x="117" y="156"/>
                  </a:lnTo>
                  <a:lnTo>
                    <a:pt x="118" y="160"/>
                  </a:lnTo>
                  <a:lnTo>
                    <a:pt x="118" y="161"/>
                  </a:lnTo>
                  <a:lnTo>
                    <a:pt x="121" y="164"/>
                  </a:lnTo>
                  <a:lnTo>
                    <a:pt x="123" y="166"/>
                  </a:lnTo>
                  <a:lnTo>
                    <a:pt x="123" y="169"/>
                  </a:lnTo>
                  <a:lnTo>
                    <a:pt x="122" y="171"/>
                  </a:lnTo>
                  <a:lnTo>
                    <a:pt x="119" y="170"/>
                  </a:lnTo>
                  <a:lnTo>
                    <a:pt x="117" y="170"/>
                  </a:lnTo>
                  <a:lnTo>
                    <a:pt x="115" y="171"/>
                  </a:lnTo>
                  <a:lnTo>
                    <a:pt x="109" y="174"/>
                  </a:lnTo>
                  <a:lnTo>
                    <a:pt x="107" y="175"/>
                  </a:lnTo>
                  <a:lnTo>
                    <a:pt x="106" y="178"/>
                  </a:lnTo>
                  <a:lnTo>
                    <a:pt x="106" y="180"/>
                  </a:lnTo>
                  <a:lnTo>
                    <a:pt x="105" y="182"/>
                  </a:lnTo>
                  <a:lnTo>
                    <a:pt x="90" y="196"/>
                  </a:lnTo>
                  <a:lnTo>
                    <a:pt x="87" y="196"/>
                  </a:lnTo>
                  <a:lnTo>
                    <a:pt x="75" y="196"/>
                  </a:lnTo>
                  <a:lnTo>
                    <a:pt x="72" y="197"/>
                  </a:lnTo>
                  <a:lnTo>
                    <a:pt x="70" y="198"/>
                  </a:lnTo>
                  <a:lnTo>
                    <a:pt x="70" y="203"/>
                  </a:lnTo>
                  <a:lnTo>
                    <a:pt x="66" y="210"/>
                  </a:lnTo>
                  <a:lnTo>
                    <a:pt x="64" y="211"/>
                  </a:lnTo>
                  <a:lnTo>
                    <a:pt x="63" y="211"/>
                  </a:lnTo>
                  <a:lnTo>
                    <a:pt x="57" y="211"/>
                  </a:lnTo>
                  <a:lnTo>
                    <a:pt x="52" y="212"/>
                  </a:lnTo>
                  <a:lnTo>
                    <a:pt x="48" y="214"/>
                  </a:lnTo>
                  <a:lnTo>
                    <a:pt x="45" y="216"/>
                  </a:lnTo>
                  <a:lnTo>
                    <a:pt x="44" y="216"/>
                  </a:lnTo>
                  <a:lnTo>
                    <a:pt x="43" y="216"/>
                  </a:lnTo>
                  <a:lnTo>
                    <a:pt x="40" y="212"/>
                  </a:lnTo>
                  <a:lnTo>
                    <a:pt x="32" y="216"/>
                  </a:lnTo>
                  <a:lnTo>
                    <a:pt x="29" y="217"/>
                  </a:lnTo>
                  <a:lnTo>
                    <a:pt x="28" y="217"/>
                  </a:lnTo>
                  <a:lnTo>
                    <a:pt x="27" y="216"/>
                  </a:lnTo>
                  <a:lnTo>
                    <a:pt x="26" y="215"/>
                  </a:lnTo>
                  <a:lnTo>
                    <a:pt x="24" y="209"/>
                  </a:lnTo>
                  <a:lnTo>
                    <a:pt x="20" y="203"/>
                  </a:lnTo>
                  <a:lnTo>
                    <a:pt x="12" y="196"/>
                  </a:lnTo>
                  <a:lnTo>
                    <a:pt x="6" y="189"/>
                  </a:lnTo>
                  <a:lnTo>
                    <a:pt x="7" y="186"/>
                  </a:lnTo>
                  <a:lnTo>
                    <a:pt x="9" y="184"/>
                  </a:lnTo>
                  <a:lnTo>
                    <a:pt x="10" y="184"/>
                  </a:lnTo>
                  <a:lnTo>
                    <a:pt x="13" y="184"/>
                  </a:lnTo>
                  <a:lnTo>
                    <a:pt x="21" y="185"/>
                  </a:lnTo>
                  <a:lnTo>
                    <a:pt x="24" y="185"/>
                  </a:lnTo>
                  <a:lnTo>
                    <a:pt x="26" y="184"/>
                  </a:lnTo>
                  <a:lnTo>
                    <a:pt x="25" y="183"/>
                  </a:lnTo>
                  <a:lnTo>
                    <a:pt x="24" y="182"/>
                  </a:lnTo>
                  <a:lnTo>
                    <a:pt x="22" y="178"/>
                  </a:lnTo>
                  <a:lnTo>
                    <a:pt x="21" y="175"/>
                  </a:lnTo>
                  <a:lnTo>
                    <a:pt x="20" y="168"/>
                  </a:lnTo>
                  <a:lnTo>
                    <a:pt x="21" y="164"/>
                  </a:lnTo>
                  <a:lnTo>
                    <a:pt x="20" y="156"/>
                  </a:lnTo>
                  <a:lnTo>
                    <a:pt x="18" y="151"/>
                  </a:lnTo>
                  <a:lnTo>
                    <a:pt x="12" y="144"/>
                  </a:lnTo>
                  <a:lnTo>
                    <a:pt x="11" y="143"/>
                  </a:lnTo>
                  <a:lnTo>
                    <a:pt x="7" y="14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7">
              <a:extLst>
                <a:ext uri="{FF2B5EF4-FFF2-40B4-BE49-F238E27FC236}">
                  <a16:creationId xmlns:a16="http://schemas.microsoft.com/office/drawing/2014/main" id="{3B7659EE-6A32-6C32-1B97-18DE7CD87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748" y="3839920"/>
              <a:ext cx="152746" cy="229945"/>
            </a:xfrm>
            <a:custGeom>
              <a:avLst/>
              <a:gdLst/>
              <a:ahLst/>
              <a:cxnLst>
                <a:cxn ang="0">
                  <a:pos x="23" y="146"/>
                </a:cxn>
                <a:cxn ang="0">
                  <a:pos x="17" y="145"/>
                </a:cxn>
                <a:cxn ang="0">
                  <a:pos x="17" y="136"/>
                </a:cxn>
                <a:cxn ang="0">
                  <a:pos x="16" y="128"/>
                </a:cxn>
                <a:cxn ang="0">
                  <a:pos x="16" y="122"/>
                </a:cxn>
                <a:cxn ang="0">
                  <a:pos x="13" y="120"/>
                </a:cxn>
                <a:cxn ang="0">
                  <a:pos x="6" y="119"/>
                </a:cxn>
                <a:cxn ang="0">
                  <a:pos x="4" y="114"/>
                </a:cxn>
                <a:cxn ang="0">
                  <a:pos x="1" y="111"/>
                </a:cxn>
                <a:cxn ang="0">
                  <a:pos x="2" y="107"/>
                </a:cxn>
                <a:cxn ang="0">
                  <a:pos x="3" y="98"/>
                </a:cxn>
                <a:cxn ang="0">
                  <a:pos x="12" y="90"/>
                </a:cxn>
                <a:cxn ang="0">
                  <a:pos x="21" y="82"/>
                </a:cxn>
                <a:cxn ang="0">
                  <a:pos x="28" y="83"/>
                </a:cxn>
                <a:cxn ang="0">
                  <a:pos x="34" y="89"/>
                </a:cxn>
                <a:cxn ang="0">
                  <a:pos x="37" y="87"/>
                </a:cxn>
                <a:cxn ang="0">
                  <a:pos x="41" y="80"/>
                </a:cxn>
                <a:cxn ang="0">
                  <a:pos x="49" y="62"/>
                </a:cxn>
                <a:cxn ang="0">
                  <a:pos x="53" y="60"/>
                </a:cxn>
                <a:cxn ang="0">
                  <a:pos x="55" y="51"/>
                </a:cxn>
                <a:cxn ang="0">
                  <a:pos x="58" y="48"/>
                </a:cxn>
                <a:cxn ang="0">
                  <a:pos x="61" y="42"/>
                </a:cxn>
                <a:cxn ang="0">
                  <a:pos x="68" y="27"/>
                </a:cxn>
                <a:cxn ang="0">
                  <a:pos x="75" y="24"/>
                </a:cxn>
                <a:cxn ang="0">
                  <a:pos x="77" y="22"/>
                </a:cxn>
                <a:cxn ang="0">
                  <a:pos x="77" y="13"/>
                </a:cxn>
                <a:cxn ang="0">
                  <a:pos x="73" y="11"/>
                </a:cxn>
                <a:cxn ang="0">
                  <a:pos x="71" y="7"/>
                </a:cxn>
                <a:cxn ang="0">
                  <a:pos x="71" y="0"/>
                </a:cxn>
                <a:cxn ang="0">
                  <a:pos x="76" y="2"/>
                </a:cxn>
                <a:cxn ang="0">
                  <a:pos x="84" y="14"/>
                </a:cxn>
                <a:cxn ang="0">
                  <a:pos x="84" y="26"/>
                </a:cxn>
                <a:cxn ang="0">
                  <a:pos x="86" y="36"/>
                </a:cxn>
                <a:cxn ang="0">
                  <a:pos x="89" y="41"/>
                </a:cxn>
                <a:cxn ang="0">
                  <a:pos x="88" y="43"/>
                </a:cxn>
                <a:cxn ang="0">
                  <a:pos x="77" y="42"/>
                </a:cxn>
                <a:cxn ang="0">
                  <a:pos x="73" y="42"/>
                </a:cxn>
                <a:cxn ang="0">
                  <a:pos x="70" y="47"/>
                </a:cxn>
                <a:cxn ang="0">
                  <a:pos x="84" y="61"/>
                </a:cxn>
                <a:cxn ang="0">
                  <a:pos x="90" y="73"/>
                </a:cxn>
                <a:cxn ang="0">
                  <a:pos x="90" y="75"/>
                </a:cxn>
                <a:cxn ang="0">
                  <a:pos x="83" y="87"/>
                </a:cxn>
                <a:cxn ang="0">
                  <a:pos x="77" y="93"/>
                </a:cxn>
                <a:cxn ang="0">
                  <a:pos x="76" y="96"/>
                </a:cxn>
                <a:cxn ang="0">
                  <a:pos x="78" y="108"/>
                </a:cxn>
                <a:cxn ang="0">
                  <a:pos x="82" y="115"/>
                </a:cxn>
                <a:cxn ang="0">
                  <a:pos x="85" y="123"/>
                </a:cxn>
                <a:cxn ang="0">
                  <a:pos x="92" y="133"/>
                </a:cxn>
                <a:cxn ang="0">
                  <a:pos x="97" y="142"/>
                </a:cxn>
                <a:cxn ang="0">
                  <a:pos x="97" y="146"/>
                </a:cxn>
                <a:cxn ang="0">
                  <a:pos x="96" y="152"/>
                </a:cxn>
                <a:cxn ang="0">
                  <a:pos x="86" y="148"/>
                </a:cxn>
                <a:cxn ang="0">
                  <a:pos x="79" y="146"/>
                </a:cxn>
                <a:cxn ang="0">
                  <a:pos x="75" y="146"/>
                </a:cxn>
                <a:cxn ang="0">
                  <a:pos x="64" y="146"/>
                </a:cxn>
                <a:cxn ang="0">
                  <a:pos x="55" y="144"/>
                </a:cxn>
                <a:cxn ang="0">
                  <a:pos x="40" y="143"/>
                </a:cxn>
                <a:cxn ang="0">
                  <a:pos x="34" y="146"/>
                </a:cxn>
              </a:cxnLst>
              <a:rect l="0" t="0" r="r" b="b"/>
              <a:pathLst>
                <a:path w="98" h="152">
                  <a:moveTo>
                    <a:pt x="34" y="146"/>
                  </a:moveTo>
                  <a:lnTo>
                    <a:pt x="23" y="146"/>
                  </a:lnTo>
                  <a:lnTo>
                    <a:pt x="17" y="146"/>
                  </a:lnTo>
                  <a:lnTo>
                    <a:pt x="17" y="145"/>
                  </a:lnTo>
                  <a:lnTo>
                    <a:pt x="16" y="141"/>
                  </a:lnTo>
                  <a:lnTo>
                    <a:pt x="17" y="136"/>
                  </a:lnTo>
                  <a:lnTo>
                    <a:pt x="17" y="132"/>
                  </a:lnTo>
                  <a:lnTo>
                    <a:pt x="16" y="128"/>
                  </a:lnTo>
                  <a:lnTo>
                    <a:pt x="13" y="125"/>
                  </a:lnTo>
                  <a:lnTo>
                    <a:pt x="16" y="122"/>
                  </a:lnTo>
                  <a:lnTo>
                    <a:pt x="14" y="120"/>
                  </a:lnTo>
                  <a:lnTo>
                    <a:pt x="13" y="120"/>
                  </a:lnTo>
                  <a:lnTo>
                    <a:pt x="9" y="120"/>
                  </a:lnTo>
                  <a:lnTo>
                    <a:pt x="6" y="119"/>
                  </a:lnTo>
                  <a:lnTo>
                    <a:pt x="5" y="117"/>
                  </a:lnTo>
                  <a:lnTo>
                    <a:pt x="4" y="114"/>
                  </a:lnTo>
                  <a:lnTo>
                    <a:pt x="4" y="112"/>
                  </a:lnTo>
                  <a:lnTo>
                    <a:pt x="1" y="111"/>
                  </a:lnTo>
                  <a:lnTo>
                    <a:pt x="0" y="111"/>
                  </a:lnTo>
                  <a:lnTo>
                    <a:pt x="2" y="107"/>
                  </a:lnTo>
                  <a:lnTo>
                    <a:pt x="4" y="104"/>
                  </a:lnTo>
                  <a:lnTo>
                    <a:pt x="3" y="98"/>
                  </a:lnTo>
                  <a:lnTo>
                    <a:pt x="6" y="95"/>
                  </a:lnTo>
                  <a:lnTo>
                    <a:pt x="12" y="90"/>
                  </a:lnTo>
                  <a:lnTo>
                    <a:pt x="19" y="83"/>
                  </a:lnTo>
                  <a:lnTo>
                    <a:pt x="21" y="82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33" y="89"/>
                  </a:lnTo>
                  <a:lnTo>
                    <a:pt x="34" y="89"/>
                  </a:lnTo>
                  <a:lnTo>
                    <a:pt x="35" y="89"/>
                  </a:lnTo>
                  <a:lnTo>
                    <a:pt x="37" y="87"/>
                  </a:lnTo>
                  <a:lnTo>
                    <a:pt x="39" y="84"/>
                  </a:lnTo>
                  <a:lnTo>
                    <a:pt x="41" y="80"/>
                  </a:lnTo>
                  <a:lnTo>
                    <a:pt x="46" y="67"/>
                  </a:lnTo>
                  <a:lnTo>
                    <a:pt x="49" y="62"/>
                  </a:lnTo>
                  <a:lnTo>
                    <a:pt x="50" y="60"/>
                  </a:lnTo>
                  <a:lnTo>
                    <a:pt x="53" y="60"/>
                  </a:lnTo>
                  <a:lnTo>
                    <a:pt x="54" y="58"/>
                  </a:lnTo>
                  <a:lnTo>
                    <a:pt x="55" y="51"/>
                  </a:lnTo>
                  <a:lnTo>
                    <a:pt x="55" y="49"/>
                  </a:lnTo>
                  <a:lnTo>
                    <a:pt x="58" y="48"/>
                  </a:lnTo>
                  <a:lnTo>
                    <a:pt x="60" y="48"/>
                  </a:lnTo>
                  <a:lnTo>
                    <a:pt x="61" y="42"/>
                  </a:lnTo>
                  <a:lnTo>
                    <a:pt x="64" y="35"/>
                  </a:lnTo>
                  <a:lnTo>
                    <a:pt x="68" y="27"/>
                  </a:lnTo>
                  <a:lnTo>
                    <a:pt x="70" y="25"/>
                  </a:lnTo>
                  <a:lnTo>
                    <a:pt x="75" y="24"/>
                  </a:lnTo>
                  <a:lnTo>
                    <a:pt x="77" y="23"/>
                  </a:lnTo>
                  <a:lnTo>
                    <a:pt x="77" y="22"/>
                  </a:lnTo>
                  <a:lnTo>
                    <a:pt x="78" y="15"/>
                  </a:lnTo>
                  <a:lnTo>
                    <a:pt x="77" y="13"/>
                  </a:lnTo>
                  <a:lnTo>
                    <a:pt x="77" y="12"/>
                  </a:lnTo>
                  <a:lnTo>
                    <a:pt x="73" y="11"/>
                  </a:lnTo>
                  <a:lnTo>
                    <a:pt x="72" y="10"/>
                  </a:lnTo>
                  <a:lnTo>
                    <a:pt x="71" y="7"/>
                  </a:lnTo>
                  <a:lnTo>
                    <a:pt x="71" y="3"/>
                  </a:lnTo>
                  <a:lnTo>
                    <a:pt x="71" y="0"/>
                  </a:lnTo>
                  <a:lnTo>
                    <a:pt x="75" y="1"/>
                  </a:lnTo>
                  <a:lnTo>
                    <a:pt x="76" y="2"/>
                  </a:lnTo>
                  <a:lnTo>
                    <a:pt x="82" y="9"/>
                  </a:lnTo>
                  <a:lnTo>
                    <a:pt x="84" y="14"/>
                  </a:lnTo>
                  <a:lnTo>
                    <a:pt x="85" y="22"/>
                  </a:lnTo>
                  <a:lnTo>
                    <a:pt x="84" y="26"/>
                  </a:lnTo>
                  <a:lnTo>
                    <a:pt x="85" y="33"/>
                  </a:lnTo>
                  <a:lnTo>
                    <a:pt x="86" y="36"/>
                  </a:lnTo>
                  <a:lnTo>
                    <a:pt x="88" y="40"/>
                  </a:lnTo>
                  <a:lnTo>
                    <a:pt x="89" y="41"/>
                  </a:lnTo>
                  <a:lnTo>
                    <a:pt x="90" y="42"/>
                  </a:lnTo>
                  <a:lnTo>
                    <a:pt x="88" y="43"/>
                  </a:lnTo>
                  <a:lnTo>
                    <a:pt x="85" y="43"/>
                  </a:lnTo>
                  <a:lnTo>
                    <a:pt x="77" y="42"/>
                  </a:lnTo>
                  <a:lnTo>
                    <a:pt x="74" y="42"/>
                  </a:lnTo>
                  <a:lnTo>
                    <a:pt x="73" y="42"/>
                  </a:lnTo>
                  <a:lnTo>
                    <a:pt x="71" y="44"/>
                  </a:lnTo>
                  <a:lnTo>
                    <a:pt x="70" y="47"/>
                  </a:lnTo>
                  <a:lnTo>
                    <a:pt x="76" y="54"/>
                  </a:lnTo>
                  <a:lnTo>
                    <a:pt x="84" y="61"/>
                  </a:lnTo>
                  <a:lnTo>
                    <a:pt x="88" y="67"/>
                  </a:lnTo>
                  <a:lnTo>
                    <a:pt x="90" y="73"/>
                  </a:lnTo>
                  <a:lnTo>
                    <a:pt x="91" y="74"/>
                  </a:lnTo>
                  <a:lnTo>
                    <a:pt x="90" y="75"/>
                  </a:lnTo>
                  <a:lnTo>
                    <a:pt x="88" y="77"/>
                  </a:lnTo>
                  <a:lnTo>
                    <a:pt x="83" y="87"/>
                  </a:lnTo>
                  <a:lnTo>
                    <a:pt x="80" y="90"/>
                  </a:lnTo>
                  <a:lnTo>
                    <a:pt x="77" y="93"/>
                  </a:lnTo>
                  <a:lnTo>
                    <a:pt x="76" y="94"/>
                  </a:lnTo>
                  <a:lnTo>
                    <a:pt x="76" y="96"/>
                  </a:lnTo>
                  <a:lnTo>
                    <a:pt x="77" y="101"/>
                  </a:lnTo>
                  <a:lnTo>
                    <a:pt x="78" y="108"/>
                  </a:lnTo>
                  <a:lnTo>
                    <a:pt x="80" y="111"/>
                  </a:lnTo>
                  <a:lnTo>
                    <a:pt x="82" y="115"/>
                  </a:lnTo>
                  <a:lnTo>
                    <a:pt x="85" y="119"/>
                  </a:lnTo>
                  <a:lnTo>
                    <a:pt x="85" y="123"/>
                  </a:lnTo>
                  <a:lnTo>
                    <a:pt x="85" y="125"/>
                  </a:lnTo>
                  <a:lnTo>
                    <a:pt x="92" y="133"/>
                  </a:lnTo>
                  <a:lnTo>
                    <a:pt x="95" y="137"/>
                  </a:lnTo>
                  <a:lnTo>
                    <a:pt x="97" y="142"/>
                  </a:lnTo>
                  <a:lnTo>
                    <a:pt x="98" y="145"/>
                  </a:lnTo>
                  <a:lnTo>
                    <a:pt x="97" y="146"/>
                  </a:lnTo>
                  <a:lnTo>
                    <a:pt x="98" y="151"/>
                  </a:lnTo>
                  <a:lnTo>
                    <a:pt x="96" y="152"/>
                  </a:lnTo>
                  <a:lnTo>
                    <a:pt x="91" y="150"/>
                  </a:lnTo>
                  <a:lnTo>
                    <a:pt x="86" y="148"/>
                  </a:lnTo>
                  <a:lnTo>
                    <a:pt x="82" y="147"/>
                  </a:lnTo>
                  <a:lnTo>
                    <a:pt x="79" y="146"/>
                  </a:lnTo>
                  <a:lnTo>
                    <a:pt x="76" y="146"/>
                  </a:lnTo>
                  <a:lnTo>
                    <a:pt x="75" y="146"/>
                  </a:lnTo>
                  <a:lnTo>
                    <a:pt x="70" y="146"/>
                  </a:lnTo>
                  <a:lnTo>
                    <a:pt x="64" y="146"/>
                  </a:lnTo>
                  <a:lnTo>
                    <a:pt x="61" y="145"/>
                  </a:lnTo>
                  <a:lnTo>
                    <a:pt x="55" y="144"/>
                  </a:lnTo>
                  <a:lnTo>
                    <a:pt x="50" y="144"/>
                  </a:lnTo>
                  <a:lnTo>
                    <a:pt x="40" y="143"/>
                  </a:lnTo>
                  <a:lnTo>
                    <a:pt x="35" y="143"/>
                  </a:lnTo>
                  <a:lnTo>
                    <a:pt x="34" y="14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98">
              <a:extLst>
                <a:ext uri="{FF2B5EF4-FFF2-40B4-BE49-F238E27FC236}">
                  <a16:creationId xmlns:a16="http://schemas.microsoft.com/office/drawing/2014/main" id="{BBA3E0AC-2A38-3203-C681-257B967D7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906" y="3141009"/>
              <a:ext cx="137160" cy="6807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1"/>
                </a:cxn>
                <a:cxn ang="0">
                  <a:pos x="6" y="2"/>
                </a:cxn>
                <a:cxn ang="0">
                  <a:pos x="11" y="2"/>
                </a:cxn>
                <a:cxn ang="0">
                  <a:pos x="13" y="4"/>
                </a:cxn>
                <a:cxn ang="0">
                  <a:pos x="16" y="5"/>
                </a:cxn>
                <a:cxn ang="0">
                  <a:pos x="19" y="6"/>
                </a:cxn>
                <a:cxn ang="0">
                  <a:pos x="22" y="7"/>
                </a:cxn>
                <a:cxn ang="0">
                  <a:pos x="26" y="8"/>
                </a:cxn>
                <a:cxn ang="0">
                  <a:pos x="32" y="7"/>
                </a:cxn>
                <a:cxn ang="0">
                  <a:pos x="36" y="8"/>
                </a:cxn>
                <a:cxn ang="0">
                  <a:pos x="39" y="9"/>
                </a:cxn>
                <a:cxn ang="0">
                  <a:pos x="42" y="12"/>
                </a:cxn>
                <a:cxn ang="0">
                  <a:pos x="46" y="14"/>
                </a:cxn>
                <a:cxn ang="0">
                  <a:pos x="50" y="15"/>
                </a:cxn>
                <a:cxn ang="0">
                  <a:pos x="49" y="17"/>
                </a:cxn>
                <a:cxn ang="0">
                  <a:pos x="51" y="19"/>
                </a:cxn>
                <a:cxn ang="0">
                  <a:pos x="55" y="18"/>
                </a:cxn>
                <a:cxn ang="0">
                  <a:pos x="56" y="16"/>
                </a:cxn>
                <a:cxn ang="0">
                  <a:pos x="60" y="15"/>
                </a:cxn>
                <a:cxn ang="0">
                  <a:pos x="62" y="17"/>
                </a:cxn>
                <a:cxn ang="0">
                  <a:pos x="64" y="15"/>
                </a:cxn>
                <a:cxn ang="0">
                  <a:pos x="66" y="16"/>
                </a:cxn>
                <a:cxn ang="0">
                  <a:pos x="68" y="17"/>
                </a:cxn>
                <a:cxn ang="0">
                  <a:pos x="70" y="19"/>
                </a:cxn>
                <a:cxn ang="0">
                  <a:pos x="75" y="19"/>
                </a:cxn>
                <a:cxn ang="0">
                  <a:pos x="75" y="22"/>
                </a:cxn>
                <a:cxn ang="0">
                  <a:pos x="76" y="27"/>
                </a:cxn>
                <a:cxn ang="0">
                  <a:pos x="79" y="29"/>
                </a:cxn>
                <a:cxn ang="0">
                  <a:pos x="82" y="29"/>
                </a:cxn>
                <a:cxn ang="0">
                  <a:pos x="84" y="31"/>
                </a:cxn>
                <a:cxn ang="0">
                  <a:pos x="82" y="33"/>
                </a:cxn>
                <a:cxn ang="0">
                  <a:pos x="82" y="36"/>
                </a:cxn>
                <a:cxn ang="0">
                  <a:pos x="87" y="40"/>
                </a:cxn>
                <a:cxn ang="0">
                  <a:pos x="87" y="44"/>
                </a:cxn>
                <a:cxn ang="0">
                  <a:pos x="84" y="45"/>
                </a:cxn>
                <a:cxn ang="0">
                  <a:pos x="82" y="43"/>
                </a:cxn>
                <a:cxn ang="0">
                  <a:pos x="79" y="44"/>
                </a:cxn>
                <a:cxn ang="0">
                  <a:pos x="74" y="40"/>
                </a:cxn>
                <a:cxn ang="0">
                  <a:pos x="70" y="39"/>
                </a:cxn>
                <a:cxn ang="0">
                  <a:pos x="66" y="41"/>
                </a:cxn>
                <a:cxn ang="0">
                  <a:pos x="62" y="42"/>
                </a:cxn>
                <a:cxn ang="0">
                  <a:pos x="55" y="42"/>
                </a:cxn>
                <a:cxn ang="0">
                  <a:pos x="50" y="44"/>
                </a:cxn>
                <a:cxn ang="0">
                  <a:pos x="46" y="44"/>
                </a:cxn>
                <a:cxn ang="0">
                  <a:pos x="44" y="45"/>
                </a:cxn>
                <a:cxn ang="0">
                  <a:pos x="34" y="36"/>
                </a:cxn>
                <a:cxn ang="0">
                  <a:pos x="28" y="40"/>
                </a:cxn>
                <a:cxn ang="0">
                  <a:pos x="18" y="39"/>
                </a:cxn>
                <a:cxn ang="0">
                  <a:pos x="20" y="33"/>
                </a:cxn>
                <a:cxn ang="0">
                  <a:pos x="20" y="27"/>
                </a:cxn>
                <a:cxn ang="0">
                  <a:pos x="17" y="15"/>
                </a:cxn>
                <a:cxn ang="0">
                  <a:pos x="11" y="10"/>
                </a:cxn>
                <a:cxn ang="0">
                  <a:pos x="2" y="6"/>
                </a:cxn>
              </a:cxnLst>
              <a:rect l="0" t="0" r="r" b="b"/>
              <a:pathLst>
                <a:path w="88" h="45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2" y="12"/>
                  </a:lnTo>
                  <a:lnTo>
                    <a:pt x="45" y="13"/>
                  </a:lnTo>
                  <a:lnTo>
                    <a:pt x="46" y="14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50" y="18"/>
                  </a:lnTo>
                  <a:lnTo>
                    <a:pt x="51" y="19"/>
                  </a:lnTo>
                  <a:lnTo>
                    <a:pt x="53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1" y="16"/>
                  </a:lnTo>
                  <a:lnTo>
                    <a:pt x="62" y="17"/>
                  </a:lnTo>
                  <a:lnTo>
                    <a:pt x="63" y="16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8" y="17"/>
                  </a:lnTo>
                  <a:lnTo>
                    <a:pt x="69" y="18"/>
                  </a:lnTo>
                  <a:lnTo>
                    <a:pt x="70" y="19"/>
                  </a:lnTo>
                  <a:lnTo>
                    <a:pt x="72" y="19"/>
                  </a:lnTo>
                  <a:lnTo>
                    <a:pt x="75" y="19"/>
                  </a:lnTo>
                  <a:lnTo>
                    <a:pt x="75" y="20"/>
                  </a:lnTo>
                  <a:lnTo>
                    <a:pt x="75" y="22"/>
                  </a:lnTo>
                  <a:lnTo>
                    <a:pt x="74" y="24"/>
                  </a:lnTo>
                  <a:lnTo>
                    <a:pt x="76" y="27"/>
                  </a:lnTo>
                  <a:lnTo>
                    <a:pt x="78" y="28"/>
                  </a:lnTo>
                  <a:lnTo>
                    <a:pt x="79" y="29"/>
                  </a:lnTo>
                  <a:lnTo>
                    <a:pt x="81" y="29"/>
                  </a:lnTo>
                  <a:lnTo>
                    <a:pt x="82" y="29"/>
                  </a:lnTo>
                  <a:lnTo>
                    <a:pt x="84" y="29"/>
                  </a:lnTo>
                  <a:lnTo>
                    <a:pt x="84" y="31"/>
                  </a:lnTo>
                  <a:lnTo>
                    <a:pt x="82" y="32"/>
                  </a:lnTo>
                  <a:lnTo>
                    <a:pt x="82" y="33"/>
                  </a:lnTo>
                  <a:lnTo>
                    <a:pt x="81" y="34"/>
                  </a:lnTo>
                  <a:lnTo>
                    <a:pt x="82" y="36"/>
                  </a:lnTo>
                  <a:lnTo>
                    <a:pt x="83" y="39"/>
                  </a:lnTo>
                  <a:lnTo>
                    <a:pt x="87" y="40"/>
                  </a:lnTo>
                  <a:lnTo>
                    <a:pt x="88" y="42"/>
                  </a:lnTo>
                  <a:lnTo>
                    <a:pt x="87" y="44"/>
                  </a:lnTo>
                  <a:lnTo>
                    <a:pt x="86" y="45"/>
                  </a:lnTo>
                  <a:lnTo>
                    <a:pt x="84" y="45"/>
                  </a:lnTo>
                  <a:lnTo>
                    <a:pt x="83" y="44"/>
                  </a:lnTo>
                  <a:lnTo>
                    <a:pt x="82" y="43"/>
                  </a:lnTo>
                  <a:lnTo>
                    <a:pt x="81" y="43"/>
                  </a:lnTo>
                  <a:lnTo>
                    <a:pt x="79" y="44"/>
                  </a:lnTo>
                  <a:lnTo>
                    <a:pt x="75" y="42"/>
                  </a:lnTo>
                  <a:lnTo>
                    <a:pt x="74" y="40"/>
                  </a:lnTo>
                  <a:lnTo>
                    <a:pt x="72" y="39"/>
                  </a:lnTo>
                  <a:lnTo>
                    <a:pt x="70" y="39"/>
                  </a:lnTo>
                  <a:lnTo>
                    <a:pt x="68" y="39"/>
                  </a:lnTo>
                  <a:lnTo>
                    <a:pt x="66" y="41"/>
                  </a:lnTo>
                  <a:lnTo>
                    <a:pt x="64" y="42"/>
                  </a:lnTo>
                  <a:lnTo>
                    <a:pt x="62" y="42"/>
                  </a:lnTo>
                  <a:lnTo>
                    <a:pt x="58" y="43"/>
                  </a:lnTo>
                  <a:lnTo>
                    <a:pt x="55" y="42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36" y="37"/>
                  </a:lnTo>
                  <a:lnTo>
                    <a:pt x="34" y="36"/>
                  </a:lnTo>
                  <a:lnTo>
                    <a:pt x="29" y="39"/>
                  </a:lnTo>
                  <a:lnTo>
                    <a:pt x="28" y="40"/>
                  </a:lnTo>
                  <a:lnTo>
                    <a:pt x="25" y="39"/>
                  </a:lnTo>
                  <a:lnTo>
                    <a:pt x="18" y="39"/>
                  </a:lnTo>
                  <a:lnTo>
                    <a:pt x="18" y="38"/>
                  </a:lnTo>
                  <a:lnTo>
                    <a:pt x="20" y="33"/>
                  </a:lnTo>
                  <a:lnTo>
                    <a:pt x="21" y="32"/>
                  </a:lnTo>
                  <a:lnTo>
                    <a:pt x="20" y="27"/>
                  </a:lnTo>
                  <a:lnTo>
                    <a:pt x="18" y="18"/>
                  </a:lnTo>
                  <a:lnTo>
                    <a:pt x="17" y="15"/>
                  </a:lnTo>
                  <a:lnTo>
                    <a:pt x="13" y="11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99">
              <a:extLst>
                <a:ext uri="{FF2B5EF4-FFF2-40B4-BE49-F238E27FC236}">
                  <a16:creationId xmlns:a16="http://schemas.microsoft.com/office/drawing/2014/main" id="{E6083152-89B4-4DEC-1FEA-8D4D5E1D4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478" y="3372466"/>
              <a:ext cx="31173" cy="39333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7" y="2"/>
                </a:cxn>
                <a:cxn ang="0">
                  <a:pos x="16" y="3"/>
                </a:cxn>
                <a:cxn ang="0">
                  <a:pos x="17" y="3"/>
                </a:cxn>
                <a:cxn ang="0">
                  <a:pos x="19" y="5"/>
                </a:cxn>
                <a:cxn ang="0">
                  <a:pos x="19" y="6"/>
                </a:cxn>
                <a:cxn ang="0">
                  <a:pos x="20" y="6"/>
                </a:cxn>
                <a:cxn ang="0">
                  <a:pos x="19" y="8"/>
                </a:cxn>
                <a:cxn ang="0">
                  <a:pos x="20" y="8"/>
                </a:cxn>
                <a:cxn ang="0">
                  <a:pos x="18" y="10"/>
                </a:cxn>
                <a:cxn ang="0">
                  <a:pos x="17" y="11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3"/>
                </a:cxn>
                <a:cxn ang="0">
                  <a:pos x="17" y="14"/>
                </a:cxn>
                <a:cxn ang="0">
                  <a:pos x="13" y="14"/>
                </a:cxn>
                <a:cxn ang="0">
                  <a:pos x="11" y="15"/>
                </a:cxn>
                <a:cxn ang="0">
                  <a:pos x="11" y="17"/>
                </a:cxn>
                <a:cxn ang="0">
                  <a:pos x="12" y="17"/>
                </a:cxn>
                <a:cxn ang="0">
                  <a:pos x="13" y="18"/>
                </a:cxn>
                <a:cxn ang="0">
                  <a:pos x="9" y="21"/>
                </a:cxn>
                <a:cxn ang="0">
                  <a:pos x="9" y="21"/>
                </a:cxn>
                <a:cxn ang="0">
                  <a:pos x="7" y="23"/>
                </a:cxn>
                <a:cxn ang="0">
                  <a:pos x="6" y="23"/>
                </a:cxn>
                <a:cxn ang="0">
                  <a:pos x="6" y="23"/>
                </a:cxn>
                <a:cxn ang="0">
                  <a:pos x="5" y="24"/>
                </a:cxn>
                <a:cxn ang="0">
                  <a:pos x="5" y="26"/>
                </a:cxn>
                <a:cxn ang="0">
                  <a:pos x="3" y="26"/>
                </a:cxn>
                <a:cxn ang="0">
                  <a:pos x="3" y="25"/>
                </a:cxn>
                <a:cxn ang="0">
                  <a:pos x="2" y="25"/>
                </a:cxn>
                <a:cxn ang="0">
                  <a:pos x="0" y="26"/>
                </a:cxn>
                <a:cxn ang="0">
                  <a:pos x="1" y="23"/>
                </a:cxn>
                <a:cxn ang="0">
                  <a:pos x="2" y="21"/>
                </a:cxn>
                <a:cxn ang="0">
                  <a:pos x="3" y="19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6" y="13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1" y="3"/>
                </a:cxn>
                <a:cxn ang="0">
                  <a:pos x="11" y="2"/>
                </a:cxn>
                <a:cxn ang="0">
                  <a:pos x="11" y="1"/>
                </a:cxn>
              </a:cxnLst>
              <a:rect l="0" t="0" r="r" b="b"/>
              <a:pathLst>
                <a:path w="20" h="26">
                  <a:moveTo>
                    <a:pt x="11" y="1"/>
                  </a:moveTo>
                  <a:lnTo>
                    <a:pt x="14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3" y="1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00">
              <a:extLst>
                <a:ext uri="{FF2B5EF4-FFF2-40B4-BE49-F238E27FC236}">
                  <a16:creationId xmlns:a16="http://schemas.microsoft.com/office/drawing/2014/main" id="{E5C7B30A-31F8-FB5F-12EC-8877841CA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388" y="3304390"/>
              <a:ext cx="143395" cy="124049"/>
            </a:xfrm>
            <a:custGeom>
              <a:avLst/>
              <a:gdLst/>
              <a:ahLst/>
              <a:cxnLst>
                <a:cxn ang="0">
                  <a:pos x="2" y="73"/>
                </a:cxn>
                <a:cxn ang="0">
                  <a:pos x="2" y="71"/>
                </a:cxn>
                <a:cxn ang="0">
                  <a:pos x="0" y="68"/>
                </a:cxn>
                <a:cxn ang="0">
                  <a:pos x="2" y="66"/>
                </a:cxn>
                <a:cxn ang="0">
                  <a:pos x="5" y="62"/>
                </a:cxn>
                <a:cxn ang="0">
                  <a:pos x="4" y="60"/>
                </a:cxn>
                <a:cxn ang="0">
                  <a:pos x="10" y="59"/>
                </a:cxn>
                <a:cxn ang="0">
                  <a:pos x="9" y="57"/>
                </a:cxn>
                <a:cxn ang="0">
                  <a:pos x="10" y="56"/>
                </a:cxn>
                <a:cxn ang="0">
                  <a:pos x="13" y="53"/>
                </a:cxn>
                <a:cxn ang="0">
                  <a:pos x="13" y="51"/>
                </a:cxn>
                <a:cxn ang="0">
                  <a:pos x="12" y="50"/>
                </a:cxn>
                <a:cxn ang="0">
                  <a:pos x="9" y="48"/>
                </a:cxn>
                <a:cxn ang="0">
                  <a:pos x="10" y="46"/>
                </a:cxn>
                <a:cxn ang="0">
                  <a:pos x="9" y="46"/>
                </a:cxn>
                <a:cxn ang="0">
                  <a:pos x="4" y="46"/>
                </a:cxn>
                <a:cxn ang="0">
                  <a:pos x="4" y="38"/>
                </a:cxn>
                <a:cxn ang="0">
                  <a:pos x="4" y="33"/>
                </a:cxn>
                <a:cxn ang="0">
                  <a:pos x="2" y="30"/>
                </a:cxn>
                <a:cxn ang="0">
                  <a:pos x="3" y="29"/>
                </a:cxn>
                <a:cxn ang="0">
                  <a:pos x="3" y="27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0" y="24"/>
                </a:cxn>
                <a:cxn ang="0">
                  <a:pos x="12" y="20"/>
                </a:cxn>
                <a:cxn ang="0">
                  <a:pos x="14" y="16"/>
                </a:cxn>
                <a:cxn ang="0">
                  <a:pos x="14" y="10"/>
                </a:cxn>
                <a:cxn ang="0">
                  <a:pos x="16" y="11"/>
                </a:cxn>
                <a:cxn ang="0">
                  <a:pos x="24" y="12"/>
                </a:cxn>
                <a:cxn ang="0">
                  <a:pos x="34" y="9"/>
                </a:cxn>
                <a:cxn ang="0">
                  <a:pos x="45" y="12"/>
                </a:cxn>
                <a:cxn ang="0">
                  <a:pos x="54" y="12"/>
                </a:cxn>
                <a:cxn ang="0">
                  <a:pos x="66" y="6"/>
                </a:cxn>
                <a:cxn ang="0">
                  <a:pos x="73" y="6"/>
                </a:cxn>
                <a:cxn ang="0">
                  <a:pos x="84" y="5"/>
                </a:cxn>
                <a:cxn ang="0">
                  <a:pos x="90" y="0"/>
                </a:cxn>
                <a:cxn ang="0">
                  <a:pos x="91" y="2"/>
                </a:cxn>
                <a:cxn ang="0">
                  <a:pos x="86" y="11"/>
                </a:cxn>
                <a:cxn ang="0">
                  <a:pos x="79" y="15"/>
                </a:cxn>
                <a:cxn ang="0">
                  <a:pos x="75" y="19"/>
                </a:cxn>
                <a:cxn ang="0">
                  <a:pos x="76" y="24"/>
                </a:cxn>
                <a:cxn ang="0">
                  <a:pos x="73" y="47"/>
                </a:cxn>
                <a:cxn ang="0">
                  <a:pos x="41" y="67"/>
                </a:cxn>
                <a:cxn ang="0">
                  <a:pos x="17" y="82"/>
                </a:cxn>
                <a:cxn ang="0">
                  <a:pos x="13" y="81"/>
                </a:cxn>
              </a:cxnLst>
              <a:rect l="0" t="0" r="r" b="b"/>
              <a:pathLst>
                <a:path w="92" h="82">
                  <a:moveTo>
                    <a:pt x="2" y="74"/>
                  </a:moveTo>
                  <a:lnTo>
                    <a:pt x="2" y="73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6" y="59"/>
                  </a:lnTo>
                  <a:lnTo>
                    <a:pt x="10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1" y="55"/>
                  </a:lnTo>
                  <a:lnTo>
                    <a:pt x="13" y="53"/>
                  </a:lnTo>
                  <a:lnTo>
                    <a:pt x="12" y="53"/>
                  </a:lnTo>
                  <a:lnTo>
                    <a:pt x="13" y="51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0" y="48"/>
                  </a:lnTo>
                  <a:lnTo>
                    <a:pt x="9" y="48"/>
                  </a:lnTo>
                  <a:lnTo>
                    <a:pt x="10" y="47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3" y="42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3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1" y="23"/>
                  </a:lnTo>
                  <a:lnTo>
                    <a:pt x="12" y="20"/>
                  </a:lnTo>
                  <a:lnTo>
                    <a:pt x="16" y="19"/>
                  </a:lnTo>
                  <a:lnTo>
                    <a:pt x="14" y="16"/>
                  </a:lnTo>
                  <a:lnTo>
                    <a:pt x="13" y="13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21" y="12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45" y="12"/>
                  </a:lnTo>
                  <a:lnTo>
                    <a:pt x="48" y="13"/>
                  </a:lnTo>
                  <a:lnTo>
                    <a:pt x="54" y="12"/>
                  </a:lnTo>
                  <a:lnTo>
                    <a:pt x="58" y="11"/>
                  </a:lnTo>
                  <a:lnTo>
                    <a:pt x="66" y="6"/>
                  </a:lnTo>
                  <a:lnTo>
                    <a:pt x="69" y="5"/>
                  </a:lnTo>
                  <a:lnTo>
                    <a:pt x="73" y="6"/>
                  </a:lnTo>
                  <a:lnTo>
                    <a:pt x="78" y="6"/>
                  </a:lnTo>
                  <a:lnTo>
                    <a:pt x="84" y="5"/>
                  </a:lnTo>
                  <a:lnTo>
                    <a:pt x="88" y="2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2"/>
                  </a:lnTo>
                  <a:lnTo>
                    <a:pt x="92" y="4"/>
                  </a:lnTo>
                  <a:lnTo>
                    <a:pt x="86" y="11"/>
                  </a:lnTo>
                  <a:lnTo>
                    <a:pt x="84" y="13"/>
                  </a:lnTo>
                  <a:lnTo>
                    <a:pt x="79" y="15"/>
                  </a:lnTo>
                  <a:lnTo>
                    <a:pt x="77" y="16"/>
                  </a:lnTo>
                  <a:lnTo>
                    <a:pt x="75" y="19"/>
                  </a:lnTo>
                  <a:lnTo>
                    <a:pt x="75" y="21"/>
                  </a:lnTo>
                  <a:lnTo>
                    <a:pt x="76" y="24"/>
                  </a:lnTo>
                  <a:lnTo>
                    <a:pt x="76" y="27"/>
                  </a:lnTo>
                  <a:lnTo>
                    <a:pt x="73" y="47"/>
                  </a:lnTo>
                  <a:lnTo>
                    <a:pt x="42" y="66"/>
                  </a:lnTo>
                  <a:lnTo>
                    <a:pt x="41" y="67"/>
                  </a:lnTo>
                  <a:lnTo>
                    <a:pt x="24" y="77"/>
                  </a:lnTo>
                  <a:lnTo>
                    <a:pt x="17" y="82"/>
                  </a:lnTo>
                  <a:lnTo>
                    <a:pt x="16" y="82"/>
                  </a:lnTo>
                  <a:lnTo>
                    <a:pt x="13" y="81"/>
                  </a:lnTo>
                  <a:lnTo>
                    <a:pt x="2" y="7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01">
              <a:extLst>
                <a:ext uri="{FF2B5EF4-FFF2-40B4-BE49-F238E27FC236}">
                  <a16:creationId xmlns:a16="http://schemas.microsoft.com/office/drawing/2014/main" id="{26199AEA-3B11-5878-F36D-CFE74F93A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33" y="3407260"/>
              <a:ext cx="31173" cy="84716"/>
            </a:xfrm>
            <a:custGeom>
              <a:avLst/>
              <a:gdLst/>
              <a:ahLst/>
              <a:cxnLst>
                <a:cxn ang="0">
                  <a:pos x="10" y="56"/>
                </a:cxn>
                <a:cxn ang="0">
                  <a:pos x="6" y="44"/>
                </a:cxn>
                <a:cxn ang="0">
                  <a:pos x="1" y="31"/>
                </a:cxn>
                <a:cxn ang="0">
                  <a:pos x="0" y="29"/>
                </a:cxn>
                <a:cxn ang="0">
                  <a:pos x="1" y="28"/>
                </a:cxn>
                <a:cxn ang="0">
                  <a:pos x="5" y="23"/>
                </a:cxn>
                <a:cxn ang="0">
                  <a:pos x="6" y="20"/>
                </a:cxn>
                <a:cxn ang="0">
                  <a:pos x="7" y="16"/>
                </a:cxn>
                <a:cxn ang="0">
                  <a:pos x="8" y="12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13" y="2"/>
                </a:cxn>
                <a:cxn ang="0">
                  <a:pos x="14" y="2"/>
                </a:cxn>
                <a:cxn ang="0">
                  <a:pos x="14" y="3"/>
                </a:cxn>
                <a:cxn ang="0">
                  <a:pos x="16" y="3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0"/>
                </a:cxn>
                <a:cxn ang="0">
                  <a:pos x="19" y="2"/>
                </a:cxn>
                <a:cxn ang="0">
                  <a:pos x="20" y="3"/>
                </a:cxn>
                <a:cxn ang="0">
                  <a:pos x="20" y="4"/>
                </a:cxn>
                <a:cxn ang="0">
                  <a:pos x="20" y="5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19" y="7"/>
                </a:cxn>
                <a:cxn ang="0">
                  <a:pos x="20" y="10"/>
                </a:cxn>
                <a:cxn ang="0">
                  <a:pos x="20" y="12"/>
                </a:cxn>
                <a:cxn ang="0">
                  <a:pos x="19" y="13"/>
                </a:cxn>
                <a:cxn ang="0">
                  <a:pos x="19" y="19"/>
                </a:cxn>
                <a:cxn ang="0">
                  <a:pos x="19" y="24"/>
                </a:cxn>
                <a:cxn ang="0">
                  <a:pos x="18" y="26"/>
                </a:cxn>
                <a:cxn ang="0">
                  <a:pos x="18" y="29"/>
                </a:cxn>
                <a:cxn ang="0">
                  <a:pos x="16" y="35"/>
                </a:cxn>
                <a:cxn ang="0">
                  <a:pos x="13" y="42"/>
                </a:cxn>
                <a:cxn ang="0">
                  <a:pos x="13" y="48"/>
                </a:cxn>
                <a:cxn ang="0">
                  <a:pos x="12" y="54"/>
                </a:cxn>
                <a:cxn ang="0">
                  <a:pos x="11" y="55"/>
                </a:cxn>
                <a:cxn ang="0">
                  <a:pos x="10" y="56"/>
                </a:cxn>
                <a:cxn ang="0">
                  <a:pos x="10" y="56"/>
                </a:cxn>
              </a:cxnLst>
              <a:rect l="0" t="0" r="r" b="b"/>
              <a:pathLst>
                <a:path w="20" h="56">
                  <a:moveTo>
                    <a:pt x="10" y="56"/>
                  </a:moveTo>
                  <a:lnTo>
                    <a:pt x="6" y="44"/>
                  </a:lnTo>
                  <a:lnTo>
                    <a:pt x="1" y="31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6"/>
                  </a:lnTo>
                  <a:lnTo>
                    <a:pt x="8" y="12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6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7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19" y="24"/>
                  </a:lnTo>
                  <a:lnTo>
                    <a:pt x="18" y="26"/>
                  </a:lnTo>
                  <a:lnTo>
                    <a:pt x="18" y="29"/>
                  </a:lnTo>
                  <a:lnTo>
                    <a:pt x="16" y="35"/>
                  </a:lnTo>
                  <a:lnTo>
                    <a:pt x="13" y="42"/>
                  </a:lnTo>
                  <a:lnTo>
                    <a:pt x="13" y="48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10" y="5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02">
              <a:extLst>
                <a:ext uri="{FF2B5EF4-FFF2-40B4-BE49-F238E27FC236}">
                  <a16:creationId xmlns:a16="http://schemas.microsoft.com/office/drawing/2014/main" id="{9ED3AF19-4CEC-1F68-A7DD-F1D4C68C9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424" y="4056249"/>
              <a:ext cx="115339" cy="122537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47" y="1"/>
                </a:cxn>
                <a:cxn ang="0">
                  <a:pos x="58" y="2"/>
                </a:cxn>
                <a:cxn ang="0">
                  <a:pos x="55" y="9"/>
                </a:cxn>
                <a:cxn ang="0">
                  <a:pos x="57" y="15"/>
                </a:cxn>
                <a:cxn ang="0">
                  <a:pos x="65" y="12"/>
                </a:cxn>
                <a:cxn ang="0">
                  <a:pos x="71" y="14"/>
                </a:cxn>
                <a:cxn ang="0">
                  <a:pos x="72" y="22"/>
                </a:cxn>
                <a:cxn ang="0">
                  <a:pos x="66" y="27"/>
                </a:cxn>
                <a:cxn ang="0">
                  <a:pos x="65" y="30"/>
                </a:cxn>
                <a:cxn ang="0">
                  <a:pos x="66" y="33"/>
                </a:cxn>
                <a:cxn ang="0">
                  <a:pos x="70" y="36"/>
                </a:cxn>
                <a:cxn ang="0">
                  <a:pos x="74" y="37"/>
                </a:cxn>
                <a:cxn ang="0">
                  <a:pos x="73" y="46"/>
                </a:cxn>
                <a:cxn ang="0">
                  <a:pos x="71" y="59"/>
                </a:cxn>
                <a:cxn ang="0">
                  <a:pos x="68" y="64"/>
                </a:cxn>
                <a:cxn ang="0">
                  <a:pos x="65" y="63"/>
                </a:cxn>
                <a:cxn ang="0">
                  <a:pos x="63" y="58"/>
                </a:cxn>
                <a:cxn ang="0">
                  <a:pos x="59" y="62"/>
                </a:cxn>
                <a:cxn ang="0">
                  <a:pos x="56" y="61"/>
                </a:cxn>
                <a:cxn ang="0">
                  <a:pos x="51" y="55"/>
                </a:cxn>
                <a:cxn ang="0">
                  <a:pos x="49" y="54"/>
                </a:cxn>
                <a:cxn ang="0">
                  <a:pos x="47" y="60"/>
                </a:cxn>
                <a:cxn ang="0">
                  <a:pos x="42" y="63"/>
                </a:cxn>
                <a:cxn ang="0">
                  <a:pos x="36" y="64"/>
                </a:cxn>
                <a:cxn ang="0">
                  <a:pos x="37" y="70"/>
                </a:cxn>
                <a:cxn ang="0">
                  <a:pos x="40" y="74"/>
                </a:cxn>
                <a:cxn ang="0">
                  <a:pos x="39" y="80"/>
                </a:cxn>
                <a:cxn ang="0">
                  <a:pos x="32" y="79"/>
                </a:cxn>
                <a:cxn ang="0">
                  <a:pos x="30" y="81"/>
                </a:cxn>
                <a:cxn ang="0">
                  <a:pos x="24" y="75"/>
                </a:cxn>
                <a:cxn ang="0">
                  <a:pos x="14" y="65"/>
                </a:cxn>
                <a:cxn ang="0">
                  <a:pos x="14" y="62"/>
                </a:cxn>
                <a:cxn ang="0">
                  <a:pos x="5" y="53"/>
                </a:cxn>
                <a:cxn ang="0">
                  <a:pos x="8" y="51"/>
                </a:cxn>
                <a:cxn ang="0">
                  <a:pos x="4" y="47"/>
                </a:cxn>
                <a:cxn ang="0">
                  <a:pos x="0" y="42"/>
                </a:cxn>
                <a:cxn ang="0">
                  <a:pos x="5" y="38"/>
                </a:cxn>
                <a:cxn ang="0">
                  <a:pos x="8" y="30"/>
                </a:cxn>
                <a:cxn ang="0">
                  <a:pos x="11" y="28"/>
                </a:cxn>
                <a:cxn ang="0">
                  <a:pos x="14" y="27"/>
                </a:cxn>
                <a:cxn ang="0">
                  <a:pos x="7" y="23"/>
                </a:cxn>
                <a:cxn ang="0">
                  <a:pos x="10" y="22"/>
                </a:cxn>
                <a:cxn ang="0">
                  <a:pos x="16" y="18"/>
                </a:cxn>
                <a:cxn ang="0">
                  <a:pos x="28" y="18"/>
                </a:cxn>
                <a:cxn ang="0">
                  <a:pos x="32" y="17"/>
                </a:cxn>
                <a:cxn ang="0">
                  <a:pos x="31" y="3"/>
                </a:cxn>
              </a:cxnLst>
              <a:rect l="0" t="0" r="r" b="b"/>
              <a:pathLst>
                <a:path w="74" h="81">
                  <a:moveTo>
                    <a:pt x="31" y="3"/>
                  </a:moveTo>
                  <a:lnTo>
                    <a:pt x="32" y="0"/>
                  </a:lnTo>
                  <a:lnTo>
                    <a:pt x="37" y="0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58" y="2"/>
                  </a:lnTo>
                  <a:lnTo>
                    <a:pt x="56" y="5"/>
                  </a:lnTo>
                  <a:lnTo>
                    <a:pt x="55" y="9"/>
                  </a:lnTo>
                  <a:lnTo>
                    <a:pt x="56" y="13"/>
                  </a:lnTo>
                  <a:lnTo>
                    <a:pt x="57" y="15"/>
                  </a:lnTo>
                  <a:lnTo>
                    <a:pt x="59" y="15"/>
                  </a:lnTo>
                  <a:lnTo>
                    <a:pt x="65" y="12"/>
                  </a:lnTo>
                  <a:lnTo>
                    <a:pt x="68" y="12"/>
                  </a:lnTo>
                  <a:lnTo>
                    <a:pt x="71" y="14"/>
                  </a:lnTo>
                  <a:lnTo>
                    <a:pt x="73" y="19"/>
                  </a:lnTo>
                  <a:lnTo>
                    <a:pt x="72" y="22"/>
                  </a:lnTo>
                  <a:lnTo>
                    <a:pt x="69" y="24"/>
                  </a:lnTo>
                  <a:lnTo>
                    <a:pt x="66" y="27"/>
                  </a:lnTo>
                  <a:lnTo>
                    <a:pt x="65" y="28"/>
                  </a:lnTo>
                  <a:lnTo>
                    <a:pt x="65" y="30"/>
                  </a:lnTo>
                  <a:lnTo>
                    <a:pt x="65" y="31"/>
                  </a:lnTo>
                  <a:lnTo>
                    <a:pt x="66" y="33"/>
                  </a:lnTo>
                  <a:lnTo>
                    <a:pt x="67" y="35"/>
                  </a:lnTo>
                  <a:lnTo>
                    <a:pt x="70" y="36"/>
                  </a:lnTo>
                  <a:lnTo>
                    <a:pt x="73" y="37"/>
                  </a:lnTo>
                  <a:lnTo>
                    <a:pt x="74" y="37"/>
                  </a:lnTo>
                  <a:lnTo>
                    <a:pt x="74" y="39"/>
                  </a:lnTo>
                  <a:lnTo>
                    <a:pt x="73" y="46"/>
                  </a:lnTo>
                  <a:lnTo>
                    <a:pt x="72" y="53"/>
                  </a:lnTo>
                  <a:lnTo>
                    <a:pt x="71" y="59"/>
                  </a:lnTo>
                  <a:lnTo>
                    <a:pt x="70" y="63"/>
                  </a:lnTo>
                  <a:lnTo>
                    <a:pt x="68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4" y="60"/>
                  </a:lnTo>
                  <a:lnTo>
                    <a:pt x="63" y="58"/>
                  </a:lnTo>
                  <a:lnTo>
                    <a:pt x="61" y="61"/>
                  </a:lnTo>
                  <a:lnTo>
                    <a:pt x="59" y="62"/>
                  </a:lnTo>
                  <a:lnTo>
                    <a:pt x="58" y="62"/>
                  </a:lnTo>
                  <a:lnTo>
                    <a:pt x="56" y="61"/>
                  </a:lnTo>
                  <a:lnTo>
                    <a:pt x="53" y="58"/>
                  </a:lnTo>
                  <a:lnTo>
                    <a:pt x="51" y="55"/>
                  </a:lnTo>
                  <a:lnTo>
                    <a:pt x="50" y="54"/>
                  </a:lnTo>
                  <a:lnTo>
                    <a:pt x="49" y="54"/>
                  </a:lnTo>
                  <a:lnTo>
                    <a:pt x="47" y="55"/>
                  </a:lnTo>
                  <a:lnTo>
                    <a:pt x="47" y="60"/>
                  </a:lnTo>
                  <a:lnTo>
                    <a:pt x="46" y="61"/>
                  </a:lnTo>
                  <a:lnTo>
                    <a:pt x="42" y="63"/>
                  </a:lnTo>
                  <a:lnTo>
                    <a:pt x="37" y="64"/>
                  </a:lnTo>
                  <a:lnTo>
                    <a:pt x="36" y="64"/>
                  </a:lnTo>
                  <a:lnTo>
                    <a:pt x="36" y="67"/>
                  </a:lnTo>
                  <a:lnTo>
                    <a:pt x="37" y="70"/>
                  </a:lnTo>
                  <a:lnTo>
                    <a:pt x="39" y="73"/>
                  </a:lnTo>
                  <a:lnTo>
                    <a:pt x="40" y="74"/>
                  </a:lnTo>
                  <a:lnTo>
                    <a:pt x="41" y="76"/>
                  </a:lnTo>
                  <a:lnTo>
                    <a:pt x="39" y="80"/>
                  </a:lnTo>
                  <a:lnTo>
                    <a:pt x="34" y="78"/>
                  </a:lnTo>
                  <a:lnTo>
                    <a:pt x="32" y="79"/>
                  </a:lnTo>
                  <a:lnTo>
                    <a:pt x="31" y="81"/>
                  </a:lnTo>
                  <a:lnTo>
                    <a:pt x="30" y="81"/>
                  </a:lnTo>
                  <a:lnTo>
                    <a:pt x="27" y="78"/>
                  </a:lnTo>
                  <a:lnTo>
                    <a:pt x="24" y="75"/>
                  </a:lnTo>
                  <a:lnTo>
                    <a:pt x="22" y="72"/>
                  </a:lnTo>
                  <a:lnTo>
                    <a:pt x="14" y="65"/>
                  </a:lnTo>
                  <a:lnTo>
                    <a:pt x="16" y="63"/>
                  </a:lnTo>
                  <a:lnTo>
                    <a:pt x="14" y="62"/>
                  </a:lnTo>
                  <a:lnTo>
                    <a:pt x="11" y="61"/>
                  </a:lnTo>
                  <a:lnTo>
                    <a:pt x="5" y="53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7" y="48"/>
                  </a:lnTo>
                  <a:lnTo>
                    <a:pt x="4" y="47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2" y="40"/>
                  </a:lnTo>
                  <a:lnTo>
                    <a:pt x="5" y="38"/>
                  </a:lnTo>
                  <a:lnTo>
                    <a:pt x="7" y="36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11" y="28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0" y="25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6" y="18"/>
                  </a:lnTo>
                  <a:lnTo>
                    <a:pt x="21" y="18"/>
                  </a:lnTo>
                  <a:lnTo>
                    <a:pt x="28" y="18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03">
              <a:extLst>
                <a:ext uri="{FF2B5EF4-FFF2-40B4-BE49-F238E27FC236}">
                  <a16:creationId xmlns:a16="http://schemas.microsoft.com/office/drawing/2014/main" id="{2F465336-AE33-3CB4-E56A-7A6E2E8A5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5807" y="4455626"/>
              <a:ext cx="174567" cy="950035"/>
            </a:xfrm>
            <a:custGeom>
              <a:avLst/>
              <a:gdLst/>
              <a:ahLst/>
              <a:cxnLst>
                <a:cxn ang="0">
                  <a:pos x="77" y="575"/>
                </a:cxn>
                <a:cxn ang="0">
                  <a:pos x="61" y="595"/>
                </a:cxn>
                <a:cxn ang="0">
                  <a:pos x="54" y="590"/>
                </a:cxn>
                <a:cxn ang="0">
                  <a:pos x="36" y="588"/>
                </a:cxn>
                <a:cxn ang="0">
                  <a:pos x="47" y="576"/>
                </a:cxn>
                <a:cxn ang="0">
                  <a:pos x="35" y="562"/>
                </a:cxn>
                <a:cxn ang="0">
                  <a:pos x="23" y="556"/>
                </a:cxn>
                <a:cxn ang="0">
                  <a:pos x="17" y="543"/>
                </a:cxn>
                <a:cxn ang="0">
                  <a:pos x="22" y="532"/>
                </a:cxn>
                <a:cxn ang="0">
                  <a:pos x="21" y="511"/>
                </a:cxn>
                <a:cxn ang="0">
                  <a:pos x="21" y="483"/>
                </a:cxn>
                <a:cxn ang="0">
                  <a:pos x="16" y="478"/>
                </a:cxn>
                <a:cxn ang="0">
                  <a:pos x="19" y="469"/>
                </a:cxn>
                <a:cxn ang="0">
                  <a:pos x="6" y="454"/>
                </a:cxn>
                <a:cxn ang="0">
                  <a:pos x="12" y="442"/>
                </a:cxn>
                <a:cxn ang="0">
                  <a:pos x="15" y="455"/>
                </a:cxn>
                <a:cxn ang="0">
                  <a:pos x="26" y="449"/>
                </a:cxn>
                <a:cxn ang="0">
                  <a:pos x="29" y="430"/>
                </a:cxn>
                <a:cxn ang="0">
                  <a:pos x="38" y="415"/>
                </a:cxn>
                <a:cxn ang="0">
                  <a:pos x="35" y="393"/>
                </a:cxn>
                <a:cxn ang="0">
                  <a:pos x="40" y="372"/>
                </a:cxn>
                <a:cxn ang="0">
                  <a:pos x="33" y="364"/>
                </a:cxn>
                <a:cxn ang="0">
                  <a:pos x="21" y="351"/>
                </a:cxn>
                <a:cxn ang="0">
                  <a:pos x="27" y="309"/>
                </a:cxn>
                <a:cxn ang="0">
                  <a:pos x="29" y="291"/>
                </a:cxn>
                <a:cxn ang="0">
                  <a:pos x="42" y="259"/>
                </a:cxn>
                <a:cxn ang="0">
                  <a:pos x="51" y="232"/>
                </a:cxn>
                <a:cxn ang="0">
                  <a:pos x="52" y="210"/>
                </a:cxn>
                <a:cxn ang="0">
                  <a:pos x="56" y="170"/>
                </a:cxn>
                <a:cxn ang="0">
                  <a:pos x="61" y="137"/>
                </a:cxn>
                <a:cxn ang="0">
                  <a:pos x="66" y="101"/>
                </a:cxn>
                <a:cxn ang="0">
                  <a:pos x="65" y="79"/>
                </a:cxn>
                <a:cxn ang="0">
                  <a:pos x="71" y="57"/>
                </a:cxn>
                <a:cxn ang="0">
                  <a:pos x="74" y="7"/>
                </a:cxn>
                <a:cxn ang="0">
                  <a:pos x="87" y="17"/>
                </a:cxn>
                <a:cxn ang="0">
                  <a:pos x="96" y="50"/>
                </a:cxn>
                <a:cxn ang="0">
                  <a:pos x="111" y="76"/>
                </a:cxn>
                <a:cxn ang="0">
                  <a:pos x="92" y="100"/>
                </a:cxn>
                <a:cxn ang="0">
                  <a:pos x="92" y="123"/>
                </a:cxn>
                <a:cxn ang="0">
                  <a:pos x="87" y="136"/>
                </a:cxn>
                <a:cxn ang="0">
                  <a:pos x="74" y="182"/>
                </a:cxn>
                <a:cxn ang="0">
                  <a:pos x="70" y="215"/>
                </a:cxn>
                <a:cxn ang="0">
                  <a:pos x="68" y="271"/>
                </a:cxn>
                <a:cxn ang="0">
                  <a:pos x="61" y="315"/>
                </a:cxn>
                <a:cxn ang="0">
                  <a:pos x="48" y="349"/>
                </a:cxn>
                <a:cxn ang="0">
                  <a:pos x="45" y="390"/>
                </a:cxn>
                <a:cxn ang="0">
                  <a:pos x="56" y="416"/>
                </a:cxn>
                <a:cxn ang="0">
                  <a:pos x="47" y="425"/>
                </a:cxn>
                <a:cxn ang="0">
                  <a:pos x="49" y="465"/>
                </a:cxn>
                <a:cxn ang="0">
                  <a:pos x="42" y="489"/>
                </a:cxn>
                <a:cxn ang="0">
                  <a:pos x="31" y="540"/>
                </a:cxn>
                <a:cxn ang="0">
                  <a:pos x="53" y="566"/>
                </a:cxn>
                <a:cxn ang="0">
                  <a:pos x="83" y="628"/>
                </a:cxn>
                <a:cxn ang="0">
                  <a:pos x="63" y="625"/>
                </a:cxn>
                <a:cxn ang="0">
                  <a:pos x="81" y="614"/>
                </a:cxn>
                <a:cxn ang="0">
                  <a:pos x="80" y="597"/>
                </a:cxn>
                <a:cxn ang="0">
                  <a:pos x="75" y="582"/>
                </a:cxn>
                <a:cxn ang="0">
                  <a:pos x="29" y="584"/>
                </a:cxn>
                <a:cxn ang="0">
                  <a:pos x="35" y="570"/>
                </a:cxn>
                <a:cxn ang="0">
                  <a:pos x="17" y="396"/>
                </a:cxn>
                <a:cxn ang="0">
                  <a:pos x="25" y="371"/>
                </a:cxn>
                <a:cxn ang="0">
                  <a:pos x="23" y="398"/>
                </a:cxn>
              </a:cxnLst>
              <a:rect l="0" t="0" r="r" b="b"/>
              <a:pathLst>
                <a:path w="112" h="628">
                  <a:moveTo>
                    <a:pt x="92" y="573"/>
                  </a:moveTo>
                  <a:lnTo>
                    <a:pt x="90" y="574"/>
                  </a:lnTo>
                  <a:lnTo>
                    <a:pt x="85" y="573"/>
                  </a:lnTo>
                  <a:lnTo>
                    <a:pt x="82" y="570"/>
                  </a:lnTo>
                  <a:lnTo>
                    <a:pt x="81" y="570"/>
                  </a:lnTo>
                  <a:lnTo>
                    <a:pt x="79" y="571"/>
                  </a:lnTo>
                  <a:lnTo>
                    <a:pt x="77" y="575"/>
                  </a:lnTo>
                  <a:lnTo>
                    <a:pt x="74" y="577"/>
                  </a:lnTo>
                  <a:lnTo>
                    <a:pt x="67" y="578"/>
                  </a:lnTo>
                  <a:lnTo>
                    <a:pt x="65" y="579"/>
                  </a:lnTo>
                  <a:lnTo>
                    <a:pt x="63" y="581"/>
                  </a:lnTo>
                  <a:lnTo>
                    <a:pt x="61" y="587"/>
                  </a:lnTo>
                  <a:lnTo>
                    <a:pt x="60" y="590"/>
                  </a:lnTo>
                  <a:lnTo>
                    <a:pt x="61" y="595"/>
                  </a:lnTo>
                  <a:lnTo>
                    <a:pt x="60" y="602"/>
                  </a:lnTo>
                  <a:lnTo>
                    <a:pt x="59" y="603"/>
                  </a:lnTo>
                  <a:lnTo>
                    <a:pt x="56" y="603"/>
                  </a:lnTo>
                  <a:lnTo>
                    <a:pt x="53" y="604"/>
                  </a:lnTo>
                  <a:lnTo>
                    <a:pt x="48" y="600"/>
                  </a:lnTo>
                  <a:lnTo>
                    <a:pt x="52" y="594"/>
                  </a:lnTo>
                  <a:lnTo>
                    <a:pt x="54" y="590"/>
                  </a:lnTo>
                  <a:lnTo>
                    <a:pt x="57" y="586"/>
                  </a:lnTo>
                  <a:lnTo>
                    <a:pt x="57" y="584"/>
                  </a:lnTo>
                  <a:lnTo>
                    <a:pt x="55" y="583"/>
                  </a:lnTo>
                  <a:lnTo>
                    <a:pt x="53" y="582"/>
                  </a:lnTo>
                  <a:lnTo>
                    <a:pt x="45" y="587"/>
                  </a:lnTo>
                  <a:lnTo>
                    <a:pt x="39" y="586"/>
                  </a:lnTo>
                  <a:lnTo>
                    <a:pt x="36" y="588"/>
                  </a:lnTo>
                  <a:lnTo>
                    <a:pt x="35" y="585"/>
                  </a:lnTo>
                  <a:lnTo>
                    <a:pt x="36" y="583"/>
                  </a:lnTo>
                  <a:lnTo>
                    <a:pt x="41" y="580"/>
                  </a:lnTo>
                  <a:lnTo>
                    <a:pt x="43" y="581"/>
                  </a:lnTo>
                  <a:lnTo>
                    <a:pt x="48" y="579"/>
                  </a:lnTo>
                  <a:lnTo>
                    <a:pt x="50" y="577"/>
                  </a:lnTo>
                  <a:lnTo>
                    <a:pt x="47" y="576"/>
                  </a:lnTo>
                  <a:lnTo>
                    <a:pt x="43" y="576"/>
                  </a:lnTo>
                  <a:lnTo>
                    <a:pt x="39" y="576"/>
                  </a:lnTo>
                  <a:lnTo>
                    <a:pt x="39" y="572"/>
                  </a:lnTo>
                  <a:lnTo>
                    <a:pt x="40" y="569"/>
                  </a:lnTo>
                  <a:lnTo>
                    <a:pt x="40" y="567"/>
                  </a:lnTo>
                  <a:lnTo>
                    <a:pt x="38" y="567"/>
                  </a:lnTo>
                  <a:lnTo>
                    <a:pt x="35" y="562"/>
                  </a:lnTo>
                  <a:lnTo>
                    <a:pt x="32" y="566"/>
                  </a:lnTo>
                  <a:lnTo>
                    <a:pt x="28" y="564"/>
                  </a:lnTo>
                  <a:lnTo>
                    <a:pt x="29" y="559"/>
                  </a:lnTo>
                  <a:lnTo>
                    <a:pt x="30" y="558"/>
                  </a:lnTo>
                  <a:lnTo>
                    <a:pt x="27" y="558"/>
                  </a:lnTo>
                  <a:lnTo>
                    <a:pt x="25" y="559"/>
                  </a:lnTo>
                  <a:lnTo>
                    <a:pt x="23" y="556"/>
                  </a:lnTo>
                  <a:lnTo>
                    <a:pt x="21" y="555"/>
                  </a:lnTo>
                  <a:lnTo>
                    <a:pt x="24" y="552"/>
                  </a:lnTo>
                  <a:lnTo>
                    <a:pt x="25" y="550"/>
                  </a:lnTo>
                  <a:lnTo>
                    <a:pt x="24" y="547"/>
                  </a:lnTo>
                  <a:lnTo>
                    <a:pt x="24" y="547"/>
                  </a:lnTo>
                  <a:lnTo>
                    <a:pt x="22" y="547"/>
                  </a:lnTo>
                  <a:lnTo>
                    <a:pt x="17" y="543"/>
                  </a:lnTo>
                  <a:lnTo>
                    <a:pt x="17" y="543"/>
                  </a:lnTo>
                  <a:lnTo>
                    <a:pt x="21" y="541"/>
                  </a:lnTo>
                  <a:lnTo>
                    <a:pt x="23" y="539"/>
                  </a:lnTo>
                  <a:lnTo>
                    <a:pt x="23" y="537"/>
                  </a:lnTo>
                  <a:lnTo>
                    <a:pt x="26" y="533"/>
                  </a:lnTo>
                  <a:lnTo>
                    <a:pt x="26" y="531"/>
                  </a:lnTo>
                  <a:lnTo>
                    <a:pt x="22" y="532"/>
                  </a:lnTo>
                  <a:lnTo>
                    <a:pt x="21" y="532"/>
                  </a:lnTo>
                  <a:lnTo>
                    <a:pt x="19" y="532"/>
                  </a:lnTo>
                  <a:lnTo>
                    <a:pt x="17" y="526"/>
                  </a:lnTo>
                  <a:lnTo>
                    <a:pt x="21" y="522"/>
                  </a:lnTo>
                  <a:lnTo>
                    <a:pt x="17" y="519"/>
                  </a:lnTo>
                  <a:lnTo>
                    <a:pt x="17" y="515"/>
                  </a:lnTo>
                  <a:lnTo>
                    <a:pt x="21" y="511"/>
                  </a:lnTo>
                  <a:lnTo>
                    <a:pt x="20" y="507"/>
                  </a:lnTo>
                  <a:lnTo>
                    <a:pt x="17" y="511"/>
                  </a:lnTo>
                  <a:lnTo>
                    <a:pt x="16" y="497"/>
                  </a:lnTo>
                  <a:lnTo>
                    <a:pt x="18" y="492"/>
                  </a:lnTo>
                  <a:lnTo>
                    <a:pt x="17" y="484"/>
                  </a:lnTo>
                  <a:lnTo>
                    <a:pt x="17" y="483"/>
                  </a:lnTo>
                  <a:lnTo>
                    <a:pt x="21" y="483"/>
                  </a:lnTo>
                  <a:lnTo>
                    <a:pt x="23" y="485"/>
                  </a:lnTo>
                  <a:lnTo>
                    <a:pt x="27" y="486"/>
                  </a:lnTo>
                  <a:lnTo>
                    <a:pt x="28" y="483"/>
                  </a:lnTo>
                  <a:lnTo>
                    <a:pt x="28" y="482"/>
                  </a:lnTo>
                  <a:lnTo>
                    <a:pt x="23" y="478"/>
                  </a:lnTo>
                  <a:lnTo>
                    <a:pt x="18" y="479"/>
                  </a:lnTo>
                  <a:lnTo>
                    <a:pt x="16" y="478"/>
                  </a:lnTo>
                  <a:lnTo>
                    <a:pt x="13" y="478"/>
                  </a:lnTo>
                  <a:lnTo>
                    <a:pt x="13" y="476"/>
                  </a:lnTo>
                  <a:lnTo>
                    <a:pt x="15" y="473"/>
                  </a:lnTo>
                  <a:lnTo>
                    <a:pt x="15" y="471"/>
                  </a:lnTo>
                  <a:lnTo>
                    <a:pt x="15" y="471"/>
                  </a:lnTo>
                  <a:lnTo>
                    <a:pt x="16" y="469"/>
                  </a:lnTo>
                  <a:lnTo>
                    <a:pt x="19" y="469"/>
                  </a:lnTo>
                  <a:lnTo>
                    <a:pt x="20" y="466"/>
                  </a:lnTo>
                  <a:lnTo>
                    <a:pt x="20" y="464"/>
                  </a:lnTo>
                  <a:lnTo>
                    <a:pt x="16" y="460"/>
                  </a:lnTo>
                  <a:lnTo>
                    <a:pt x="14" y="459"/>
                  </a:lnTo>
                  <a:lnTo>
                    <a:pt x="9" y="460"/>
                  </a:lnTo>
                  <a:lnTo>
                    <a:pt x="7" y="459"/>
                  </a:lnTo>
                  <a:lnTo>
                    <a:pt x="6" y="454"/>
                  </a:lnTo>
                  <a:lnTo>
                    <a:pt x="1" y="456"/>
                  </a:lnTo>
                  <a:lnTo>
                    <a:pt x="0" y="455"/>
                  </a:lnTo>
                  <a:lnTo>
                    <a:pt x="1" y="454"/>
                  </a:lnTo>
                  <a:lnTo>
                    <a:pt x="7" y="449"/>
                  </a:lnTo>
                  <a:lnTo>
                    <a:pt x="9" y="448"/>
                  </a:lnTo>
                  <a:lnTo>
                    <a:pt x="11" y="445"/>
                  </a:lnTo>
                  <a:lnTo>
                    <a:pt x="12" y="442"/>
                  </a:lnTo>
                  <a:lnTo>
                    <a:pt x="17" y="441"/>
                  </a:lnTo>
                  <a:lnTo>
                    <a:pt x="19" y="443"/>
                  </a:lnTo>
                  <a:lnTo>
                    <a:pt x="20" y="446"/>
                  </a:lnTo>
                  <a:lnTo>
                    <a:pt x="15" y="448"/>
                  </a:lnTo>
                  <a:lnTo>
                    <a:pt x="14" y="450"/>
                  </a:lnTo>
                  <a:lnTo>
                    <a:pt x="14" y="454"/>
                  </a:lnTo>
                  <a:lnTo>
                    <a:pt x="15" y="455"/>
                  </a:lnTo>
                  <a:lnTo>
                    <a:pt x="16" y="454"/>
                  </a:lnTo>
                  <a:lnTo>
                    <a:pt x="18" y="450"/>
                  </a:lnTo>
                  <a:lnTo>
                    <a:pt x="19" y="450"/>
                  </a:lnTo>
                  <a:lnTo>
                    <a:pt x="20" y="451"/>
                  </a:lnTo>
                  <a:lnTo>
                    <a:pt x="20" y="453"/>
                  </a:lnTo>
                  <a:lnTo>
                    <a:pt x="20" y="457"/>
                  </a:lnTo>
                  <a:lnTo>
                    <a:pt x="26" y="449"/>
                  </a:lnTo>
                  <a:lnTo>
                    <a:pt x="26" y="443"/>
                  </a:lnTo>
                  <a:lnTo>
                    <a:pt x="27" y="438"/>
                  </a:lnTo>
                  <a:lnTo>
                    <a:pt x="28" y="435"/>
                  </a:lnTo>
                  <a:lnTo>
                    <a:pt x="29" y="434"/>
                  </a:lnTo>
                  <a:lnTo>
                    <a:pt x="32" y="432"/>
                  </a:lnTo>
                  <a:lnTo>
                    <a:pt x="31" y="432"/>
                  </a:lnTo>
                  <a:lnTo>
                    <a:pt x="29" y="430"/>
                  </a:lnTo>
                  <a:lnTo>
                    <a:pt x="28" y="429"/>
                  </a:lnTo>
                  <a:lnTo>
                    <a:pt x="29" y="427"/>
                  </a:lnTo>
                  <a:lnTo>
                    <a:pt x="30" y="426"/>
                  </a:lnTo>
                  <a:lnTo>
                    <a:pt x="34" y="424"/>
                  </a:lnTo>
                  <a:lnTo>
                    <a:pt x="37" y="421"/>
                  </a:lnTo>
                  <a:lnTo>
                    <a:pt x="39" y="417"/>
                  </a:lnTo>
                  <a:lnTo>
                    <a:pt x="38" y="415"/>
                  </a:lnTo>
                  <a:lnTo>
                    <a:pt x="36" y="414"/>
                  </a:lnTo>
                  <a:lnTo>
                    <a:pt x="32" y="411"/>
                  </a:lnTo>
                  <a:lnTo>
                    <a:pt x="32" y="408"/>
                  </a:lnTo>
                  <a:lnTo>
                    <a:pt x="33" y="406"/>
                  </a:lnTo>
                  <a:lnTo>
                    <a:pt x="33" y="402"/>
                  </a:lnTo>
                  <a:lnTo>
                    <a:pt x="33" y="395"/>
                  </a:lnTo>
                  <a:lnTo>
                    <a:pt x="35" y="393"/>
                  </a:lnTo>
                  <a:lnTo>
                    <a:pt x="39" y="390"/>
                  </a:lnTo>
                  <a:lnTo>
                    <a:pt x="36" y="385"/>
                  </a:lnTo>
                  <a:lnTo>
                    <a:pt x="36" y="379"/>
                  </a:lnTo>
                  <a:lnTo>
                    <a:pt x="37" y="378"/>
                  </a:lnTo>
                  <a:lnTo>
                    <a:pt x="40" y="377"/>
                  </a:lnTo>
                  <a:lnTo>
                    <a:pt x="41" y="374"/>
                  </a:lnTo>
                  <a:lnTo>
                    <a:pt x="40" y="372"/>
                  </a:lnTo>
                  <a:lnTo>
                    <a:pt x="38" y="371"/>
                  </a:lnTo>
                  <a:lnTo>
                    <a:pt x="36" y="370"/>
                  </a:lnTo>
                  <a:lnTo>
                    <a:pt x="38" y="367"/>
                  </a:lnTo>
                  <a:lnTo>
                    <a:pt x="38" y="365"/>
                  </a:lnTo>
                  <a:lnTo>
                    <a:pt x="36" y="363"/>
                  </a:lnTo>
                  <a:lnTo>
                    <a:pt x="35" y="363"/>
                  </a:lnTo>
                  <a:lnTo>
                    <a:pt x="33" y="364"/>
                  </a:lnTo>
                  <a:lnTo>
                    <a:pt x="31" y="367"/>
                  </a:lnTo>
                  <a:lnTo>
                    <a:pt x="27" y="368"/>
                  </a:lnTo>
                  <a:lnTo>
                    <a:pt x="27" y="368"/>
                  </a:lnTo>
                  <a:lnTo>
                    <a:pt x="25" y="366"/>
                  </a:lnTo>
                  <a:lnTo>
                    <a:pt x="24" y="362"/>
                  </a:lnTo>
                  <a:lnTo>
                    <a:pt x="22" y="357"/>
                  </a:lnTo>
                  <a:lnTo>
                    <a:pt x="21" y="351"/>
                  </a:lnTo>
                  <a:lnTo>
                    <a:pt x="22" y="344"/>
                  </a:lnTo>
                  <a:lnTo>
                    <a:pt x="23" y="341"/>
                  </a:lnTo>
                  <a:lnTo>
                    <a:pt x="27" y="335"/>
                  </a:lnTo>
                  <a:lnTo>
                    <a:pt x="30" y="330"/>
                  </a:lnTo>
                  <a:lnTo>
                    <a:pt x="30" y="327"/>
                  </a:lnTo>
                  <a:lnTo>
                    <a:pt x="27" y="313"/>
                  </a:lnTo>
                  <a:lnTo>
                    <a:pt x="27" y="309"/>
                  </a:lnTo>
                  <a:lnTo>
                    <a:pt x="28" y="305"/>
                  </a:lnTo>
                  <a:lnTo>
                    <a:pt x="27" y="301"/>
                  </a:lnTo>
                  <a:lnTo>
                    <a:pt x="24" y="295"/>
                  </a:lnTo>
                  <a:lnTo>
                    <a:pt x="24" y="293"/>
                  </a:lnTo>
                  <a:lnTo>
                    <a:pt x="25" y="291"/>
                  </a:lnTo>
                  <a:lnTo>
                    <a:pt x="28" y="292"/>
                  </a:lnTo>
                  <a:lnTo>
                    <a:pt x="29" y="291"/>
                  </a:lnTo>
                  <a:lnTo>
                    <a:pt x="30" y="290"/>
                  </a:lnTo>
                  <a:lnTo>
                    <a:pt x="31" y="289"/>
                  </a:lnTo>
                  <a:lnTo>
                    <a:pt x="33" y="280"/>
                  </a:lnTo>
                  <a:lnTo>
                    <a:pt x="35" y="276"/>
                  </a:lnTo>
                  <a:lnTo>
                    <a:pt x="37" y="270"/>
                  </a:lnTo>
                  <a:lnTo>
                    <a:pt x="38" y="265"/>
                  </a:lnTo>
                  <a:lnTo>
                    <a:pt x="42" y="259"/>
                  </a:lnTo>
                  <a:lnTo>
                    <a:pt x="44" y="254"/>
                  </a:lnTo>
                  <a:lnTo>
                    <a:pt x="45" y="249"/>
                  </a:lnTo>
                  <a:lnTo>
                    <a:pt x="47" y="243"/>
                  </a:lnTo>
                  <a:lnTo>
                    <a:pt x="48" y="238"/>
                  </a:lnTo>
                  <a:lnTo>
                    <a:pt x="50" y="237"/>
                  </a:lnTo>
                  <a:lnTo>
                    <a:pt x="51" y="234"/>
                  </a:lnTo>
                  <a:lnTo>
                    <a:pt x="51" y="232"/>
                  </a:lnTo>
                  <a:lnTo>
                    <a:pt x="49" y="226"/>
                  </a:lnTo>
                  <a:lnTo>
                    <a:pt x="50" y="225"/>
                  </a:lnTo>
                  <a:lnTo>
                    <a:pt x="53" y="222"/>
                  </a:lnTo>
                  <a:lnTo>
                    <a:pt x="54" y="219"/>
                  </a:lnTo>
                  <a:lnTo>
                    <a:pt x="54" y="217"/>
                  </a:lnTo>
                  <a:lnTo>
                    <a:pt x="53" y="216"/>
                  </a:lnTo>
                  <a:lnTo>
                    <a:pt x="52" y="210"/>
                  </a:lnTo>
                  <a:lnTo>
                    <a:pt x="51" y="196"/>
                  </a:lnTo>
                  <a:lnTo>
                    <a:pt x="50" y="190"/>
                  </a:lnTo>
                  <a:lnTo>
                    <a:pt x="50" y="186"/>
                  </a:lnTo>
                  <a:lnTo>
                    <a:pt x="53" y="182"/>
                  </a:lnTo>
                  <a:lnTo>
                    <a:pt x="55" y="178"/>
                  </a:lnTo>
                  <a:lnTo>
                    <a:pt x="56" y="175"/>
                  </a:lnTo>
                  <a:lnTo>
                    <a:pt x="56" y="170"/>
                  </a:lnTo>
                  <a:lnTo>
                    <a:pt x="54" y="166"/>
                  </a:lnTo>
                  <a:lnTo>
                    <a:pt x="54" y="163"/>
                  </a:lnTo>
                  <a:lnTo>
                    <a:pt x="55" y="157"/>
                  </a:lnTo>
                  <a:lnTo>
                    <a:pt x="57" y="151"/>
                  </a:lnTo>
                  <a:lnTo>
                    <a:pt x="57" y="147"/>
                  </a:lnTo>
                  <a:lnTo>
                    <a:pt x="60" y="143"/>
                  </a:lnTo>
                  <a:lnTo>
                    <a:pt x="61" y="137"/>
                  </a:lnTo>
                  <a:lnTo>
                    <a:pt x="62" y="130"/>
                  </a:lnTo>
                  <a:lnTo>
                    <a:pt x="63" y="125"/>
                  </a:lnTo>
                  <a:lnTo>
                    <a:pt x="64" y="121"/>
                  </a:lnTo>
                  <a:lnTo>
                    <a:pt x="63" y="114"/>
                  </a:lnTo>
                  <a:lnTo>
                    <a:pt x="66" y="110"/>
                  </a:lnTo>
                  <a:lnTo>
                    <a:pt x="67" y="107"/>
                  </a:lnTo>
                  <a:lnTo>
                    <a:pt x="66" y="101"/>
                  </a:lnTo>
                  <a:lnTo>
                    <a:pt x="65" y="96"/>
                  </a:lnTo>
                  <a:lnTo>
                    <a:pt x="66" y="94"/>
                  </a:lnTo>
                  <a:lnTo>
                    <a:pt x="66" y="88"/>
                  </a:lnTo>
                  <a:lnTo>
                    <a:pt x="68" y="84"/>
                  </a:lnTo>
                  <a:lnTo>
                    <a:pt x="67" y="82"/>
                  </a:lnTo>
                  <a:lnTo>
                    <a:pt x="65" y="82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6" y="76"/>
                  </a:lnTo>
                  <a:lnTo>
                    <a:pt x="68" y="75"/>
                  </a:lnTo>
                  <a:lnTo>
                    <a:pt x="69" y="72"/>
                  </a:lnTo>
                  <a:lnTo>
                    <a:pt x="69" y="67"/>
                  </a:lnTo>
                  <a:lnTo>
                    <a:pt x="70" y="63"/>
                  </a:lnTo>
                  <a:lnTo>
                    <a:pt x="71" y="57"/>
                  </a:lnTo>
                  <a:lnTo>
                    <a:pt x="71" y="42"/>
                  </a:lnTo>
                  <a:lnTo>
                    <a:pt x="70" y="29"/>
                  </a:lnTo>
                  <a:lnTo>
                    <a:pt x="69" y="19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2" y="9"/>
                  </a:lnTo>
                  <a:lnTo>
                    <a:pt x="74" y="7"/>
                  </a:lnTo>
                  <a:lnTo>
                    <a:pt x="75" y="2"/>
                  </a:lnTo>
                  <a:lnTo>
                    <a:pt x="76" y="1"/>
                  </a:lnTo>
                  <a:lnTo>
                    <a:pt x="80" y="0"/>
                  </a:lnTo>
                  <a:lnTo>
                    <a:pt x="81" y="1"/>
                  </a:lnTo>
                  <a:lnTo>
                    <a:pt x="84" y="6"/>
                  </a:lnTo>
                  <a:lnTo>
                    <a:pt x="86" y="10"/>
                  </a:lnTo>
                  <a:lnTo>
                    <a:pt x="87" y="17"/>
                  </a:lnTo>
                  <a:lnTo>
                    <a:pt x="88" y="20"/>
                  </a:lnTo>
                  <a:lnTo>
                    <a:pt x="93" y="25"/>
                  </a:lnTo>
                  <a:lnTo>
                    <a:pt x="93" y="27"/>
                  </a:lnTo>
                  <a:lnTo>
                    <a:pt x="90" y="36"/>
                  </a:lnTo>
                  <a:lnTo>
                    <a:pt x="90" y="39"/>
                  </a:lnTo>
                  <a:lnTo>
                    <a:pt x="92" y="43"/>
                  </a:lnTo>
                  <a:lnTo>
                    <a:pt x="96" y="50"/>
                  </a:lnTo>
                  <a:lnTo>
                    <a:pt x="97" y="54"/>
                  </a:lnTo>
                  <a:lnTo>
                    <a:pt x="99" y="60"/>
                  </a:lnTo>
                  <a:lnTo>
                    <a:pt x="101" y="73"/>
                  </a:lnTo>
                  <a:lnTo>
                    <a:pt x="103" y="75"/>
                  </a:lnTo>
                  <a:lnTo>
                    <a:pt x="109" y="74"/>
                  </a:lnTo>
                  <a:lnTo>
                    <a:pt x="110" y="75"/>
                  </a:lnTo>
                  <a:lnTo>
                    <a:pt x="111" y="76"/>
                  </a:lnTo>
                  <a:lnTo>
                    <a:pt x="112" y="76"/>
                  </a:lnTo>
                  <a:lnTo>
                    <a:pt x="111" y="81"/>
                  </a:lnTo>
                  <a:lnTo>
                    <a:pt x="108" y="90"/>
                  </a:lnTo>
                  <a:lnTo>
                    <a:pt x="106" y="92"/>
                  </a:lnTo>
                  <a:lnTo>
                    <a:pt x="98" y="95"/>
                  </a:lnTo>
                  <a:lnTo>
                    <a:pt x="93" y="97"/>
                  </a:lnTo>
                  <a:lnTo>
                    <a:pt x="92" y="100"/>
                  </a:lnTo>
                  <a:lnTo>
                    <a:pt x="93" y="105"/>
                  </a:lnTo>
                  <a:lnTo>
                    <a:pt x="91" y="109"/>
                  </a:lnTo>
                  <a:lnTo>
                    <a:pt x="91" y="113"/>
                  </a:lnTo>
                  <a:lnTo>
                    <a:pt x="92" y="116"/>
                  </a:lnTo>
                  <a:lnTo>
                    <a:pt x="93" y="119"/>
                  </a:lnTo>
                  <a:lnTo>
                    <a:pt x="94" y="121"/>
                  </a:lnTo>
                  <a:lnTo>
                    <a:pt x="92" y="123"/>
                  </a:lnTo>
                  <a:lnTo>
                    <a:pt x="91" y="126"/>
                  </a:lnTo>
                  <a:lnTo>
                    <a:pt x="92" y="129"/>
                  </a:lnTo>
                  <a:lnTo>
                    <a:pt x="95" y="132"/>
                  </a:lnTo>
                  <a:lnTo>
                    <a:pt x="95" y="133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87" y="136"/>
                  </a:lnTo>
                  <a:lnTo>
                    <a:pt x="86" y="142"/>
                  </a:lnTo>
                  <a:lnTo>
                    <a:pt x="83" y="147"/>
                  </a:lnTo>
                  <a:lnTo>
                    <a:pt x="79" y="152"/>
                  </a:lnTo>
                  <a:lnTo>
                    <a:pt x="78" y="155"/>
                  </a:lnTo>
                  <a:lnTo>
                    <a:pt x="73" y="167"/>
                  </a:lnTo>
                  <a:lnTo>
                    <a:pt x="74" y="177"/>
                  </a:lnTo>
                  <a:lnTo>
                    <a:pt x="74" y="182"/>
                  </a:lnTo>
                  <a:lnTo>
                    <a:pt x="74" y="184"/>
                  </a:lnTo>
                  <a:lnTo>
                    <a:pt x="71" y="186"/>
                  </a:lnTo>
                  <a:lnTo>
                    <a:pt x="69" y="188"/>
                  </a:lnTo>
                  <a:lnTo>
                    <a:pt x="66" y="196"/>
                  </a:lnTo>
                  <a:lnTo>
                    <a:pt x="66" y="202"/>
                  </a:lnTo>
                  <a:lnTo>
                    <a:pt x="67" y="207"/>
                  </a:lnTo>
                  <a:lnTo>
                    <a:pt x="70" y="215"/>
                  </a:lnTo>
                  <a:lnTo>
                    <a:pt x="74" y="235"/>
                  </a:lnTo>
                  <a:lnTo>
                    <a:pt x="75" y="240"/>
                  </a:lnTo>
                  <a:lnTo>
                    <a:pt x="74" y="243"/>
                  </a:lnTo>
                  <a:lnTo>
                    <a:pt x="68" y="256"/>
                  </a:lnTo>
                  <a:lnTo>
                    <a:pt x="66" y="260"/>
                  </a:lnTo>
                  <a:lnTo>
                    <a:pt x="66" y="263"/>
                  </a:lnTo>
                  <a:lnTo>
                    <a:pt x="68" y="271"/>
                  </a:lnTo>
                  <a:lnTo>
                    <a:pt x="67" y="273"/>
                  </a:lnTo>
                  <a:lnTo>
                    <a:pt x="59" y="281"/>
                  </a:lnTo>
                  <a:lnTo>
                    <a:pt x="58" y="283"/>
                  </a:lnTo>
                  <a:lnTo>
                    <a:pt x="57" y="291"/>
                  </a:lnTo>
                  <a:lnTo>
                    <a:pt x="57" y="300"/>
                  </a:lnTo>
                  <a:lnTo>
                    <a:pt x="59" y="308"/>
                  </a:lnTo>
                  <a:lnTo>
                    <a:pt x="61" y="315"/>
                  </a:lnTo>
                  <a:lnTo>
                    <a:pt x="60" y="316"/>
                  </a:lnTo>
                  <a:lnTo>
                    <a:pt x="54" y="320"/>
                  </a:lnTo>
                  <a:lnTo>
                    <a:pt x="54" y="322"/>
                  </a:lnTo>
                  <a:lnTo>
                    <a:pt x="53" y="324"/>
                  </a:lnTo>
                  <a:lnTo>
                    <a:pt x="50" y="343"/>
                  </a:lnTo>
                  <a:lnTo>
                    <a:pt x="48" y="347"/>
                  </a:lnTo>
                  <a:lnTo>
                    <a:pt x="48" y="349"/>
                  </a:lnTo>
                  <a:lnTo>
                    <a:pt x="48" y="364"/>
                  </a:lnTo>
                  <a:lnTo>
                    <a:pt x="50" y="371"/>
                  </a:lnTo>
                  <a:lnTo>
                    <a:pt x="50" y="374"/>
                  </a:lnTo>
                  <a:lnTo>
                    <a:pt x="47" y="377"/>
                  </a:lnTo>
                  <a:lnTo>
                    <a:pt x="45" y="378"/>
                  </a:lnTo>
                  <a:lnTo>
                    <a:pt x="45" y="380"/>
                  </a:lnTo>
                  <a:lnTo>
                    <a:pt x="45" y="390"/>
                  </a:lnTo>
                  <a:lnTo>
                    <a:pt x="46" y="391"/>
                  </a:lnTo>
                  <a:lnTo>
                    <a:pt x="50" y="392"/>
                  </a:lnTo>
                  <a:lnTo>
                    <a:pt x="50" y="397"/>
                  </a:lnTo>
                  <a:lnTo>
                    <a:pt x="49" y="409"/>
                  </a:lnTo>
                  <a:lnTo>
                    <a:pt x="50" y="414"/>
                  </a:lnTo>
                  <a:lnTo>
                    <a:pt x="52" y="415"/>
                  </a:lnTo>
                  <a:lnTo>
                    <a:pt x="56" y="416"/>
                  </a:lnTo>
                  <a:lnTo>
                    <a:pt x="58" y="418"/>
                  </a:lnTo>
                  <a:lnTo>
                    <a:pt x="58" y="419"/>
                  </a:lnTo>
                  <a:lnTo>
                    <a:pt x="57" y="421"/>
                  </a:lnTo>
                  <a:lnTo>
                    <a:pt x="55" y="422"/>
                  </a:lnTo>
                  <a:lnTo>
                    <a:pt x="51" y="422"/>
                  </a:lnTo>
                  <a:lnTo>
                    <a:pt x="46" y="423"/>
                  </a:lnTo>
                  <a:lnTo>
                    <a:pt x="47" y="425"/>
                  </a:lnTo>
                  <a:lnTo>
                    <a:pt x="51" y="427"/>
                  </a:lnTo>
                  <a:lnTo>
                    <a:pt x="54" y="430"/>
                  </a:lnTo>
                  <a:lnTo>
                    <a:pt x="54" y="432"/>
                  </a:lnTo>
                  <a:lnTo>
                    <a:pt x="50" y="439"/>
                  </a:lnTo>
                  <a:lnTo>
                    <a:pt x="49" y="448"/>
                  </a:lnTo>
                  <a:lnTo>
                    <a:pt x="50" y="457"/>
                  </a:lnTo>
                  <a:lnTo>
                    <a:pt x="49" y="465"/>
                  </a:lnTo>
                  <a:lnTo>
                    <a:pt x="48" y="469"/>
                  </a:lnTo>
                  <a:lnTo>
                    <a:pt x="46" y="471"/>
                  </a:lnTo>
                  <a:lnTo>
                    <a:pt x="43" y="472"/>
                  </a:lnTo>
                  <a:lnTo>
                    <a:pt x="41" y="474"/>
                  </a:lnTo>
                  <a:lnTo>
                    <a:pt x="39" y="481"/>
                  </a:lnTo>
                  <a:lnTo>
                    <a:pt x="42" y="487"/>
                  </a:lnTo>
                  <a:lnTo>
                    <a:pt x="42" y="489"/>
                  </a:lnTo>
                  <a:lnTo>
                    <a:pt x="40" y="499"/>
                  </a:lnTo>
                  <a:lnTo>
                    <a:pt x="38" y="502"/>
                  </a:lnTo>
                  <a:lnTo>
                    <a:pt x="28" y="511"/>
                  </a:lnTo>
                  <a:lnTo>
                    <a:pt x="27" y="513"/>
                  </a:lnTo>
                  <a:lnTo>
                    <a:pt x="26" y="517"/>
                  </a:lnTo>
                  <a:lnTo>
                    <a:pt x="28" y="529"/>
                  </a:lnTo>
                  <a:lnTo>
                    <a:pt x="31" y="540"/>
                  </a:lnTo>
                  <a:lnTo>
                    <a:pt x="32" y="540"/>
                  </a:lnTo>
                  <a:lnTo>
                    <a:pt x="38" y="538"/>
                  </a:lnTo>
                  <a:lnTo>
                    <a:pt x="42" y="537"/>
                  </a:lnTo>
                  <a:lnTo>
                    <a:pt x="43" y="539"/>
                  </a:lnTo>
                  <a:lnTo>
                    <a:pt x="44" y="560"/>
                  </a:lnTo>
                  <a:lnTo>
                    <a:pt x="49" y="565"/>
                  </a:lnTo>
                  <a:lnTo>
                    <a:pt x="53" y="566"/>
                  </a:lnTo>
                  <a:lnTo>
                    <a:pt x="61" y="565"/>
                  </a:lnTo>
                  <a:lnTo>
                    <a:pt x="78" y="567"/>
                  </a:lnTo>
                  <a:lnTo>
                    <a:pt x="83" y="569"/>
                  </a:lnTo>
                  <a:lnTo>
                    <a:pt x="91" y="572"/>
                  </a:lnTo>
                  <a:lnTo>
                    <a:pt x="92" y="573"/>
                  </a:lnTo>
                  <a:close/>
                  <a:moveTo>
                    <a:pt x="89" y="627"/>
                  </a:moveTo>
                  <a:lnTo>
                    <a:pt x="83" y="628"/>
                  </a:lnTo>
                  <a:lnTo>
                    <a:pt x="80" y="627"/>
                  </a:lnTo>
                  <a:lnTo>
                    <a:pt x="77" y="625"/>
                  </a:lnTo>
                  <a:lnTo>
                    <a:pt x="74" y="625"/>
                  </a:lnTo>
                  <a:lnTo>
                    <a:pt x="71" y="625"/>
                  </a:lnTo>
                  <a:lnTo>
                    <a:pt x="66" y="628"/>
                  </a:lnTo>
                  <a:lnTo>
                    <a:pt x="63" y="628"/>
                  </a:lnTo>
                  <a:lnTo>
                    <a:pt x="63" y="625"/>
                  </a:lnTo>
                  <a:lnTo>
                    <a:pt x="65" y="622"/>
                  </a:lnTo>
                  <a:lnTo>
                    <a:pt x="64" y="618"/>
                  </a:lnTo>
                  <a:lnTo>
                    <a:pt x="69" y="617"/>
                  </a:lnTo>
                  <a:lnTo>
                    <a:pt x="78" y="618"/>
                  </a:lnTo>
                  <a:lnTo>
                    <a:pt x="80" y="621"/>
                  </a:lnTo>
                  <a:lnTo>
                    <a:pt x="84" y="621"/>
                  </a:lnTo>
                  <a:lnTo>
                    <a:pt x="81" y="614"/>
                  </a:lnTo>
                  <a:lnTo>
                    <a:pt x="79" y="612"/>
                  </a:lnTo>
                  <a:lnTo>
                    <a:pt x="76" y="611"/>
                  </a:lnTo>
                  <a:lnTo>
                    <a:pt x="75" y="610"/>
                  </a:lnTo>
                  <a:lnTo>
                    <a:pt x="74" y="610"/>
                  </a:lnTo>
                  <a:lnTo>
                    <a:pt x="72" y="607"/>
                  </a:lnTo>
                  <a:lnTo>
                    <a:pt x="70" y="603"/>
                  </a:lnTo>
                  <a:lnTo>
                    <a:pt x="80" y="597"/>
                  </a:lnTo>
                  <a:lnTo>
                    <a:pt x="80" y="594"/>
                  </a:lnTo>
                  <a:lnTo>
                    <a:pt x="78" y="593"/>
                  </a:lnTo>
                  <a:lnTo>
                    <a:pt x="68" y="595"/>
                  </a:lnTo>
                  <a:lnTo>
                    <a:pt x="66" y="593"/>
                  </a:lnTo>
                  <a:lnTo>
                    <a:pt x="68" y="589"/>
                  </a:lnTo>
                  <a:lnTo>
                    <a:pt x="69" y="587"/>
                  </a:lnTo>
                  <a:lnTo>
                    <a:pt x="75" y="582"/>
                  </a:lnTo>
                  <a:lnTo>
                    <a:pt x="80" y="576"/>
                  </a:lnTo>
                  <a:lnTo>
                    <a:pt x="83" y="579"/>
                  </a:lnTo>
                  <a:lnTo>
                    <a:pt x="89" y="579"/>
                  </a:lnTo>
                  <a:lnTo>
                    <a:pt x="89" y="590"/>
                  </a:lnTo>
                  <a:lnTo>
                    <a:pt x="89" y="627"/>
                  </a:lnTo>
                  <a:close/>
                  <a:moveTo>
                    <a:pt x="32" y="586"/>
                  </a:moveTo>
                  <a:lnTo>
                    <a:pt x="29" y="584"/>
                  </a:lnTo>
                  <a:lnTo>
                    <a:pt x="30" y="576"/>
                  </a:lnTo>
                  <a:lnTo>
                    <a:pt x="25" y="577"/>
                  </a:lnTo>
                  <a:lnTo>
                    <a:pt x="24" y="573"/>
                  </a:lnTo>
                  <a:lnTo>
                    <a:pt x="26" y="570"/>
                  </a:lnTo>
                  <a:lnTo>
                    <a:pt x="30" y="571"/>
                  </a:lnTo>
                  <a:lnTo>
                    <a:pt x="33" y="569"/>
                  </a:lnTo>
                  <a:lnTo>
                    <a:pt x="35" y="570"/>
                  </a:lnTo>
                  <a:lnTo>
                    <a:pt x="35" y="577"/>
                  </a:lnTo>
                  <a:lnTo>
                    <a:pt x="33" y="581"/>
                  </a:lnTo>
                  <a:lnTo>
                    <a:pt x="32" y="586"/>
                  </a:lnTo>
                  <a:close/>
                  <a:moveTo>
                    <a:pt x="23" y="398"/>
                  </a:moveTo>
                  <a:lnTo>
                    <a:pt x="21" y="397"/>
                  </a:lnTo>
                  <a:lnTo>
                    <a:pt x="18" y="397"/>
                  </a:lnTo>
                  <a:lnTo>
                    <a:pt x="17" y="396"/>
                  </a:lnTo>
                  <a:lnTo>
                    <a:pt x="16" y="394"/>
                  </a:lnTo>
                  <a:lnTo>
                    <a:pt x="17" y="390"/>
                  </a:lnTo>
                  <a:lnTo>
                    <a:pt x="18" y="385"/>
                  </a:lnTo>
                  <a:lnTo>
                    <a:pt x="18" y="381"/>
                  </a:lnTo>
                  <a:lnTo>
                    <a:pt x="18" y="378"/>
                  </a:lnTo>
                  <a:lnTo>
                    <a:pt x="20" y="372"/>
                  </a:lnTo>
                  <a:lnTo>
                    <a:pt x="25" y="371"/>
                  </a:lnTo>
                  <a:lnTo>
                    <a:pt x="27" y="373"/>
                  </a:lnTo>
                  <a:lnTo>
                    <a:pt x="27" y="376"/>
                  </a:lnTo>
                  <a:lnTo>
                    <a:pt x="23" y="379"/>
                  </a:lnTo>
                  <a:lnTo>
                    <a:pt x="22" y="381"/>
                  </a:lnTo>
                  <a:lnTo>
                    <a:pt x="25" y="388"/>
                  </a:lnTo>
                  <a:lnTo>
                    <a:pt x="24" y="396"/>
                  </a:lnTo>
                  <a:lnTo>
                    <a:pt x="23" y="398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04">
              <a:extLst>
                <a:ext uri="{FF2B5EF4-FFF2-40B4-BE49-F238E27FC236}">
                  <a16:creationId xmlns:a16="http://schemas.microsoft.com/office/drawing/2014/main" id="{15B551E3-99E1-8509-CF2A-2FCB03D2B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204" y="3882278"/>
              <a:ext cx="261851" cy="176997"/>
            </a:xfrm>
            <a:custGeom>
              <a:avLst/>
              <a:gdLst/>
              <a:ahLst/>
              <a:cxnLst>
                <a:cxn ang="0">
                  <a:pos x="21" y="114"/>
                </a:cxn>
                <a:cxn ang="0">
                  <a:pos x="16" y="105"/>
                </a:cxn>
                <a:cxn ang="0">
                  <a:pos x="9" y="95"/>
                </a:cxn>
                <a:cxn ang="0">
                  <a:pos x="6" y="87"/>
                </a:cxn>
                <a:cxn ang="0">
                  <a:pos x="2" y="80"/>
                </a:cxn>
                <a:cxn ang="0">
                  <a:pos x="0" y="68"/>
                </a:cxn>
                <a:cxn ang="0">
                  <a:pos x="1" y="65"/>
                </a:cxn>
                <a:cxn ang="0">
                  <a:pos x="7" y="59"/>
                </a:cxn>
                <a:cxn ang="0">
                  <a:pos x="14" y="47"/>
                </a:cxn>
                <a:cxn ang="0">
                  <a:pos x="16" y="47"/>
                </a:cxn>
                <a:cxn ang="0">
                  <a:pos x="20" y="46"/>
                </a:cxn>
                <a:cxn ang="0">
                  <a:pos x="31" y="46"/>
                </a:cxn>
                <a:cxn ang="0">
                  <a:pos x="33" y="46"/>
                </a:cxn>
                <a:cxn ang="0">
                  <a:pos x="40" y="42"/>
                </a:cxn>
                <a:cxn ang="0">
                  <a:pos x="51" y="41"/>
                </a:cxn>
                <a:cxn ang="0">
                  <a:pos x="54" y="40"/>
                </a:cxn>
                <a:cxn ang="0">
                  <a:pos x="58" y="28"/>
                </a:cxn>
                <a:cxn ang="0">
                  <a:pos x="63" y="26"/>
                </a:cxn>
                <a:cxn ang="0">
                  <a:pos x="78" y="26"/>
                </a:cxn>
                <a:cxn ang="0">
                  <a:pos x="94" y="10"/>
                </a:cxn>
                <a:cxn ang="0">
                  <a:pos x="95" y="5"/>
                </a:cxn>
                <a:cxn ang="0">
                  <a:pos x="103" y="1"/>
                </a:cxn>
                <a:cxn ang="0">
                  <a:pos x="107" y="0"/>
                </a:cxn>
                <a:cxn ang="0">
                  <a:pos x="118" y="11"/>
                </a:cxn>
                <a:cxn ang="0">
                  <a:pos x="121" y="18"/>
                </a:cxn>
                <a:cxn ang="0">
                  <a:pos x="118" y="31"/>
                </a:cxn>
                <a:cxn ang="0">
                  <a:pos x="124" y="32"/>
                </a:cxn>
                <a:cxn ang="0">
                  <a:pos x="127" y="32"/>
                </a:cxn>
                <a:cxn ang="0">
                  <a:pos x="130" y="37"/>
                </a:cxn>
                <a:cxn ang="0">
                  <a:pos x="139" y="41"/>
                </a:cxn>
                <a:cxn ang="0">
                  <a:pos x="142" y="43"/>
                </a:cxn>
                <a:cxn ang="0">
                  <a:pos x="142" y="49"/>
                </a:cxn>
                <a:cxn ang="0">
                  <a:pos x="148" y="53"/>
                </a:cxn>
                <a:cxn ang="0">
                  <a:pos x="154" y="56"/>
                </a:cxn>
                <a:cxn ang="0">
                  <a:pos x="155" y="63"/>
                </a:cxn>
                <a:cxn ang="0">
                  <a:pos x="159" y="67"/>
                </a:cxn>
                <a:cxn ang="0">
                  <a:pos x="167" y="71"/>
                </a:cxn>
                <a:cxn ang="0">
                  <a:pos x="168" y="77"/>
                </a:cxn>
                <a:cxn ang="0">
                  <a:pos x="165" y="78"/>
                </a:cxn>
                <a:cxn ang="0">
                  <a:pos x="157" y="80"/>
                </a:cxn>
                <a:cxn ang="0">
                  <a:pos x="152" y="77"/>
                </a:cxn>
                <a:cxn ang="0">
                  <a:pos x="142" y="76"/>
                </a:cxn>
                <a:cxn ang="0">
                  <a:pos x="141" y="81"/>
                </a:cxn>
                <a:cxn ang="0">
                  <a:pos x="138" y="81"/>
                </a:cxn>
                <a:cxn ang="0">
                  <a:pos x="129" y="80"/>
                </a:cxn>
                <a:cxn ang="0">
                  <a:pos x="118" y="85"/>
                </a:cxn>
                <a:cxn ang="0">
                  <a:pos x="113" y="83"/>
                </a:cxn>
                <a:cxn ang="0">
                  <a:pos x="109" y="83"/>
                </a:cxn>
                <a:cxn ang="0">
                  <a:pos x="104" y="92"/>
                </a:cxn>
                <a:cxn ang="0">
                  <a:pos x="89" y="89"/>
                </a:cxn>
                <a:cxn ang="0">
                  <a:pos x="78" y="86"/>
                </a:cxn>
                <a:cxn ang="0">
                  <a:pos x="75" y="82"/>
                </a:cxn>
                <a:cxn ang="0">
                  <a:pos x="68" y="78"/>
                </a:cxn>
                <a:cxn ang="0">
                  <a:pos x="62" y="80"/>
                </a:cxn>
                <a:cxn ang="0">
                  <a:pos x="55" y="88"/>
                </a:cxn>
                <a:cxn ang="0">
                  <a:pos x="55" y="92"/>
                </a:cxn>
                <a:cxn ang="0">
                  <a:pos x="55" y="98"/>
                </a:cxn>
                <a:cxn ang="0">
                  <a:pos x="49" y="100"/>
                </a:cxn>
                <a:cxn ang="0">
                  <a:pos x="40" y="99"/>
                </a:cxn>
                <a:cxn ang="0">
                  <a:pos x="33" y="100"/>
                </a:cxn>
                <a:cxn ang="0">
                  <a:pos x="28" y="101"/>
                </a:cxn>
                <a:cxn ang="0">
                  <a:pos x="26" y="112"/>
                </a:cxn>
                <a:cxn ang="0">
                  <a:pos x="22" y="117"/>
                </a:cxn>
              </a:cxnLst>
              <a:rect l="0" t="0" r="r" b="b"/>
              <a:pathLst>
                <a:path w="168" h="117">
                  <a:moveTo>
                    <a:pt x="22" y="117"/>
                  </a:moveTo>
                  <a:lnTo>
                    <a:pt x="21" y="114"/>
                  </a:lnTo>
                  <a:lnTo>
                    <a:pt x="19" y="109"/>
                  </a:lnTo>
                  <a:lnTo>
                    <a:pt x="16" y="105"/>
                  </a:lnTo>
                  <a:lnTo>
                    <a:pt x="9" y="97"/>
                  </a:lnTo>
                  <a:lnTo>
                    <a:pt x="9" y="95"/>
                  </a:lnTo>
                  <a:lnTo>
                    <a:pt x="9" y="91"/>
                  </a:lnTo>
                  <a:lnTo>
                    <a:pt x="6" y="87"/>
                  </a:lnTo>
                  <a:lnTo>
                    <a:pt x="4" y="83"/>
                  </a:lnTo>
                  <a:lnTo>
                    <a:pt x="2" y="80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4" y="62"/>
                  </a:lnTo>
                  <a:lnTo>
                    <a:pt x="7" y="59"/>
                  </a:lnTo>
                  <a:lnTo>
                    <a:pt x="12" y="4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6" y="47"/>
                  </a:lnTo>
                  <a:lnTo>
                    <a:pt x="17" y="47"/>
                  </a:lnTo>
                  <a:lnTo>
                    <a:pt x="20" y="46"/>
                  </a:lnTo>
                  <a:lnTo>
                    <a:pt x="28" y="42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6" y="44"/>
                  </a:lnTo>
                  <a:lnTo>
                    <a:pt x="40" y="42"/>
                  </a:lnTo>
                  <a:lnTo>
                    <a:pt x="45" y="41"/>
                  </a:lnTo>
                  <a:lnTo>
                    <a:pt x="51" y="41"/>
                  </a:lnTo>
                  <a:lnTo>
                    <a:pt x="52" y="41"/>
                  </a:lnTo>
                  <a:lnTo>
                    <a:pt x="54" y="40"/>
                  </a:lnTo>
                  <a:lnTo>
                    <a:pt x="58" y="33"/>
                  </a:lnTo>
                  <a:lnTo>
                    <a:pt x="58" y="28"/>
                  </a:lnTo>
                  <a:lnTo>
                    <a:pt x="60" y="27"/>
                  </a:lnTo>
                  <a:lnTo>
                    <a:pt x="63" y="26"/>
                  </a:lnTo>
                  <a:lnTo>
                    <a:pt x="75" y="26"/>
                  </a:lnTo>
                  <a:lnTo>
                    <a:pt x="78" y="26"/>
                  </a:lnTo>
                  <a:lnTo>
                    <a:pt x="93" y="12"/>
                  </a:lnTo>
                  <a:lnTo>
                    <a:pt x="94" y="10"/>
                  </a:lnTo>
                  <a:lnTo>
                    <a:pt x="94" y="8"/>
                  </a:lnTo>
                  <a:lnTo>
                    <a:pt x="95" y="5"/>
                  </a:lnTo>
                  <a:lnTo>
                    <a:pt x="97" y="4"/>
                  </a:lnTo>
                  <a:lnTo>
                    <a:pt x="103" y="1"/>
                  </a:lnTo>
                  <a:lnTo>
                    <a:pt x="105" y="0"/>
                  </a:lnTo>
                  <a:lnTo>
                    <a:pt x="107" y="0"/>
                  </a:lnTo>
                  <a:lnTo>
                    <a:pt x="110" y="1"/>
                  </a:lnTo>
                  <a:lnTo>
                    <a:pt x="118" y="11"/>
                  </a:lnTo>
                  <a:lnTo>
                    <a:pt x="120" y="14"/>
                  </a:lnTo>
                  <a:lnTo>
                    <a:pt x="121" y="18"/>
                  </a:lnTo>
                  <a:lnTo>
                    <a:pt x="118" y="26"/>
                  </a:lnTo>
                  <a:lnTo>
                    <a:pt x="118" y="31"/>
                  </a:lnTo>
                  <a:lnTo>
                    <a:pt x="119" y="32"/>
                  </a:lnTo>
                  <a:lnTo>
                    <a:pt x="124" y="32"/>
                  </a:lnTo>
                  <a:lnTo>
                    <a:pt x="126" y="32"/>
                  </a:lnTo>
                  <a:lnTo>
                    <a:pt x="127" y="32"/>
                  </a:lnTo>
                  <a:lnTo>
                    <a:pt x="128" y="35"/>
                  </a:lnTo>
                  <a:lnTo>
                    <a:pt x="130" y="37"/>
                  </a:lnTo>
                  <a:lnTo>
                    <a:pt x="134" y="39"/>
                  </a:lnTo>
                  <a:lnTo>
                    <a:pt x="139" y="41"/>
                  </a:lnTo>
                  <a:lnTo>
                    <a:pt x="141" y="42"/>
                  </a:lnTo>
                  <a:lnTo>
                    <a:pt x="142" y="43"/>
                  </a:lnTo>
                  <a:lnTo>
                    <a:pt x="141" y="46"/>
                  </a:lnTo>
                  <a:lnTo>
                    <a:pt x="142" y="49"/>
                  </a:lnTo>
                  <a:lnTo>
                    <a:pt x="145" y="51"/>
                  </a:lnTo>
                  <a:lnTo>
                    <a:pt x="148" y="53"/>
                  </a:lnTo>
                  <a:lnTo>
                    <a:pt x="153" y="56"/>
                  </a:lnTo>
                  <a:lnTo>
                    <a:pt x="154" y="56"/>
                  </a:lnTo>
                  <a:lnTo>
                    <a:pt x="155" y="59"/>
                  </a:lnTo>
                  <a:lnTo>
                    <a:pt x="155" y="63"/>
                  </a:lnTo>
                  <a:lnTo>
                    <a:pt x="157" y="65"/>
                  </a:lnTo>
                  <a:lnTo>
                    <a:pt x="159" y="67"/>
                  </a:lnTo>
                  <a:lnTo>
                    <a:pt x="164" y="68"/>
                  </a:lnTo>
                  <a:lnTo>
                    <a:pt x="167" y="71"/>
                  </a:lnTo>
                  <a:lnTo>
                    <a:pt x="168" y="73"/>
                  </a:lnTo>
                  <a:lnTo>
                    <a:pt x="168" y="77"/>
                  </a:lnTo>
                  <a:lnTo>
                    <a:pt x="168" y="77"/>
                  </a:lnTo>
                  <a:lnTo>
                    <a:pt x="165" y="78"/>
                  </a:lnTo>
                  <a:lnTo>
                    <a:pt x="159" y="80"/>
                  </a:lnTo>
                  <a:lnTo>
                    <a:pt x="157" y="80"/>
                  </a:lnTo>
                  <a:lnTo>
                    <a:pt x="156" y="79"/>
                  </a:lnTo>
                  <a:lnTo>
                    <a:pt x="152" y="77"/>
                  </a:lnTo>
                  <a:lnTo>
                    <a:pt x="145" y="75"/>
                  </a:lnTo>
                  <a:lnTo>
                    <a:pt x="142" y="76"/>
                  </a:lnTo>
                  <a:lnTo>
                    <a:pt x="142" y="79"/>
                  </a:lnTo>
                  <a:lnTo>
                    <a:pt x="141" y="81"/>
                  </a:lnTo>
                  <a:lnTo>
                    <a:pt x="140" y="81"/>
                  </a:lnTo>
                  <a:lnTo>
                    <a:pt x="138" y="81"/>
                  </a:lnTo>
                  <a:lnTo>
                    <a:pt x="132" y="80"/>
                  </a:lnTo>
                  <a:lnTo>
                    <a:pt x="129" y="80"/>
                  </a:lnTo>
                  <a:lnTo>
                    <a:pt x="123" y="82"/>
                  </a:lnTo>
                  <a:lnTo>
                    <a:pt x="118" y="85"/>
                  </a:lnTo>
                  <a:lnTo>
                    <a:pt x="116" y="85"/>
                  </a:lnTo>
                  <a:lnTo>
                    <a:pt x="113" y="83"/>
                  </a:lnTo>
                  <a:lnTo>
                    <a:pt x="111" y="82"/>
                  </a:lnTo>
                  <a:lnTo>
                    <a:pt x="109" y="83"/>
                  </a:lnTo>
                  <a:lnTo>
                    <a:pt x="105" y="92"/>
                  </a:lnTo>
                  <a:lnTo>
                    <a:pt x="104" y="92"/>
                  </a:lnTo>
                  <a:lnTo>
                    <a:pt x="100" y="92"/>
                  </a:lnTo>
                  <a:lnTo>
                    <a:pt x="89" y="89"/>
                  </a:lnTo>
                  <a:lnTo>
                    <a:pt x="81" y="88"/>
                  </a:lnTo>
                  <a:lnTo>
                    <a:pt x="78" y="86"/>
                  </a:lnTo>
                  <a:lnTo>
                    <a:pt x="76" y="85"/>
                  </a:lnTo>
                  <a:lnTo>
                    <a:pt x="75" y="82"/>
                  </a:lnTo>
                  <a:lnTo>
                    <a:pt x="70" y="79"/>
                  </a:lnTo>
                  <a:lnTo>
                    <a:pt x="68" y="78"/>
                  </a:lnTo>
                  <a:lnTo>
                    <a:pt x="65" y="79"/>
                  </a:lnTo>
                  <a:lnTo>
                    <a:pt x="62" y="80"/>
                  </a:lnTo>
                  <a:lnTo>
                    <a:pt x="60" y="82"/>
                  </a:lnTo>
                  <a:lnTo>
                    <a:pt x="55" y="88"/>
                  </a:lnTo>
                  <a:lnTo>
                    <a:pt x="54" y="90"/>
                  </a:lnTo>
                  <a:lnTo>
                    <a:pt x="55" y="92"/>
                  </a:lnTo>
                  <a:lnTo>
                    <a:pt x="55" y="95"/>
                  </a:lnTo>
                  <a:lnTo>
                    <a:pt x="55" y="98"/>
                  </a:lnTo>
                  <a:lnTo>
                    <a:pt x="54" y="98"/>
                  </a:lnTo>
                  <a:lnTo>
                    <a:pt x="49" y="100"/>
                  </a:lnTo>
                  <a:lnTo>
                    <a:pt x="44" y="100"/>
                  </a:lnTo>
                  <a:lnTo>
                    <a:pt x="40" y="99"/>
                  </a:lnTo>
                  <a:lnTo>
                    <a:pt x="38" y="98"/>
                  </a:lnTo>
                  <a:lnTo>
                    <a:pt x="33" y="100"/>
                  </a:lnTo>
                  <a:lnTo>
                    <a:pt x="30" y="100"/>
                  </a:lnTo>
                  <a:lnTo>
                    <a:pt x="28" y="101"/>
                  </a:lnTo>
                  <a:lnTo>
                    <a:pt x="27" y="109"/>
                  </a:lnTo>
                  <a:lnTo>
                    <a:pt x="26" y="112"/>
                  </a:lnTo>
                  <a:lnTo>
                    <a:pt x="24" y="115"/>
                  </a:lnTo>
                  <a:lnTo>
                    <a:pt x="22" y="11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05">
              <a:extLst>
                <a:ext uri="{FF2B5EF4-FFF2-40B4-BE49-F238E27FC236}">
                  <a16:creationId xmlns:a16="http://schemas.microsoft.com/office/drawing/2014/main" id="{38AD77EC-95D4-2092-77ED-C16F011A2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478" y="3404235"/>
              <a:ext cx="88843" cy="95307"/>
            </a:xfrm>
            <a:custGeom>
              <a:avLst/>
              <a:gdLst/>
              <a:ahLst/>
              <a:cxnLst>
                <a:cxn ang="0">
                  <a:pos x="1" y="61"/>
                </a:cxn>
                <a:cxn ang="0">
                  <a:pos x="1" y="59"/>
                </a:cxn>
                <a:cxn ang="0">
                  <a:pos x="1" y="58"/>
                </a:cxn>
                <a:cxn ang="0">
                  <a:pos x="0" y="57"/>
                </a:cxn>
                <a:cxn ang="0">
                  <a:pos x="1" y="56"/>
                </a:cxn>
                <a:cxn ang="0">
                  <a:pos x="2" y="50"/>
                </a:cxn>
                <a:cxn ang="0">
                  <a:pos x="2" y="44"/>
                </a:cxn>
                <a:cxn ang="0">
                  <a:pos x="5" y="37"/>
                </a:cxn>
                <a:cxn ang="0">
                  <a:pos x="7" y="31"/>
                </a:cxn>
                <a:cxn ang="0">
                  <a:pos x="7" y="28"/>
                </a:cxn>
                <a:cxn ang="0">
                  <a:pos x="8" y="26"/>
                </a:cxn>
                <a:cxn ang="0">
                  <a:pos x="8" y="21"/>
                </a:cxn>
                <a:cxn ang="0">
                  <a:pos x="8" y="15"/>
                </a:cxn>
                <a:cxn ang="0">
                  <a:pos x="9" y="14"/>
                </a:cxn>
                <a:cxn ang="0">
                  <a:pos x="9" y="12"/>
                </a:cxn>
                <a:cxn ang="0">
                  <a:pos x="8" y="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20" y="15"/>
                </a:cxn>
                <a:cxn ang="0">
                  <a:pos x="23" y="16"/>
                </a:cxn>
                <a:cxn ang="0">
                  <a:pos x="24" y="16"/>
                </a:cxn>
                <a:cxn ang="0">
                  <a:pos x="31" y="11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4" y="12"/>
                </a:cxn>
                <a:cxn ang="0">
                  <a:pos x="56" y="17"/>
                </a:cxn>
                <a:cxn ang="0">
                  <a:pos x="57" y="17"/>
                </a:cxn>
                <a:cxn ang="0">
                  <a:pos x="54" y="20"/>
                </a:cxn>
                <a:cxn ang="0">
                  <a:pos x="52" y="21"/>
                </a:cxn>
                <a:cxn ang="0">
                  <a:pos x="47" y="23"/>
                </a:cxn>
                <a:cxn ang="0">
                  <a:pos x="32" y="27"/>
                </a:cxn>
                <a:cxn ang="0">
                  <a:pos x="28" y="29"/>
                </a:cxn>
                <a:cxn ang="0">
                  <a:pos x="35" y="38"/>
                </a:cxn>
                <a:cxn ang="0">
                  <a:pos x="38" y="44"/>
                </a:cxn>
                <a:cxn ang="0">
                  <a:pos x="34" y="49"/>
                </a:cxn>
                <a:cxn ang="0">
                  <a:pos x="31" y="51"/>
                </a:cxn>
                <a:cxn ang="0">
                  <a:pos x="30" y="52"/>
                </a:cxn>
                <a:cxn ang="0">
                  <a:pos x="23" y="54"/>
                </a:cxn>
                <a:cxn ang="0">
                  <a:pos x="20" y="58"/>
                </a:cxn>
                <a:cxn ang="0">
                  <a:pos x="14" y="63"/>
                </a:cxn>
                <a:cxn ang="0">
                  <a:pos x="2" y="62"/>
                </a:cxn>
                <a:cxn ang="0">
                  <a:pos x="1" y="61"/>
                </a:cxn>
              </a:cxnLst>
              <a:rect l="0" t="0" r="r" b="b"/>
              <a:pathLst>
                <a:path w="57" h="63">
                  <a:moveTo>
                    <a:pt x="1" y="61"/>
                  </a:moveTo>
                  <a:lnTo>
                    <a:pt x="1" y="59"/>
                  </a:lnTo>
                  <a:lnTo>
                    <a:pt x="1" y="58"/>
                  </a:lnTo>
                  <a:lnTo>
                    <a:pt x="0" y="57"/>
                  </a:lnTo>
                  <a:lnTo>
                    <a:pt x="1" y="56"/>
                  </a:lnTo>
                  <a:lnTo>
                    <a:pt x="2" y="50"/>
                  </a:lnTo>
                  <a:lnTo>
                    <a:pt x="2" y="44"/>
                  </a:lnTo>
                  <a:lnTo>
                    <a:pt x="5" y="37"/>
                  </a:lnTo>
                  <a:lnTo>
                    <a:pt x="7" y="31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20" y="15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31" y="11"/>
                  </a:lnTo>
                  <a:lnTo>
                    <a:pt x="48" y="1"/>
                  </a:lnTo>
                  <a:lnTo>
                    <a:pt x="49" y="0"/>
                  </a:lnTo>
                  <a:lnTo>
                    <a:pt x="54" y="12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7" y="23"/>
                  </a:lnTo>
                  <a:lnTo>
                    <a:pt x="32" y="27"/>
                  </a:lnTo>
                  <a:lnTo>
                    <a:pt x="28" y="29"/>
                  </a:lnTo>
                  <a:lnTo>
                    <a:pt x="35" y="38"/>
                  </a:lnTo>
                  <a:lnTo>
                    <a:pt x="38" y="44"/>
                  </a:lnTo>
                  <a:lnTo>
                    <a:pt x="34" y="49"/>
                  </a:lnTo>
                  <a:lnTo>
                    <a:pt x="31" y="51"/>
                  </a:lnTo>
                  <a:lnTo>
                    <a:pt x="30" y="52"/>
                  </a:lnTo>
                  <a:lnTo>
                    <a:pt x="23" y="54"/>
                  </a:lnTo>
                  <a:lnTo>
                    <a:pt x="20" y="58"/>
                  </a:lnTo>
                  <a:lnTo>
                    <a:pt x="14" y="63"/>
                  </a:lnTo>
                  <a:lnTo>
                    <a:pt x="2" y="62"/>
                  </a:lnTo>
                  <a:lnTo>
                    <a:pt x="1" y="6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06">
              <a:extLst>
                <a:ext uri="{FF2B5EF4-FFF2-40B4-BE49-F238E27FC236}">
                  <a16:creationId xmlns:a16="http://schemas.microsoft.com/office/drawing/2014/main" id="{C574C579-B64C-53A5-0303-1F7E9E32A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6332" y="4546394"/>
              <a:ext cx="405245" cy="863806"/>
            </a:xfrm>
            <a:custGeom>
              <a:avLst/>
              <a:gdLst/>
              <a:ahLst/>
              <a:cxnLst>
                <a:cxn ang="0">
                  <a:pos x="63" y="530"/>
                </a:cxn>
                <a:cxn ang="0">
                  <a:pos x="75" y="541"/>
                </a:cxn>
                <a:cxn ang="0">
                  <a:pos x="97" y="561"/>
                </a:cxn>
                <a:cxn ang="0">
                  <a:pos x="104" y="568"/>
                </a:cxn>
                <a:cxn ang="0">
                  <a:pos x="72" y="567"/>
                </a:cxn>
                <a:cxn ang="0">
                  <a:pos x="57" y="509"/>
                </a:cxn>
                <a:cxn ang="0">
                  <a:pos x="17" y="479"/>
                </a:cxn>
                <a:cxn ang="0">
                  <a:pos x="0" y="457"/>
                </a:cxn>
                <a:cxn ang="0">
                  <a:pos x="16" y="427"/>
                </a:cxn>
                <a:cxn ang="0">
                  <a:pos x="23" y="405"/>
                </a:cxn>
                <a:cxn ang="0">
                  <a:pos x="25" y="367"/>
                </a:cxn>
                <a:cxn ang="0">
                  <a:pos x="32" y="359"/>
                </a:cxn>
                <a:cxn ang="0">
                  <a:pos x="24" y="337"/>
                </a:cxn>
                <a:cxn ang="0">
                  <a:pos x="21" y="317"/>
                </a:cxn>
                <a:cxn ang="0">
                  <a:pos x="24" y="283"/>
                </a:cxn>
                <a:cxn ang="0">
                  <a:pos x="33" y="248"/>
                </a:cxn>
                <a:cxn ang="0">
                  <a:pos x="42" y="211"/>
                </a:cxn>
                <a:cxn ang="0">
                  <a:pos x="48" y="175"/>
                </a:cxn>
                <a:cxn ang="0">
                  <a:pos x="45" y="126"/>
                </a:cxn>
                <a:cxn ang="0">
                  <a:pos x="53" y="92"/>
                </a:cxn>
                <a:cxn ang="0">
                  <a:pos x="69" y="73"/>
                </a:cxn>
                <a:cxn ang="0">
                  <a:pos x="67" y="59"/>
                </a:cxn>
                <a:cxn ang="0">
                  <a:pos x="67" y="37"/>
                </a:cxn>
                <a:cxn ang="0">
                  <a:pos x="85" y="16"/>
                </a:cxn>
                <a:cxn ang="0">
                  <a:pos x="100" y="1"/>
                </a:cxn>
                <a:cxn ang="0">
                  <a:pos x="119" y="6"/>
                </a:cxn>
                <a:cxn ang="0">
                  <a:pos x="144" y="3"/>
                </a:cxn>
                <a:cxn ang="0">
                  <a:pos x="168" y="29"/>
                </a:cxn>
                <a:cxn ang="0">
                  <a:pos x="207" y="48"/>
                </a:cxn>
                <a:cxn ang="0">
                  <a:pos x="200" y="70"/>
                </a:cxn>
                <a:cxn ang="0">
                  <a:pos x="205" y="75"/>
                </a:cxn>
                <a:cxn ang="0">
                  <a:pos x="227" y="76"/>
                </a:cxn>
                <a:cxn ang="0">
                  <a:pos x="244" y="66"/>
                </a:cxn>
                <a:cxn ang="0">
                  <a:pos x="260" y="62"/>
                </a:cxn>
                <a:cxn ang="0">
                  <a:pos x="234" y="94"/>
                </a:cxn>
                <a:cxn ang="0">
                  <a:pos x="205" y="130"/>
                </a:cxn>
                <a:cxn ang="0">
                  <a:pos x="199" y="168"/>
                </a:cxn>
                <a:cxn ang="0">
                  <a:pos x="196" y="186"/>
                </a:cxn>
                <a:cxn ang="0">
                  <a:pos x="213" y="201"/>
                </a:cxn>
                <a:cxn ang="0">
                  <a:pos x="215" y="217"/>
                </a:cxn>
                <a:cxn ang="0">
                  <a:pos x="210" y="242"/>
                </a:cxn>
                <a:cxn ang="0">
                  <a:pos x="173" y="259"/>
                </a:cxn>
                <a:cxn ang="0">
                  <a:pos x="146" y="265"/>
                </a:cxn>
                <a:cxn ang="0">
                  <a:pos x="145" y="283"/>
                </a:cxn>
                <a:cxn ang="0">
                  <a:pos x="132" y="297"/>
                </a:cxn>
                <a:cxn ang="0">
                  <a:pos x="110" y="298"/>
                </a:cxn>
                <a:cxn ang="0">
                  <a:pos x="121" y="320"/>
                </a:cxn>
                <a:cxn ang="0">
                  <a:pos x="130" y="324"/>
                </a:cxn>
                <a:cxn ang="0">
                  <a:pos x="122" y="322"/>
                </a:cxn>
                <a:cxn ang="0">
                  <a:pos x="118" y="328"/>
                </a:cxn>
                <a:cxn ang="0">
                  <a:pos x="108" y="343"/>
                </a:cxn>
                <a:cxn ang="0">
                  <a:pos x="103" y="364"/>
                </a:cxn>
                <a:cxn ang="0">
                  <a:pos x="79" y="382"/>
                </a:cxn>
                <a:cxn ang="0">
                  <a:pos x="94" y="405"/>
                </a:cxn>
                <a:cxn ang="0">
                  <a:pos x="99" y="424"/>
                </a:cxn>
                <a:cxn ang="0">
                  <a:pos x="76" y="450"/>
                </a:cxn>
                <a:cxn ang="0">
                  <a:pos x="61" y="470"/>
                </a:cxn>
                <a:cxn ang="0">
                  <a:pos x="66" y="509"/>
                </a:cxn>
              </a:cxnLst>
              <a:rect l="0" t="0" r="r" b="b"/>
              <a:pathLst>
                <a:path w="260" h="571">
                  <a:moveTo>
                    <a:pt x="63" y="530"/>
                  </a:moveTo>
                  <a:lnTo>
                    <a:pt x="63" y="519"/>
                  </a:lnTo>
                  <a:lnTo>
                    <a:pt x="68" y="522"/>
                  </a:lnTo>
                  <a:lnTo>
                    <a:pt x="68" y="524"/>
                  </a:lnTo>
                  <a:lnTo>
                    <a:pt x="66" y="527"/>
                  </a:lnTo>
                  <a:lnTo>
                    <a:pt x="63" y="530"/>
                  </a:lnTo>
                  <a:close/>
                  <a:moveTo>
                    <a:pt x="63" y="530"/>
                  </a:moveTo>
                  <a:lnTo>
                    <a:pt x="64" y="532"/>
                  </a:lnTo>
                  <a:lnTo>
                    <a:pt x="65" y="533"/>
                  </a:lnTo>
                  <a:lnTo>
                    <a:pt x="69" y="532"/>
                  </a:lnTo>
                  <a:lnTo>
                    <a:pt x="71" y="533"/>
                  </a:lnTo>
                  <a:lnTo>
                    <a:pt x="75" y="541"/>
                  </a:lnTo>
                  <a:lnTo>
                    <a:pt x="80" y="547"/>
                  </a:lnTo>
                  <a:lnTo>
                    <a:pt x="85" y="555"/>
                  </a:lnTo>
                  <a:lnTo>
                    <a:pt x="89" y="557"/>
                  </a:lnTo>
                  <a:lnTo>
                    <a:pt x="93" y="561"/>
                  </a:lnTo>
                  <a:lnTo>
                    <a:pt x="94" y="561"/>
                  </a:lnTo>
                  <a:lnTo>
                    <a:pt x="97" y="561"/>
                  </a:lnTo>
                  <a:lnTo>
                    <a:pt x="100" y="563"/>
                  </a:lnTo>
                  <a:lnTo>
                    <a:pt x="107" y="564"/>
                  </a:lnTo>
                  <a:lnTo>
                    <a:pt x="108" y="563"/>
                  </a:lnTo>
                  <a:lnTo>
                    <a:pt x="108" y="565"/>
                  </a:lnTo>
                  <a:lnTo>
                    <a:pt x="107" y="568"/>
                  </a:lnTo>
                  <a:lnTo>
                    <a:pt x="104" y="568"/>
                  </a:lnTo>
                  <a:lnTo>
                    <a:pt x="97" y="569"/>
                  </a:lnTo>
                  <a:lnTo>
                    <a:pt x="93" y="571"/>
                  </a:lnTo>
                  <a:lnTo>
                    <a:pt x="90" y="571"/>
                  </a:lnTo>
                  <a:lnTo>
                    <a:pt x="84" y="568"/>
                  </a:lnTo>
                  <a:lnTo>
                    <a:pt x="79" y="567"/>
                  </a:lnTo>
                  <a:lnTo>
                    <a:pt x="72" y="567"/>
                  </a:lnTo>
                  <a:lnTo>
                    <a:pt x="67" y="566"/>
                  </a:lnTo>
                  <a:lnTo>
                    <a:pt x="63" y="567"/>
                  </a:lnTo>
                  <a:lnTo>
                    <a:pt x="63" y="530"/>
                  </a:lnTo>
                  <a:close/>
                  <a:moveTo>
                    <a:pt x="66" y="513"/>
                  </a:moveTo>
                  <a:lnTo>
                    <a:pt x="65" y="512"/>
                  </a:lnTo>
                  <a:lnTo>
                    <a:pt x="57" y="509"/>
                  </a:lnTo>
                  <a:lnTo>
                    <a:pt x="52" y="507"/>
                  </a:lnTo>
                  <a:lnTo>
                    <a:pt x="35" y="505"/>
                  </a:lnTo>
                  <a:lnTo>
                    <a:pt x="27" y="506"/>
                  </a:lnTo>
                  <a:lnTo>
                    <a:pt x="23" y="505"/>
                  </a:lnTo>
                  <a:lnTo>
                    <a:pt x="18" y="500"/>
                  </a:lnTo>
                  <a:lnTo>
                    <a:pt x="17" y="479"/>
                  </a:lnTo>
                  <a:lnTo>
                    <a:pt x="16" y="477"/>
                  </a:lnTo>
                  <a:lnTo>
                    <a:pt x="12" y="478"/>
                  </a:lnTo>
                  <a:lnTo>
                    <a:pt x="6" y="480"/>
                  </a:lnTo>
                  <a:lnTo>
                    <a:pt x="5" y="480"/>
                  </a:lnTo>
                  <a:lnTo>
                    <a:pt x="2" y="469"/>
                  </a:lnTo>
                  <a:lnTo>
                    <a:pt x="0" y="457"/>
                  </a:lnTo>
                  <a:lnTo>
                    <a:pt x="1" y="453"/>
                  </a:lnTo>
                  <a:lnTo>
                    <a:pt x="2" y="451"/>
                  </a:lnTo>
                  <a:lnTo>
                    <a:pt x="12" y="442"/>
                  </a:lnTo>
                  <a:lnTo>
                    <a:pt x="14" y="439"/>
                  </a:lnTo>
                  <a:lnTo>
                    <a:pt x="16" y="429"/>
                  </a:lnTo>
                  <a:lnTo>
                    <a:pt x="16" y="427"/>
                  </a:lnTo>
                  <a:lnTo>
                    <a:pt x="13" y="421"/>
                  </a:lnTo>
                  <a:lnTo>
                    <a:pt x="15" y="414"/>
                  </a:lnTo>
                  <a:lnTo>
                    <a:pt x="17" y="412"/>
                  </a:lnTo>
                  <a:lnTo>
                    <a:pt x="20" y="411"/>
                  </a:lnTo>
                  <a:lnTo>
                    <a:pt x="22" y="409"/>
                  </a:lnTo>
                  <a:lnTo>
                    <a:pt x="23" y="405"/>
                  </a:lnTo>
                  <a:lnTo>
                    <a:pt x="24" y="397"/>
                  </a:lnTo>
                  <a:lnTo>
                    <a:pt x="23" y="388"/>
                  </a:lnTo>
                  <a:lnTo>
                    <a:pt x="24" y="379"/>
                  </a:lnTo>
                  <a:lnTo>
                    <a:pt x="28" y="372"/>
                  </a:lnTo>
                  <a:lnTo>
                    <a:pt x="28" y="370"/>
                  </a:lnTo>
                  <a:lnTo>
                    <a:pt x="25" y="367"/>
                  </a:lnTo>
                  <a:lnTo>
                    <a:pt x="21" y="365"/>
                  </a:lnTo>
                  <a:lnTo>
                    <a:pt x="20" y="363"/>
                  </a:lnTo>
                  <a:lnTo>
                    <a:pt x="25" y="362"/>
                  </a:lnTo>
                  <a:lnTo>
                    <a:pt x="29" y="362"/>
                  </a:lnTo>
                  <a:lnTo>
                    <a:pt x="31" y="361"/>
                  </a:lnTo>
                  <a:lnTo>
                    <a:pt x="32" y="359"/>
                  </a:lnTo>
                  <a:lnTo>
                    <a:pt x="32" y="358"/>
                  </a:lnTo>
                  <a:lnTo>
                    <a:pt x="30" y="356"/>
                  </a:lnTo>
                  <a:lnTo>
                    <a:pt x="26" y="355"/>
                  </a:lnTo>
                  <a:lnTo>
                    <a:pt x="24" y="354"/>
                  </a:lnTo>
                  <a:lnTo>
                    <a:pt x="23" y="349"/>
                  </a:lnTo>
                  <a:lnTo>
                    <a:pt x="24" y="337"/>
                  </a:lnTo>
                  <a:lnTo>
                    <a:pt x="24" y="332"/>
                  </a:lnTo>
                  <a:lnTo>
                    <a:pt x="20" y="331"/>
                  </a:lnTo>
                  <a:lnTo>
                    <a:pt x="19" y="330"/>
                  </a:lnTo>
                  <a:lnTo>
                    <a:pt x="19" y="320"/>
                  </a:lnTo>
                  <a:lnTo>
                    <a:pt x="19" y="318"/>
                  </a:lnTo>
                  <a:lnTo>
                    <a:pt x="21" y="317"/>
                  </a:lnTo>
                  <a:lnTo>
                    <a:pt x="24" y="314"/>
                  </a:lnTo>
                  <a:lnTo>
                    <a:pt x="24" y="311"/>
                  </a:lnTo>
                  <a:lnTo>
                    <a:pt x="22" y="304"/>
                  </a:lnTo>
                  <a:lnTo>
                    <a:pt x="22" y="289"/>
                  </a:lnTo>
                  <a:lnTo>
                    <a:pt x="22" y="287"/>
                  </a:lnTo>
                  <a:lnTo>
                    <a:pt x="24" y="283"/>
                  </a:lnTo>
                  <a:lnTo>
                    <a:pt x="27" y="264"/>
                  </a:lnTo>
                  <a:lnTo>
                    <a:pt x="28" y="262"/>
                  </a:lnTo>
                  <a:lnTo>
                    <a:pt x="28" y="260"/>
                  </a:lnTo>
                  <a:lnTo>
                    <a:pt x="34" y="256"/>
                  </a:lnTo>
                  <a:lnTo>
                    <a:pt x="35" y="255"/>
                  </a:lnTo>
                  <a:lnTo>
                    <a:pt x="33" y="248"/>
                  </a:lnTo>
                  <a:lnTo>
                    <a:pt x="31" y="240"/>
                  </a:lnTo>
                  <a:lnTo>
                    <a:pt x="31" y="231"/>
                  </a:lnTo>
                  <a:lnTo>
                    <a:pt x="32" y="223"/>
                  </a:lnTo>
                  <a:lnTo>
                    <a:pt x="33" y="221"/>
                  </a:lnTo>
                  <a:lnTo>
                    <a:pt x="41" y="213"/>
                  </a:lnTo>
                  <a:lnTo>
                    <a:pt x="42" y="211"/>
                  </a:lnTo>
                  <a:lnTo>
                    <a:pt x="40" y="203"/>
                  </a:lnTo>
                  <a:lnTo>
                    <a:pt x="40" y="200"/>
                  </a:lnTo>
                  <a:lnTo>
                    <a:pt x="42" y="196"/>
                  </a:lnTo>
                  <a:lnTo>
                    <a:pt x="48" y="183"/>
                  </a:lnTo>
                  <a:lnTo>
                    <a:pt x="49" y="180"/>
                  </a:lnTo>
                  <a:lnTo>
                    <a:pt x="48" y="175"/>
                  </a:lnTo>
                  <a:lnTo>
                    <a:pt x="44" y="155"/>
                  </a:lnTo>
                  <a:lnTo>
                    <a:pt x="41" y="147"/>
                  </a:lnTo>
                  <a:lnTo>
                    <a:pt x="40" y="142"/>
                  </a:lnTo>
                  <a:lnTo>
                    <a:pt x="40" y="136"/>
                  </a:lnTo>
                  <a:lnTo>
                    <a:pt x="43" y="128"/>
                  </a:lnTo>
                  <a:lnTo>
                    <a:pt x="45" y="126"/>
                  </a:lnTo>
                  <a:lnTo>
                    <a:pt x="48" y="124"/>
                  </a:lnTo>
                  <a:lnTo>
                    <a:pt x="48" y="122"/>
                  </a:lnTo>
                  <a:lnTo>
                    <a:pt x="48" y="117"/>
                  </a:lnTo>
                  <a:lnTo>
                    <a:pt x="47" y="107"/>
                  </a:lnTo>
                  <a:lnTo>
                    <a:pt x="52" y="95"/>
                  </a:lnTo>
                  <a:lnTo>
                    <a:pt x="53" y="92"/>
                  </a:lnTo>
                  <a:lnTo>
                    <a:pt x="57" y="87"/>
                  </a:lnTo>
                  <a:lnTo>
                    <a:pt x="60" y="82"/>
                  </a:lnTo>
                  <a:lnTo>
                    <a:pt x="61" y="76"/>
                  </a:lnTo>
                  <a:lnTo>
                    <a:pt x="66" y="76"/>
                  </a:lnTo>
                  <a:lnTo>
                    <a:pt x="68" y="76"/>
                  </a:lnTo>
                  <a:lnTo>
                    <a:pt x="69" y="73"/>
                  </a:lnTo>
                  <a:lnTo>
                    <a:pt x="69" y="72"/>
                  </a:lnTo>
                  <a:lnTo>
                    <a:pt x="66" y="69"/>
                  </a:lnTo>
                  <a:lnTo>
                    <a:pt x="65" y="66"/>
                  </a:lnTo>
                  <a:lnTo>
                    <a:pt x="66" y="63"/>
                  </a:lnTo>
                  <a:lnTo>
                    <a:pt x="68" y="61"/>
                  </a:lnTo>
                  <a:lnTo>
                    <a:pt x="67" y="59"/>
                  </a:lnTo>
                  <a:lnTo>
                    <a:pt x="66" y="56"/>
                  </a:lnTo>
                  <a:lnTo>
                    <a:pt x="65" y="53"/>
                  </a:lnTo>
                  <a:lnTo>
                    <a:pt x="65" y="49"/>
                  </a:lnTo>
                  <a:lnTo>
                    <a:pt x="67" y="45"/>
                  </a:lnTo>
                  <a:lnTo>
                    <a:pt x="66" y="40"/>
                  </a:lnTo>
                  <a:lnTo>
                    <a:pt x="67" y="37"/>
                  </a:lnTo>
                  <a:lnTo>
                    <a:pt x="72" y="35"/>
                  </a:lnTo>
                  <a:lnTo>
                    <a:pt x="80" y="32"/>
                  </a:lnTo>
                  <a:lnTo>
                    <a:pt x="82" y="30"/>
                  </a:lnTo>
                  <a:lnTo>
                    <a:pt x="85" y="21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4" y="15"/>
                  </a:lnTo>
                  <a:lnTo>
                    <a:pt x="83" y="15"/>
                  </a:lnTo>
                  <a:lnTo>
                    <a:pt x="95" y="1"/>
                  </a:lnTo>
                  <a:lnTo>
                    <a:pt x="97" y="0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3" y="3"/>
                  </a:lnTo>
                  <a:lnTo>
                    <a:pt x="108" y="3"/>
                  </a:lnTo>
                  <a:lnTo>
                    <a:pt x="112" y="2"/>
                  </a:lnTo>
                  <a:lnTo>
                    <a:pt x="115" y="3"/>
                  </a:lnTo>
                  <a:lnTo>
                    <a:pt x="117" y="4"/>
                  </a:lnTo>
                  <a:lnTo>
                    <a:pt x="119" y="6"/>
                  </a:lnTo>
                  <a:lnTo>
                    <a:pt x="121" y="13"/>
                  </a:lnTo>
                  <a:lnTo>
                    <a:pt x="127" y="1"/>
                  </a:lnTo>
                  <a:lnTo>
                    <a:pt x="132" y="1"/>
                  </a:lnTo>
                  <a:lnTo>
                    <a:pt x="139" y="2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5" y="5"/>
                  </a:lnTo>
                  <a:lnTo>
                    <a:pt x="150" y="11"/>
                  </a:lnTo>
                  <a:lnTo>
                    <a:pt x="157" y="20"/>
                  </a:lnTo>
                  <a:lnTo>
                    <a:pt x="161" y="23"/>
                  </a:lnTo>
                  <a:lnTo>
                    <a:pt x="166" y="27"/>
                  </a:lnTo>
                  <a:lnTo>
                    <a:pt x="168" y="29"/>
                  </a:lnTo>
                  <a:lnTo>
                    <a:pt x="175" y="30"/>
                  </a:lnTo>
                  <a:lnTo>
                    <a:pt x="179" y="32"/>
                  </a:lnTo>
                  <a:lnTo>
                    <a:pt x="189" y="39"/>
                  </a:lnTo>
                  <a:lnTo>
                    <a:pt x="198" y="44"/>
                  </a:lnTo>
                  <a:lnTo>
                    <a:pt x="201" y="45"/>
                  </a:lnTo>
                  <a:lnTo>
                    <a:pt x="207" y="48"/>
                  </a:lnTo>
                  <a:lnTo>
                    <a:pt x="207" y="50"/>
                  </a:lnTo>
                  <a:lnTo>
                    <a:pt x="203" y="58"/>
                  </a:lnTo>
                  <a:lnTo>
                    <a:pt x="199" y="63"/>
                  </a:lnTo>
                  <a:lnTo>
                    <a:pt x="199" y="65"/>
                  </a:lnTo>
                  <a:lnTo>
                    <a:pt x="200" y="69"/>
                  </a:lnTo>
                  <a:lnTo>
                    <a:pt x="200" y="70"/>
                  </a:lnTo>
                  <a:lnTo>
                    <a:pt x="197" y="73"/>
                  </a:lnTo>
                  <a:lnTo>
                    <a:pt x="194" y="76"/>
                  </a:lnTo>
                  <a:lnTo>
                    <a:pt x="194" y="77"/>
                  </a:lnTo>
                  <a:lnTo>
                    <a:pt x="195" y="77"/>
                  </a:lnTo>
                  <a:lnTo>
                    <a:pt x="202" y="75"/>
                  </a:lnTo>
                  <a:lnTo>
                    <a:pt x="205" y="75"/>
                  </a:lnTo>
                  <a:lnTo>
                    <a:pt x="211" y="78"/>
                  </a:lnTo>
                  <a:lnTo>
                    <a:pt x="215" y="78"/>
                  </a:lnTo>
                  <a:lnTo>
                    <a:pt x="219" y="78"/>
                  </a:lnTo>
                  <a:lnTo>
                    <a:pt x="223" y="77"/>
                  </a:lnTo>
                  <a:lnTo>
                    <a:pt x="226" y="76"/>
                  </a:lnTo>
                  <a:lnTo>
                    <a:pt x="227" y="76"/>
                  </a:lnTo>
                  <a:lnTo>
                    <a:pt x="229" y="76"/>
                  </a:lnTo>
                  <a:lnTo>
                    <a:pt x="233" y="79"/>
                  </a:lnTo>
                  <a:lnTo>
                    <a:pt x="235" y="76"/>
                  </a:lnTo>
                  <a:lnTo>
                    <a:pt x="237" y="74"/>
                  </a:lnTo>
                  <a:lnTo>
                    <a:pt x="243" y="69"/>
                  </a:lnTo>
                  <a:lnTo>
                    <a:pt x="244" y="66"/>
                  </a:lnTo>
                  <a:lnTo>
                    <a:pt x="248" y="55"/>
                  </a:lnTo>
                  <a:lnTo>
                    <a:pt x="248" y="54"/>
                  </a:lnTo>
                  <a:lnTo>
                    <a:pt x="253" y="53"/>
                  </a:lnTo>
                  <a:lnTo>
                    <a:pt x="256" y="53"/>
                  </a:lnTo>
                  <a:lnTo>
                    <a:pt x="257" y="54"/>
                  </a:lnTo>
                  <a:lnTo>
                    <a:pt x="260" y="62"/>
                  </a:lnTo>
                  <a:lnTo>
                    <a:pt x="260" y="72"/>
                  </a:lnTo>
                  <a:lnTo>
                    <a:pt x="259" y="75"/>
                  </a:lnTo>
                  <a:lnTo>
                    <a:pt x="256" y="78"/>
                  </a:lnTo>
                  <a:lnTo>
                    <a:pt x="246" y="82"/>
                  </a:lnTo>
                  <a:lnTo>
                    <a:pt x="243" y="84"/>
                  </a:lnTo>
                  <a:lnTo>
                    <a:pt x="234" y="94"/>
                  </a:lnTo>
                  <a:lnTo>
                    <a:pt x="225" y="103"/>
                  </a:lnTo>
                  <a:lnTo>
                    <a:pt x="215" y="115"/>
                  </a:lnTo>
                  <a:lnTo>
                    <a:pt x="210" y="121"/>
                  </a:lnTo>
                  <a:lnTo>
                    <a:pt x="208" y="123"/>
                  </a:lnTo>
                  <a:lnTo>
                    <a:pt x="206" y="127"/>
                  </a:lnTo>
                  <a:lnTo>
                    <a:pt x="205" y="130"/>
                  </a:lnTo>
                  <a:lnTo>
                    <a:pt x="202" y="146"/>
                  </a:lnTo>
                  <a:lnTo>
                    <a:pt x="201" y="150"/>
                  </a:lnTo>
                  <a:lnTo>
                    <a:pt x="202" y="156"/>
                  </a:lnTo>
                  <a:lnTo>
                    <a:pt x="203" y="162"/>
                  </a:lnTo>
                  <a:lnTo>
                    <a:pt x="202" y="165"/>
                  </a:lnTo>
                  <a:lnTo>
                    <a:pt x="199" y="168"/>
                  </a:lnTo>
                  <a:lnTo>
                    <a:pt x="198" y="172"/>
                  </a:lnTo>
                  <a:lnTo>
                    <a:pt x="198" y="175"/>
                  </a:lnTo>
                  <a:lnTo>
                    <a:pt x="199" y="180"/>
                  </a:lnTo>
                  <a:lnTo>
                    <a:pt x="199" y="182"/>
                  </a:lnTo>
                  <a:lnTo>
                    <a:pt x="198" y="184"/>
                  </a:lnTo>
                  <a:lnTo>
                    <a:pt x="196" y="186"/>
                  </a:lnTo>
                  <a:lnTo>
                    <a:pt x="196" y="188"/>
                  </a:lnTo>
                  <a:lnTo>
                    <a:pt x="202" y="194"/>
                  </a:lnTo>
                  <a:lnTo>
                    <a:pt x="205" y="196"/>
                  </a:lnTo>
                  <a:lnTo>
                    <a:pt x="210" y="198"/>
                  </a:lnTo>
                  <a:lnTo>
                    <a:pt x="211" y="199"/>
                  </a:lnTo>
                  <a:lnTo>
                    <a:pt x="213" y="201"/>
                  </a:lnTo>
                  <a:lnTo>
                    <a:pt x="213" y="204"/>
                  </a:lnTo>
                  <a:lnTo>
                    <a:pt x="211" y="208"/>
                  </a:lnTo>
                  <a:lnTo>
                    <a:pt x="211" y="210"/>
                  </a:lnTo>
                  <a:lnTo>
                    <a:pt x="211" y="213"/>
                  </a:lnTo>
                  <a:lnTo>
                    <a:pt x="212" y="215"/>
                  </a:lnTo>
                  <a:lnTo>
                    <a:pt x="215" y="217"/>
                  </a:lnTo>
                  <a:lnTo>
                    <a:pt x="218" y="219"/>
                  </a:lnTo>
                  <a:lnTo>
                    <a:pt x="219" y="219"/>
                  </a:lnTo>
                  <a:lnTo>
                    <a:pt x="220" y="226"/>
                  </a:lnTo>
                  <a:lnTo>
                    <a:pt x="218" y="229"/>
                  </a:lnTo>
                  <a:lnTo>
                    <a:pt x="214" y="236"/>
                  </a:lnTo>
                  <a:lnTo>
                    <a:pt x="210" y="242"/>
                  </a:lnTo>
                  <a:lnTo>
                    <a:pt x="208" y="247"/>
                  </a:lnTo>
                  <a:lnTo>
                    <a:pt x="205" y="250"/>
                  </a:lnTo>
                  <a:lnTo>
                    <a:pt x="201" y="252"/>
                  </a:lnTo>
                  <a:lnTo>
                    <a:pt x="195" y="255"/>
                  </a:lnTo>
                  <a:lnTo>
                    <a:pt x="183" y="258"/>
                  </a:lnTo>
                  <a:lnTo>
                    <a:pt x="173" y="259"/>
                  </a:lnTo>
                  <a:lnTo>
                    <a:pt x="165" y="260"/>
                  </a:lnTo>
                  <a:lnTo>
                    <a:pt x="159" y="260"/>
                  </a:lnTo>
                  <a:lnTo>
                    <a:pt x="152" y="259"/>
                  </a:lnTo>
                  <a:lnTo>
                    <a:pt x="147" y="258"/>
                  </a:lnTo>
                  <a:lnTo>
                    <a:pt x="146" y="259"/>
                  </a:lnTo>
                  <a:lnTo>
                    <a:pt x="146" y="265"/>
                  </a:lnTo>
                  <a:lnTo>
                    <a:pt x="148" y="268"/>
                  </a:lnTo>
                  <a:lnTo>
                    <a:pt x="150" y="269"/>
                  </a:lnTo>
                  <a:lnTo>
                    <a:pt x="149" y="271"/>
                  </a:lnTo>
                  <a:lnTo>
                    <a:pt x="147" y="276"/>
                  </a:lnTo>
                  <a:lnTo>
                    <a:pt x="145" y="280"/>
                  </a:lnTo>
                  <a:lnTo>
                    <a:pt x="145" y="283"/>
                  </a:lnTo>
                  <a:lnTo>
                    <a:pt x="147" y="288"/>
                  </a:lnTo>
                  <a:lnTo>
                    <a:pt x="147" y="291"/>
                  </a:lnTo>
                  <a:lnTo>
                    <a:pt x="146" y="292"/>
                  </a:lnTo>
                  <a:lnTo>
                    <a:pt x="145" y="293"/>
                  </a:lnTo>
                  <a:lnTo>
                    <a:pt x="138" y="296"/>
                  </a:lnTo>
                  <a:lnTo>
                    <a:pt x="132" y="297"/>
                  </a:lnTo>
                  <a:lnTo>
                    <a:pt x="127" y="297"/>
                  </a:lnTo>
                  <a:lnTo>
                    <a:pt x="121" y="294"/>
                  </a:lnTo>
                  <a:lnTo>
                    <a:pt x="112" y="291"/>
                  </a:lnTo>
                  <a:lnTo>
                    <a:pt x="111" y="291"/>
                  </a:lnTo>
                  <a:lnTo>
                    <a:pt x="109" y="294"/>
                  </a:lnTo>
                  <a:lnTo>
                    <a:pt x="110" y="298"/>
                  </a:lnTo>
                  <a:lnTo>
                    <a:pt x="112" y="304"/>
                  </a:lnTo>
                  <a:lnTo>
                    <a:pt x="112" y="307"/>
                  </a:lnTo>
                  <a:lnTo>
                    <a:pt x="111" y="312"/>
                  </a:lnTo>
                  <a:lnTo>
                    <a:pt x="112" y="315"/>
                  </a:lnTo>
                  <a:lnTo>
                    <a:pt x="116" y="319"/>
                  </a:lnTo>
                  <a:lnTo>
                    <a:pt x="121" y="320"/>
                  </a:lnTo>
                  <a:lnTo>
                    <a:pt x="123" y="318"/>
                  </a:lnTo>
                  <a:lnTo>
                    <a:pt x="121" y="315"/>
                  </a:lnTo>
                  <a:lnTo>
                    <a:pt x="126" y="313"/>
                  </a:lnTo>
                  <a:lnTo>
                    <a:pt x="128" y="313"/>
                  </a:lnTo>
                  <a:lnTo>
                    <a:pt x="130" y="321"/>
                  </a:lnTo>
                  <a:lnTo>
                    <a:pt x="130" y="324"/>
                  </a:lnTo>
                  <a:lnTo>
                    <a:pt x="129" y="325"/>
                  </a:lnTo>
                  <a:lnTo>
                    <a:pt x="127" y="326"/>
                  </a:lnTo>
                  <a:lnTo>
                    <a:pt x="124" y="327"/>
                  </a:lnTo>
                  <a:lnTo>
                    <a:pt x="123" y="325"/>
                  </a:lnTo>
                  <a:lnTo>
                    <a:pt x="123" y="323"/>
                  </a:lnTo>
                  <a:lnTo>
                    <a:pt x="122" y="322"/>
                  </a:lnTo>
                  <a:lnTo>
                    <a:pt x="115" y="323"/>
                  </a:lnTo>
                  <a:lnTo>
                    <a:pt x="112" y="324"/>
                  </a:lnTo>
                  <a:lnTo>
                    <a:pt x="111" y="325"/>
                  </a:lnTo>
                  <a:lnTo>
                    <a:pt x="111" y="327"/>
                  </a:lnTo>
                  <a:lnTo>
                    <a:pt x="115" y="328"/>
                  </a:lnTo>
                  <a:lnTo>
                    <a:pt x="118" y="328"/>
                  </a:lnTo>
                  <a:lnTo>
                    <a:pt x="120" y="329"/>
                  </a:lnTo>
                  <a:lnTo>
                    <a:pt x="121" y="330"/>
                  </a:lnTo>
                  <a:lnTo>
                    <a:pt x="115" y="333"/>
                  </a:lnTo>
                  <a:lnTo>
                    <a:pt x="111" y="335"/>
                  </a:lnTo>
                  <a:lnTo>
                    <a:pt x="108" y="340"/>
                  </a:lnTo>
                  <a:lnTo>
                    <a:pt x="108" y="343"/>
                  </a:lnTo>
                  <a:lnTo>
                    <a:pt x="108" y="350"/>
                  </a:lnTo>
                  <a:lnTo>
                    <a:pt x="108" y="352"/>
                  </a:lnTo>
                  <a:lnTo>
                    <a:pt x="103" y="358"/>
                  </a:lnTo>
                  <a:lnTo>
                    <a:pt x="103" y="360"/>
                  </a:lnTo>
                  <a:lnTo>
                    <a:pt x="106" y="363"/>
                  </a:lnTo>
                  <a:lnTo>
                    <a:pt x="103" y="364"/>
                  </a:lnTo>
                  <a:lnTo>
                    <a:pt x="96" y="365"/>
                  </a:lnTo>
                  <a:lnTo>
                    <a:pt x="93" y="366"/>
                  </a:lnTo>
                  <a:lnTo>
                    <a:pt x="90" y="368"/>
                  </a:lnTo>
                  <a:lnTo>
                    <a:pt x="86" y="371"/>
                  </a:lnTo>
                  <a:lnTo>
                    <a:pt x="82" y="376"/>
                  </a:lnTo>
                  <a:lnTo>
                    <a:pt x="79" y="382"/>
                  </a:lnTo>
                  <a:lnTo>
                    <a:pt x="79" y="386"/>
                  </a:lnTo>
                  <a:lnTo>
                    <a:pt x="79" y="389"/>
                  </a:lnTo>
                  <a:lnTo>
                    <a:pt x="81" y="394"/>
                  </a:lnTo>
                  <a:lnTo>
                    <a:pt x="84" y="398"/>
                  </a:lnTo>
                  <a:lnTo>
                    <a:pt x="90" y="403"/>
                  </a:lnTo>
                  <a:lnTo>
                    <a:pt x="94" y="405"/>
                  </a:lnTo>
                  <a:lnTo>
                    <a:pt x="99" y="407"/>
                  </a:lnTo>
                  <a:lnTo>
                    <a:pt x="102" y="408"/>
                  </a:lnTo>
                  <a:lnTo>
                    <a:pt x="102" y="410"/>
                  </a:lnTo>
                  <a:lnTo>
                    <a:pt x="101" y="417"/>
                  </a:lnTo>
                  <a:lnTo>
                    <a:pt x="100" y="420"/>
                  </a:lnTo>
                  <a:lnTo>
                    <a:pt x="99" y="424"/>
                  </a:lnTo>
                  <a:lnTo>
                    <a:pt x="97" y="425"/>
                  </a:lnTo>
                  <a:lnTo>
                    <a:pt x="91" y="430"/>
                  </a:lnTo>
                  <a:lnTo>
                    <a:pt x="82" y="437"/>
                  </a:lnTo>
                  <a:lnTo>
                    <a:pt x="78" y="443"/>
                  </a:lnTo>
                  <a:lnTo>
                    <a:pt x="77" y="446"/>
                  </a:lnTo>
                  <a:lnTo>
                    <a:pt x="76" y="450"/>
                  </a:lnTo>
                  <a:lnTo>
                    <a:pt x="77" y="454"/>
                  </a:lnTo>
                  <a:lnTo>
                    <a:pt x="76" y="459"/>
                  </a:lnTo>
                  <a:lnTo>
                    <a:pt x="75" y="462"/>
                  </a:lnTo>
                  <a:lnTo>
                    <a:pt x="69" y="466"/>
                  </a:lnTo>
                  <a:lnTo>
                    <a:pt x="63" y="468"/>
                  </a:lnTo>
                  <a:lnTo>
                    <a:pt x="61" y="470"/>
                  </a:lnTo>
                  <a:lnTo>
                    <a:pt x="59" y="474"/>
                  </a:lnTo>
                  <a:lnTo>
                    <a:pt x="57" y="481"/>
                  </a:lnTo>
                  <a:lnTo>
                    <a:pt x="57" y="486"/>
                  </a:lnTo>
                  <a:lnTo>
                    <a:pt x="58" y="493"/>
                  </a:lnTo>
                  <a:lnTo>
                    <a:pt x="61" y="502"/>
                  </a:lnTo>
                  <a:lnTo>
                    <a:pt x="66" y="509"/>
                  </a:lnTo>
                  <a:lnTo>
                    <a:pt x="67" y="512"/>
                  </a:lnTo>
                  <a:lnTo>
                    <a:pt x="66" y="513"/>
                  </a:lnTo>
                  <a:close/>
                </a:path>
              </a:pathLst>
            </a:custGeom>
            <a:solidFill>
              <a:srgbClr val="063553">
                <a:alpha val="84706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07">
              <a:extLst>
                <a:ext uri="{FF2B5EF4-FFF2-40B4-BE49-F238E27FC236}">
                  <a16:creationId xmlns:a16="http://schemas.microsoft.com/office/drawing/2014/main" id="{C2D22C6F-6ED5-275A-8B3E-41669AF4A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486" y="3203033"/>
              <a:ext cx="65463" cy="63537"/>
            </a:xfrm>
            <a:custGeom>
              <a:avLst/>
              <a:gdLst/>
              <a:ahLst/>
              <a:cxnLst>
                <a:cxn ang="0">
                  <a:pos x="39" y="42"/>
                </a:cxn>
                <a:cxn ang="0">
                  <a:pos x="34" y="37"/>
                </a:cxn>
                <a:cxn ang="0">
                  <a:pos x="32" y="34"/>
                </a:cxn>
                <a:cxn ang="0">
                  <a:pos x="32" y="31"/>
                </a:cxn>
                <a:cxn ang="0">
                  <a:pos x="29" y="30"/>
                </a:cxn>
                <a:cxn ang="0">
                  <a:pos x="26" y="30"/>
                </a:cxn>
                <a:cxn ang="0">
                  <a:pos x="23" y="28"/>
                </a:cxn>
                <a:cxn ang="0">
                  <a:pos x="20" y="27"/>
                </a:cxn>
                <a:cxn ang="0">
                  <a:pos x="16" y="27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5" y="10"/>
                </a:cxn>
                <a:cxn ang="0">
                  <a:pos x="2" y="3"/>
                </a:cxn>
                <a:cxn ang="0">
                  <a:pos x="6" y="3"/>
                </a:cxn>
                <a:cxn ang="0">
                  <a:pos x="11" y="1"/>
                </a:cxn>
                <a:cxn ang="0">
                  <a:pos x="18" y="1"/>
                </a:cxn>
                <a:cxn ang="0">
                  <a:pos x="22" y="0"/>
                </a:cxn>
                <a:cxn ang="0">
                  <a:pos x="24" y="3"/>
                </a:cxn>
                <a:cxn ang="0">
                  <a:pos x="23" y="4"/>
                </a:cxn>
                <a:cxn ang="0">
                  <a:pos x="27" y="5"/>
                </a:cxn>
                <a:cxn ang="0">
                  <a:pos x="29" y="9"/>
                </a:cxn>
                <a:cxn ang="0">
                  <a:pos x="26" y="12"/>
                </a:cxn>
                <a:cxn ang="0">
                  <a:pos x="31" y="17"/>
                </a:cxn>
                <a:cxn ang="0">
                  <a:pos x="34" y="18"/>
                </a:cxn>
                <a:cxn ang="0">
                  <a:pos x="33" y="22"/>
                </a:cxn>
                <a:cxn ang="0">
                  <a:pos x="29" y="22"/>
                </a:cxn>
                <a:cxn ang="0">
                  <a:pos x="31" y="24"/>
                </a:cxn>
                <a:cxn ang="0">
                  <a:pos x="34" y="27"/>
                </a:cxn>
                <a:cxn ang="0">
                  <a:pos x="37" y="29"/>
                </a:cxn>
                <a:cxn ang="0">
                  <a:pos x="41" y="30"/>
                </a:cxn>
                <a:cxn ang="0">
                  <a:pos x="39" y="32"/>
                </a:cxn>
                <a:cxn ang="0">
                  <a:pos x="42" y="35"/>
                </a:cxn>
                <a:cxn ang="0">
                  <a:pos x="40" y="36"/>
                </a:cxn>
                <a:cxn ang="0">
                  <a:pos x="41" y="39"/>
                </a:cxn>
                <a:cxn ang="0">
                  <a:pos x="41" y="40"/>
                </a:cxn>
              </a:cxnLst>
              <a:rect l="0" t="0" r="r" b="b"/>
              <a:pathLst>
                <a:path w="42" h="42">
                  <a:moveTo>
                    <a:pt x="41" y="40"/>
                  </a:moveTo>
                  <a:lnTo>
                    <a:pt x="39" y="42"/>
                  </a:lnTo>
                  <a:lnTo>
                    <a:pt x="37" y="42"/>
                  </a:lnTo>
                  <a:lnTo>
                    <a:pt x="34" y="37"/>
                  </a:lnTo>
                  <a:lnTo>
                    <a:pt x="35" y="35"/>
                  </a:lnTo>
                  <a:lnTo>
                    <a:pt x="32" y="34"/>
                  </a:lnTo>
                  <a:lnTo>
                    <a:pt x="32" y="33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6" y="30"/>
                  </a:lnTo>
                  <a:lnTo>
                    <a:pt x="24" y="29"/>
                  </a:lnTo>
                  <a:lnTo>
                    <a:pt x="23" y="28"/>
                  </a:lnTo>
                  <a:lnTo>
                    <a:pt x="22" y="26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6" y="27"/>
                  </a:lnTo>
                  <a:lnTo>
                    <a:pt x="13" y="23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8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0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27" y="10"/>
                  </a:lnTo>
                  <a:lnTo>
                    <a:pt x="26" y="12"/>
                  </a:lnTo>
                  <a:lnTo>
                    <a:pt x="28" y="15"/>
                  </a:lnTo>
                  <a:lnTo>
                    <a:pt x="31" y="17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3" y="27"/>
                  </a:lnTo>
                  <a:lnTo>
                    <a:pt x="34" y="27"/>
                  </a:lnTo>
                  <a:lnTo>
                    <a:pt x="36" y="28"/>
                  </a:lnTo>
                  <a:lnTo>
                    <a:pt x="37" y="29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39" y="32"/>
                  </a:lnTo>
                  <a:lnTo>
                    <a:pt x="41" y="34"/>
                  </a:lnTo>
                  <a:lnTo>
                    <a:pt x="42" y="35"/>
                  </a:lnTo>
                  <a:lnTo>
                    <a:pt x="41" y="36"/>
                  </a:lnTo>
                  <a:lnTo>
                    <a:pt x="40" y="36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08">
              <a:extLst>
                <a:ext uri="{FF2B5EF4-FFF2-40B4-BE49-F238E27FC236}">
                  <a16:creationId xmlns:a16="http://schemas.microsoft.com/office/drawing/2014/main" id="{F53FF07F-C084-C78E-00AC-9C22FCC7C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742" y="4030532"/>
              <a:ext cx="149629" cy="169433"/>
            </a:xfrm>
            <a:custGeom>
              <a:avLst/>
              <a:gdLst/>
              <a:ahLst/>
              <a:cxnLst>
                <a:cxn ang="0">
                  <a:pos x="20" y="106"/>
                </a:cxn>
                <a:cxn ang="0">
                  <a:pos x="14" y="110"/>
                </a:cxn>
                <a:cxn ang="0">
                  <a:pos x="10" y="111"/>
                </a:cxn>
                <a:cxn ang="0">
                  <a:pos x="0" y="98"/>
                </a:cxn>
                <a:cxn ang="0">
                  <a:pos x="3" y="95"/>
                </a:cxn>
                <a:cxn ang="0">
                  <a:pos x="10" y="93"/>
                </a:cxn>
                <a:cxn ang="0">
                  <a:pos x="8" y="90"/>
                </a:cxn>
                <a:cxn ang="0">
                  <a:pos x="5" y="84"/>
                </a:cxn>
                <a:cxn ang="0">
                  <a:pos x="6" y="81"/>
                </a:cxn>
                <a:cxn ang="0">
                  <a:pos x="15" y="78"/>
                </a:cxn>
                <a:cxn ang="0">
                  <a:pos x="16" y="72"/>
                </a:cxn>
                <a:cxn ang="0">
                  <a:pos x="19" y="71"/>
                </a:cxn>
                <a:cxn ang="0">
                  <a:pos x="22" y="75"/>
                </a:cxn>
                <a:cxn ang="0">
                  <a:pos x="27" y="79"/>
                </a:cxn>
                <a:cxn ang="0">
                  <a:pos x="30" y="78"/>
                </a:cxn>
                <a:cxn ang="0">
                  <a:pos x="33" y="77"/>
                </a:cxn>
                <a:cxn ang="0">
                  <a:pos x="35" y="80"/>
                </a:cxn>
                <a:cxn ang="0">
                  <a:pos x="39" y="80"/>
                </a:cxn>
                <a:cxn ang="0">
                  <a:pos x="41" y="70"/>
                </a:cxn>
                <a:cxn ang="0">
                  <a:pos x="43" y="56"/>
                </a:cxn>
                <a:cxn ang="0">
                  <a:pos x="42" y="54"/>
                </a:cxn>
                <a:cxn ang="0">
                  <a:pos x="36" y="52"/>
                </a:cxn>
                <a:cxn ang="0">
                  <a:pos x="34" y="48"/>
                </a:cxn>
                <a:cxn ang="0">
                  <a:pos x="34" y="45"/>
                </a:cxn>
                <a:cxn ang="0">
                  <a:pos x="38" y="41"/>
                </a:cxn>
                <a:cxn ang="0">
                  <a:pos x="42" y="36"/>
                </a:cxn>
                <a:cxn ang="0">
                  <a:pos x="37" y="29"/>
                </a:cxn>
                <a:cxn ang="0">
                  <a:pos x="28" y="32"/>
                </a:cxn>
                <a:cxn ang="0">
                  <a:pos x="25" y="30"/>
                </a:cxn>
                <a:cxn ang="0">
                  <a:pos x="25" y="22"/>
                </a:cxn>
                <a:cxn ang="0">
                  <a:pos x="30" y="20"/>
                </a:cxn>
                <a:cxn ang="0">
                  <a:pos x="41" y="20"/>
                </a:cxn>
                <a:cxn ang="0">
                  <a:pos x="45" y="20"/>
                </a:cxn>
                <a:cxn ang="0">
                  <a:pos x="52" y="22"/>
                </a:cxn>
                <a:cxn ang="0">
                  <a:pos x="62" y="26"/>
                </a:cxn>
                <a:cxn ang="0">
                  <a:pos x="63" y="20"/>
                </a:cxn>
                <a:cxn ang="0">
                  <a:pos x="66" y="17"/>
                </a:cxn>
                <a:cxn ang="0">
                  <a:pos x="69" y="11"/>
                </a:cxn>
                <a:cxn ang="0">
                  <a:pos x="72" y="2"/>
                </a:cxn>
                <a:cxn ang="0">
                  <a:pos x="80" y="0"/>
                </a:cxn>
                <a:cxn ang="0">
                  <a:pos x="86" y="2"/>
                </a:cxn>
                <a:cxn ang="0">
                  <a:pos x="96" y="0"/>
                </a:cxn>
                <a:cxn ang="0">
                  <a:pos x="96" y="3"/>
                </a:cxn>
                <a:cxn ang="0">
                  <a:pos x="91" y="15"/>
                </a:cxn>
                <a:cxn ang="0">
                  <a:pos x="88" y="23"/>
                </a:cxn>
                <a:cxn ang="0">
                  <a:pos x="86" y="39"/>
                </a:cxn>
                <a:cxn ang="0">
                  <a:pos x="84" y="50"/>
                </a:cxn>
                <a:cxn ang="0">
                  <a:pos x="82" y="58"/>
                </a:cxn>
                <a:cxn ang="0">
                  <a:pos x="76" y="62"/>
                </a:cxn>
                <a:cxn ang="0">
                  <a:pos x="69" y="68"/>
                </a:cxn>
                <a:cxn ang="0">
                  <a:pos x="64" y="77"/>
                </a:cxn>
                <a:cxn ang="0">
                  <a:pos x="63" y="86"/>
                </a:cxn>
                <a:cxn ang="0">
                  <a:pos x="63" y="95"/>
                </a:cxn>
                <a:cxn ang="0">
                  <a:pos x="55" y="102"/>
                </a:cxn>
                <a:cxn ang="0">
                  <a:pos x="46" y="109"/>
                </a:cxn>
                <a:cxn ang="0">
                  <a:pos x="42" y="109"/>
                </a:cxn>
                <a:cxn ang="0">
                  <a:pos x="41" y="103"/>
                </a:cxn>
                <a:cxn ang="0">
                  <a:pos x="30" y="110"/>
                </a:cxn>
                <a:cxn ang="0">
                  <a:pos x="27" y="111"/>
                </a:cxn>
              </a:cxnLst>
              <a:rect l="0" t="0" r="r" b="b"/>
              <a:pathLst>
                <a:path w="96" h="112">
                  <a:moveTo>
                    <a:pt x="24" y="109"/>
                  </a:moveTo>
                  <a:lnTo>
                    <a:pt x="20" y="106"/>
                  </a:lnTo>
                  <a:lnTo>
                    <a:pt x="18" y="107"/>
                  </a:lnTo>
                  <a:lnTo>
                    <a:pt x="14" y="110"/>
                  </a:lnTo>
                  <a:lnTo>
                    <a:pt x="11" y="112"/>
                  </a:lnTo>
                  <a:lnTo>
                    <a:pt x="10" y="111"/>
                  </a:lnTo>
                  <a:lnTo>
                    <a:pt x="8" y="106"/>
                  </a:lnTo>
                  <a:lnTo>
                    <a:pt x="0" y="98"/>
                  </a:lnTo>
                  <a:lnTo>
                    <a:pt x="1" y="96"/>
                  </a:lnTo>
                  <a:lnTo>
                    <a:pt x="3" y="95"/>
                  </a:lnTo>
                  <a:lnTo>
                    <a:pt x="8" y="97"/>
                  </a:lnTo>
                  <a:lnTo>
                    <a:pt x="10" y="93"/>
                  </a:lnTo>
                  <a:lnTo>
                    <a:pt x="9" y="91"/>
                  </a:lnTo>
                  <a:lnTo>
                    <a:pt x="8" y="90"/>
                  </a:lnTo>
                  <a:lnTo>
                    <a:pt x="6" y="87"/>
                  </a:lnTo>
                  <a:lnTo>
                    <a:pt x="5" y="84"/>
                  </a:lnTo>
                  <a:lnTo>
                    <a:pt x="5" y="81"/>
                  </a:lnTo>
                  <a:lnTo>
                    <a:pt x="6" y="81"/>
                  </a:lnTo>
                  <a:lnTo>
                    <a:pt x="11" y="80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72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2"/>
                  </a:lnTo>
                  <a:lnTo>
                    <a:pt x="22" y="75"/>
                  </a:lnTo>
                  <a:lnTo>
                    <a:pt x="25" y="78"/>
                  </a:lnTo>
                  <a:lnTo>
                    <a:pt x="27" y="79"/>
                  </a:lnTo>
                  <a:lnTo>
                    <a:pt x="28" y="79"/>
                  </a:lnTo>
                  <a:lnTo>
                    <a:pt x="30" y="78"/>
                  </a:lnTo>
                  <a:lnTo>
                    <a:pt x="32" y="75"/>
                  </a:lnTo>
                  <a:lnTo>
                    <a:pt x="33" y="77"/>
                  </a:lnTo>
                  <a:lnTo>
                    <a:pt x="34" y="80"/>
                  </a:lnTo>
                  <a:lnTo>
                    <a:pt x="35" y="80"/>
                  </a:lnTo>
                  <a:lnTo>
                    <a:pt x="37" y="81"/>
                  </a:lnTo>
                  <a:lnTo>
                    <a:pt x="39" y="80"/>
                  </a:lnTo>
                  <a:lnTo>
                    <a:pt x="40" y="76"/>
                  </a:lnTo>
                  <a:lnTo>
                    <a:pt x="41" y="70"/>
                  </a:lnTo>
                  <a:lnTo>
                    <a:pt x="42" y="63"/>
                  </a:lnTo>
                  <a:lnTo>
                    <a:pt x="43" y="56"/>
                  </a:lnTo>
                  <a:lnTo>
                    <a:pt x="43" y="54"/>
                  </a:lnTo>
                  <a:lnTo>
                    <a:pt x="42" y="54"/>
                  </a:lnTo>
                  <a:lnTo>
                    <a:pt x="39" y="53"/>
                  </a:lnTo>
                  <a:lnTo>
                    <a:pt x="36" y="52"/>
                  </a:lnTo>
                  <a:lnTo>
                    <a:pt x="35" y="50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4" y="45"/>
                  </a:lnTo>
                  <a:lnTo>
                    <a:pt x="35" y="44"/>
                  </a:lnTo>
                  <a:lnTo>
                    <a:pt x="38" y="41"/>
                  </a:lnTo>
                  <a:lnTo>
                    <a:pt x="41" y="39"/>
                  </a:lnTo>
                  <a:lnTo>
                    <a:pt x="42" y="36"/>
                  </a:lnTo>
                  <a:lnTo>
                    <a:pt x="40" y="31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28" y="32"/>
                  </a:lnTo>
                  <a:lnTo>
                    <a:pt x="26" y="32"/>
                  </a:lnTo>
                  <a:lnTo>
                    <a:pt x="25" y="30"/>
                  </a:lnTo>
                  <a:lnTo>
                    <a:pt x="24" y="26"/>
                  </a:lnTo>
                  <a:lnTo>
                    <a:pt x="25" y="22"/>
                  </a:lnTo>
                  <a:lnTo>
                    <a:pt x="27" y="19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41" y="20"/>
                  </a:lnTo>
                  <a:lnTo>
                    <a:pt x="42" y="20"/>
                  </a:lnTo>
                  <a:lnTo>
                    <a:pt x="45" y="20"/>
                  </a:lnTo>
                  <a:lnTo>
                    <a:pt x="48" y="21"/>
                  </a:lnTo>
                  <a:lnTo>
                    <a:pt x="52" y="22"/>
                  </a:lnTo>
                  <a:lnTo>
                    <a:pt x="57" y="24"/>
                  </a:lnTo>
                  <a:lnTo>
                    <a:pt x="62" y="26"/>
                  </a:lnTo>
                  <a:lnTo>
                    <a:pt x="64" y="25"/>
                  </a:lnTo>
                  <a:lnTo>
                    <a:pt x="63" y="20"/>
                  </a:lnTo>
                  <a:lnTo>
                    <a:pt x="64" y="19"/>
                  </a:lnTo>
                  <a:lnTo>
                    <a:pt x="66" y="17"/>
                  </a:lnTo>
                  <a:lnTo>
                    <a:pt x="68" y="14"/>
                  </a:lnTo>
                  <a:lnTo>
                    <a:pt x="69" y="11"/>
                  </a:lnTo>
                  <a:lnTo>
                    <a:pt x="70" y="3"/>
                  </a:lnTo>
                  <a:lnTo>
                    <a:pt x="72" y="2"/>
                  </a:lnTo>
                  <a:lnTo>
                    <a:pt x="75" y="2"/>
                  </a:lnTo>
                  <a:lnTo>
                    <a:pt x="80" y="0"/>
                  </a:lnTo>
                  <a:lnTo>
                    <a:pt x="82" y="1"/>
                  </a:lnTo>
                  <a:lnTo>
                    <a:pt x="86" y="2"/>
                  </a:lnTo>
                  <a:lnTo>
                    <a:pt x="91" y="2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4" y="10"/>
                  </a:lnTo>
                  <a:lnTo>
                    <a:pt x="91" y="15"/>
                  </a:lnTo>
                  <a:lnTo>
                    <a:pt x="88" y="20"/>
                  </a:lnTo>
                  <a:lnTo>
                    <a:pt x="88" y="23"/>
                  </a:lnTo>
                  <a:lnTo>
                    <a:pt x="87" y="27"/>
                  </a:lnTo>
                  <a:lnTo>
                    <a:pt x="86" y="39"/>
                  </a:lnTo>
                  <a:lnTo>
                    <a:pt x="84" y="47"/>
                  </a:lnTo>
                  <a:lnTo>
                    <a:pt x="84" y="50"/>
                  </a:lnTo>
                  <a:lnTo>
                    <a:pt x="83" y="55"/>
                  </a:lnTo>
                  <a:lnTo>
                    <a:pt x="82" y="58"/>
                  </a:lnTo>
                  <a:lnTo>
                    <a:pt x="79" y="60"/>
                  </a:lnTo>
                  <a:lnTo>
                    <a:pt x="76" y="62"/>
                  </a:lnTo>
                  <a:lnTo>
                    <a:pt x="71" y="65"/>
                  </a:lnTo>
                  <a:lnTo>
                    <a:pt x="69" y="68"/>
                  </a:lnTo>
                  <a:lnTo>
                    <a:pt x="66" y="73"/>
                  </a:lnTo>
                  <a:lnTo>
                    <a:pt x="64" y="77"/>
                  </a:lnTo>
                  <a:lnTo>
                    <a:pt x="63" y="84"/>
                  </a:lnTo>
                  <a:lnTo>
                    <a:pt x="63" y="86"/>
                  </a:lnTo>
                  <a:lnTo>
                    <a:pt x="63" y="90"/>
                  </a:lnTo>
                  <a:lnTo>
                    <a:pt x="63" y="95"/>
                  </a:lnTo>
                  <a:lnTo>
                    <a:pt x="57" y="100"/>
                  </a:lnTo>
                  <a:lnTo>
                    <a:pt x="55" y="102"/>
                  </a:lnTo>
                  <a:lnTo>
                    <a:pt x="49" y="106"/>
                  </a:lnTo>
                  <a:lnTo>
                    <a:pt x="46" y="109"/>
                  </a:lnTo>
                  <a:lnTo>
                    <a:pt x="43" y="111"/>
                  </a:lnTo>
                  <a:lnTo>
                    <a:pt x="42" y="109"/>
                  </a:lnTo>
                  <a:lnTo>
                    <a:pt x="42" y="105"/>
                  </a:lnTo>
                  <a:lnTo>
                    <a:pt x="41" y="103"/>
                  </a:lnTo>
                  <a:lnTo>
                    <a:pt x="32" y="106"/>
                  </a:lnTo>
                  <a:lnTo>
                    <a:pt x="30" y="110"/>
                  </a:lnTo>
                  <a:lnTo>
                    <a:pt x="28" y="111"/>
                  </a:lnTo>
                  <a:lnTo>
                    <a:pt x="27" y="111"/>
                  </a:lnTo>
                  <a:lnTo>
                    <a:pt x="24" y="10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09">
              <a:extLst>
                <a:ext uri="{FF2B5EF4-FFF2-40B4-BE49-F238E27FC236}">
                  <a16:creationId xmlns:a16="http://schemas.microsoft.com/office/drawing/2014/main" id="{7AC11F0F-BB78-F0F2-703D-F57A86DAF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4424" y="3187905"/>
              <a:ext cx="116898" cy="92281"/>
            </a:xfrm>
            <a:custGeom>
              <a:avLst/>
              <a:gdLst/>
              <a:ahLst/>
              <a:cxnLst>
                <a:cxn ang="0">
                  <a:pos x="48" y="59"/>
                </a:cxn>
                <a:cxn ang="0">
                  <a:pos x="43" y="52"/>
                </a:cxn>
                <a:cxn ang="0">
                  <a:pos x="44" y="47"/>
                </a:cxn>
                <a:cxn ang="0">
                  <a:pos x="48" y="43"/>
                </a:cxn>
                <a:cxn ang="0">
                  <a:pos x="43" y="39"/>
                </a:cxn>
                <a:cxn ang="0">
                  <a:pos x="32" y="43"/>
                </a:cxn>
                <a:cxn ang="0">
                  <a:pos x="25" y="50"/>
                </a:cxn>
                <a:cxn ang="0">
                  <a:pos x="25" y="47"/>
                </a:cxn>
                <a:cxn ang="0">
                  <a:pos x="26" y="45"/>
                </a:cxn>
                <a:cxn ang="0">
                  <a:pos x="25" y="41"/>
                </a:cxn>
                <a:cxn ang="0">
                  <a:pos x="21" y="39"/>
                </a:cxn>
                <a:cxn ang="0">
                  <a:pos x="17" y="37"/>
                </a:cxn>
                <a:cxn ang="0">
                  <a:pos x="13" y="32"/>
                </a:cxn>
                <a:cxn ang="0">
                  <a:pos x="18" y="30"/>
                </a:cxn>
                <a:cxn ang="0">
                  <a:pos x="15" y="27"/>
                </a:cxn>
                <a:cxn ang="0">
                  <a:pos x="11" y="20"/>
                </a:cxn>
                <a:cxn ang="0">
                  <a:pos x="11" y="15"/>
                </a:cxn>
                <a:cxn ang="0">
                  <a:pos x="7" y="13"/>
                </a:cxn>
                <a:cxn ang="0">
                  <a:pos x="6" y="10"/>
                </a:cxn>
                <a:cxn ang="0">
                  <a:pos x="12" y="8"/>
                </a:cxn>
                <a:cxn ang="0">
                  <a:pos x="19" y="13"/>
                </a:cxn>
                <a:cxn ang="0">
                  <a:pos x="23" y="13"/>
                </a:cxn>
                <a:cxn ang="0">
                  <a:pos x="27" y="13"/>
                </a:cxn>
                <a:cxn ang="0">
                  <a:pos x="23" y="8"/>
                </a:cxn>
                <a:cxn ang="0">
                  <a:pos x="22" y="2"/>
                </a:cxn>
                <a:cxn ang="0">
                  <a:pos x="25" y="0"/>
                </a:cxn>
                <a:cxn ang="0">
                  <a:pos x="28" y="1"/>
                </a:cxn>
                <a:cxn ang="0">
                  <a:pos x="32" y="5"/>
                </a:cxn>
                <a:cxn ang="0">
                  <a:pos x="34" y="10"/>
                </a:cxn>
                <a:cxn ang="0">
                  <a:pos x="43" y="11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59" y="10"/>
                </a:cxn>
                <a:cxn ang="0">
                  <a:pos x="62" y="18"/>
                </a:cxn>
                <a:cxn ang="0">
                  <a:pos x="67" y="23"/>
                </a:cxn>
                <a:cxn ang="0">
                  <a:pos x="73" y="24"/>
                </a:cxn>
                <a:cxn ang="0">
                  <a:pos x="75" y="28"/>
                </a:cxn>
                <a:cxn ang="0">
                  <a:pos x="70" y="26"/>
                </a:cxn>
                <a:cxn ang="0">
                  <a:pos x="65" y="28"/>
                </a:cxn>
                <a:cxn ang="0">
                  <a:pos x="63" y="35"/>
                </a:cxn>
                <a:cxn ang="0">
                  <a:pos x="61" y="41"/>
                </a:cxn>
                <a:cxn ang="0">
                  <a:pos x="61" y="44"/>
                </a:cxn>
                <a:cxn ang="0">
                  <a:pos x="60" y="49"/>
                </a:cxn>
                <a:cxn ang="0">
                  <a:pos x="58" y="46"/>
                </a:cxn>
                <a:cxn ang="0">
                  <a:pos x="57" y="50"/>
                </a:cxn>
                <a:cxn ang="0">
                  <a:pos x="56" y="54"/>
                </a:cxn>
                <a:cxn ang="0">
                  <a:pos x="4" y="37"/>
                </a:cxn>
                <a:cxn ang="0">
                  <a:pos x="7" y="38"/>
                </a:cxn>
                <a:cxn ang="0">
                  <a:pos x="11" y="41"/>
                </a:cxn>
                <a:cxn ang="0">
                  <a:pos x="16" y="41"/>
                </a:cxn>
                <a:cxn ang="0">
                  <a:pos x="19" y="45"/>
                </a:cxn>
                <a:cxn ang="0">
                  <a:pos x="21" y="52"/>
                </a:cxn>
                <a:cxn ang="0">
                  <a:pos x="13" y="52"/>
                </a:cxn>
                <a:cxn ang="0">
                  <a:pos x="7" y="46"/>
                </a:cxn>
                <a:cxn ang="0">
                  <a:pos x="1" y="38"/>
                </a:cxn>
              </a:cxnLst>
              <a:rect l="0" t="0" r="r" b="b"/>
              <a:pathLst>
                <a:path w="75" h="61">
                  <a:moveTo>
                    <a:pt x="54" y="61"/>
                  </a:moveTo>
                  <a:lnTo>
                    <a:pt x="49" y="59"/>
                  </a:lnTo>
                  <a:lnTo>
                    <a:pt x="48" y="59"/>
                  </a:lnTo>
                  <a:lnTo>
                    <a:pt x="46" y="55"/>
                  </a:lnTo>
                  <a:lnTo>
                    <a:pt x="44" y="55"/>
                  </a:lnTo>
                  <a:lnTo>
                    <a:pt x="43" y="52"/>
                  </a:lnTo>
                  <a:lnTo>
                    <a:pt x="46" y="50"/>
                  </a:lnTo>
                  <a:lnTo>
                    <a:pt x="47" y="48"/>
                  </a:lnTo>
                  <a:lnTo>
                    <a:pt x="44" y="47"/>
                  </a:lnTo>
                  <a:lnTo>
                    <a:pt x="44" y="46"/>
                  </a:lnTo>
                  <a:lnTo>
                    <a:pt x="48" y="44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5" y="41"/>
                  </a:lnTo>
                  <a:lnTo>
                    <a:pt x="43" y="39"/>
                  </a:lnTo>
                  <a:lnTo>
                    <a:pt x="41" y="37"/>
                  </a:lnTo>
                  <a:lnTo>
                    <a:pt x="39" y="39"/>
                  </a:lnTo>
                  <a:lnTo>
                    <a:pt x="32" y="43"/>
                  </a:lnTo>
                  <a:lnTo>
                    <a:pt x="30" y="46"/>
                  </a:lnTo>
                  <a:lnTo>
                    <a:pt x="26" y="48"/>
                  </a:lnTo>
                  <a:lnTo>
                    <a:pt x="25" y="50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5" y="47"/>
                  </a:lnTo>
                  <a:lnTo>
                    <a:pt x="24" y="46"/>
                  </a:lnTo>
                  <a:lnTo>
                    <a:pt x="25" y="46"/>
                  </a:lnTo>
                  <a:lnTo>
                    <a:pt x="26" y="45"/>
                  </a:lnTo>
                  <a:lnTo>
                    <a:pt x="25" y="44"/>
                  </a:lnTo>
                  <a:lnTo>
                    <a:pt x="23" y="42"/>
                  </a:lnTo>
                  <a:lnTo>
                    <a:pt x="25" y="41"/>
                  </a:lnTo>
                  <a:lnTo>
                    <a:pt x="25" y="40"/>
                  </a:lnTo>
                  <a:lnTo>
                    <a:pt x="24" y="40"/>
                  </a:lnTo>
                  <a:lnTo>
                    <a:pt x="21" y="39"/>
                  </a:lnTo>
                  <a:lnTo>
                    <a:pt x="20" y="38"/>
                  </a:lnTo>
                  <a:lnTo>
                    <a:pt x="18" y="37"/>
                  </a:lnTo>
                  <a:lnTo>
                    <a:pt x="17" y="37"/>
                  </a:lnTo>
                  <a:lnTo>
                    <a:pt x="15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17" y="32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5" y="27"/>
                  </a:lnTo>
                  <a:lnTo>
                    <a:pt x="12" y="25"/>
                  </a:lnTo>
                  <a:lnTo>
                    <a:pt x="10" y="22"/>
                  </a:lnTo>
                  <a:lnTo>
                    <a:pt x="11" y="20"/>
                  </a:lnTo>
                  <a:lnTo>
                    <a:pt x="13" y="19"/>
                  </a:lnTo>
                  <a:lnTo>
                    <a:pt x="12" y="17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4" y="9"/>
                  </a:lnTo>
                  <a:lnTo>
                    <a:pt x="15" y="11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8" y="11"/>
                  </a:lnTo>
                  <a:lnTo>
                    <a:pt x="41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50" y="4"/>
                  </a:lnTo>
                  <a:lnTo>
                    <a:pt x="52" y="1"/>
                  </a:lnTo>
                  <a:lnTo>
                    <a:pt x="55" y="3"/>
                  </a:lnTo>
                  <a:lnTo>
                    <a:pt x="56" y="6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60" y="14"/>
                  </a:lnTo>
                  <a:lnTo>
                    <a:pt x="61" y="16"/>
                  </a:lnTo>
                  <a:lnTo>
                    <a:pt x="62" y="18"/>
                  </a:lnTo>
                  <a:lnTo>
                    <a:pt x="64" y="19"/>
                  </a:lnTo>
                  <a:lnTo>
                    <a:pt x="64" y="21"/>
                  </a:lnTo>
                  <a:lnTo>
                    <a:pt x="67" y="23"/>
                  </a:lnTo>
                  <a:lnTo>
                    <a:pt x="69" y="22"/>
                  </a:lnTo>
                  <a:lnTo>
                    <a:pt x="72" y="23"/>
                  </a:lnTo>
                  <a:lnTo>
                    <a:pt x="73" y="24"/>
                  </a:lnTo>
                  <a:lnTo>
                    <a:pt x="75" y="25"/>
                  </a:lnTo>
                  <a:lnTo>
                    <a:pt x="75" y="27"/>
                  </a:lnTo>
                  <a:lnTo>
                    <a:pt x="75" y="28"/>
                  </a:lnTo>
                  <a:lnTo>
                    <a:pt x="73" y="27"/>
                  </a:lnTo>
                  <a:lnTo>
                    <a:pt x="71" y="26"/>
                  </a:lnTo>
                  <a:lnTo>
                    <a:pt x="70" y="26"/>
                  </a:lnTo>
                  <a:lnTo>
                    <a:pt x="68" y="27"/>
                  </a:lnTo>
                  <a:lnTo>
                    <a:pt x="67" y="28"/>
                  </a:lnTo>
                  <a:lnTo>
                    <a:pt x="65" y="28"/>
                  </a:lnTo>
                  <a:lnTo>
                    <a:pt x="64" y="29"/>
                  </a:lnTo>
                  <a:lnTo>
                    <a:pt x="63" y="31"/>
                  </a:lnTo>
                  <a:lnTo>
                    <a:pt x="63" y="35"/>
                  </a:lnTo>
                  <a:lnTo>
                    <a:pt x="63" y="37"/>
                  </a:lnTo>
                  <a:lnTo>
                    <a:pt x="62" y="38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3" y="44"/>
                  </a:lnTo>
                  <a:lnTo>
                    <a:pt x="61" y="44"/>
                  </a:lnTo>
                  <a:lnTo>
                    <a:pt x="61" y="45"/>
                  </a:lnTo>
                  <a:lnTo>
                    <a:pt x="60" y="47"/>
                  </a:lnTo>
                  <a:lnTo>
                    <a:pt x="60" y="49"/>
                  </a:lnTo>
                  <a:lnTo>
                    <a:pt x="59" y="49"/>
                  </a:lnTo>
                  <a:lnTo>
                    <a:pt x="58" y="47"/>
                  </a:lnTo>
                  <a:lnTo>
                    <a:pt x="58" y="46"/>
                  </a:lnTo>
                  <a:lnTo>
                    <a:pt x="57" y="47"/>
                  </a:lnTo>
                  <a:lnTo>
                    <a:pt x="56" y="49"/>
                  </a:lnTo>
                  <a:lnTo>
                    <a:pt x="57" y="50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6" y="54"/>
                  </a:lnTo>
                  <a:lnTo>
                    <a:pt x="54" y="61"/>
                  </a:lnTo>
                  <a:close/>
                  <a:moveTo>
                    <a:pt x="0" y="37"/>
                  </a:moveTo>
                  <a:lnTo>
                    <a:pt x="4" y="37"/>
                  </a:lnTo>
                  <a:lnTo>
                    <a:pt x="4" y="37"/>
                  </a:lnTo>
                  <a:lnTo>
                    <a:pt x="6" y="36"/>
                  </a:lnTo>
                  <a:lnTo>
                    <a:pt x="7" y="38"/>
                  </a:lnTo>
                  <a:lnTo>
                    <a:pt x="8" y="39"/>
                  </a:lnTo>
                  <a:lnTo>
                    <a:pt x="10" y="40"/>
                  </a:lnTo>
                  <a:lnTo>
                    <a:pt x="11" y="41"/>
                  </a:lnTo>
                  <a:lnTo>
                    <a:pt x="13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19" y="45"/>
                  </a:lnTo>
                  <a:lnTo>
                    <a:pt x="18" y="47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19" y="52"/>
                  </a:lnTo>
                  <a:lnTo>
                    <a:pt x="17" y="52"/>
                  </a:lnTo>
                  <a:lnTo>
                    <a:pt x="13" y="52"/>
                  </a:lnTo>
                  <a:lnTo>
                    <a:pt x="11" y="50"/>
                  </a:lnTo>
                  <a:lnTo>
                    <a:pt x="9" y="49"/>
                  </a:lnTo>
                  <a:lnTo>
                    <a:pt x="7" y="46"/>
                  </a:lnTo>
                  <a:lnTo>
                    <a:pt x="4" y="44"/>
                  </a:lnTo>
                  <a:lnTo>
                    <a:pt x="3" y="41"/>
                  </a:lnTo>
                  <a:lnTo>
                    <a:pt x="1" y="3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10">
              <a:extLst>
                <a:ext uri="{FF2B5EF4-FFF2-40B4-BE49-F238E27FC236}">
                  <a16:creationId xmlns:a16="http://schemas.microsoft.com/office/drawing/2014/main" id="{0FA0B5DD-3C69-5231-7897-D932AE62D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832" y="2777938"/>
              <a:ext cx="832312" cy="443249"/>
            </a:xfrm>
            <a:custGeom>
              <a:avLst/>
              <a:gdLst/>
              <a:ahLst/>
              <a:cxnLst>
                <a:cxn ang="0">
                  <a:pos x="425" y="255"/>
                </a:cxn>
                <a:cxn ang="0">
                  <a:pos x="385" y="252"/>
                </a:cxn>
                <a:cxn ang="0">
                  <a:pos x="355" y="251"/>
                </a:cxn>
                <a:cxn ang="0">
                  <a:pos x="328" y="255"/>
                </a:cxn>
                <a:cxn ang="0">
                  <a:pos x="313" y="267"/>
                </a:cxn>
                <a:cxn ang="0">
                  <a:pos x="289" y="288"/>
                </a:cxn>
                <a:cxn ang="0">
                  <a:pos x="279" y="283"/>
                </a:cxn>
                <a:cxn ang="0">
                  <a:pos x="257" y="259"/>
                </a:cxn>
                <a:cxn ang="0">
                  <a:pos x="204" y="242"/>
                </a:cxn>
                <a:cxn ang="0">
                  <a:pos x="117" y="280"/>
                </a:cxn>
                <a:cxn ang="0">
                  <a:pos x="82" y="269"/>
                </a:cxn>
                <a:cxn ang="0">
                  <a:pos x="81" y="259"/>
                </a:cxn>
                <a:cxn ang="0">
                  <a:pos x="71" y="253"/>
                </a:cxn>
                <a:cxn ang="0">
                  <a:pos x="62" y="240"/>
                </a:cxn>
                <a:cxn ang="0">
                  <a:pos x="51" y="222"/>
                </a:cxn>
                <a:cxn ang="0">
                  <a:pos x="64" y="222"/>
                </a:cxn>
                <a:cxn ang="0">
                  <a:pos x="65" y="208"/>
                </a:cxn>
                <a:cxn ang="0">
                  <a:pos x="88" y="209"/>
                </a:cxn>
                <a:cxn ang="0">
                  <a:pos x="87" y="192"/>
                </a:cxn>
                <a:cxn ang="0">
                  <a:pos x="85" y="179"/>
                </a:cxn>
                <a:cxn ang="0">
                  <a:pos x="67" y="176"/>
                </a:cxn>
                <a:cxn ang="0">
                  <a:pos x="39" y="186"/>
                </a:cxn>
                <a:cxn ang="0">
                  <a:pos x="34" y="183"/>
                </a:cxn>
                <a:cxn ang="0">
                  <a:pos x="12" y="160"/>
                </a:cxn>
                <a:cxn ang="0">
                  <a:pos x="8" y="135"/>
                </a:cxn>
                <a:cxn ang="0">
                  <a:pos x="19" y="111"/>
                </a:cxn>
                <a:cxn ang="0">
                  <a:pos x="33" y="104"/>
                </a:cxn>
                <a:cxn ang="0">
                  <a:pos x="58" y="83"/>
                </a:cxn>
                <a:cxn ang="0">
                  <a:pos x="80" y="87"/>
                </a:cxn>
                <a:cxn ang="0">
                  <a:pos x="105" y="105"/>
                </a:cxn>
                <a:cxn ang="0">
                  <a:pos x="121" y="106"/>
                </a:cxn>
                <a:cxn ang="0">
                  <a:pos x="148" y="99"/>
                </a:cxn>
                <a:cxn ang="0">
                  <a:pos x="177" y="103"/>
                </a:cxn>
                <a:cxn ang="0">
                  <a:pos x="196" y="89"/>
                </a:cxn>
                <a:cxn ang="0">
                  <a:pos x="178" y="77"/>
                </a:cxn>
                <a:cxn ang="0">
                  <a:pos x="195" y="54"/>
                </a:cxn>
                <a:cxn ang="0">
                  <a:pos x="193" y="42"/>
                </a:cxn>
                <a:cxn ang="0">
                  <a:pos x="220" y="27"/>
                </a:cxn>
                <a:cxn ang="0">
                  <a:pos x="257" y="18"/>
                </a:cxn>
                <a:cxn ang="0">
                  <a:pos x="293" y="1"/>
                </a:cxn>
                <a:cxn ang="0">
                  <a:pos x="321" y="12"/>
                </a:cxn>
                <a:cxn ang="0">
                  <a:pos x="325" y="29"/>
                </a:cxn>
                <a:cxn ang="0">
                  <a:pos x="342" y="33"/>
                </a:cxn>
                <a:cxn ang="0">
                  <a:pos x="355" y="35"/>
                </a:cxn>
                <a:cxn ang="0">
                  <a:pos x="368" y="41"/>
                </a:cxn>
                <a:cxn ang="0">
                  <a:pos x="394" y="29"/>
                </a:cxn>
                <a:cxn ang="0">
                  <a:pos x="439" y="102"/>
                </a:cxn>
                <a:cxn ang="0">
                  <a:pos x="459" y="101"/>
                </a:cxn>
                <a:cxn ang="0">
                  <a:pos x="494" y="108"/>
                </a:cxn>
                <a:cxn ang="0">
                  <a:pos x="526" y="123"/>
                </a:cxn>
                <a:cxn ang="0">
                  <a:pos x="526" y="138"/>
                </a:cxn>
                <a:cxn ang="0">
                  <a:pos x="511" y="162"/>
                </a:cxn>
                <a:cxn ang="0">
                  <a:pos x="486" y="174"/>
                </a:cxn>
                <a:cxn ang="0">
                  <a:pos x="474" y="208"/>
                </a:cxn>
                <a:cxn ang="0">
                  <a:pos x="440" y="212"/>
                </a:cxn>
                <a:cxn ang="0">
                  <a:pos x="445" y="237"/>
                </a:cxn>
              </a:cxnLst>
              <a:rect l="0" t="0" r="r" b="b"/>
              <a:pathLst>
                <a:path w="534" h="293">
                  <a:moveTo>
                    <a:pt x="441" y="264"/>
                  </a:moveTo>
                  <a:lnTo>
                    <a:pt x="438" y="261"/>
                  </a:lnTo>
                  <a:lnTo>
                    <a:pt x="435" y="261"/>
                  </a:lnTo>
                  <a:lnTo>
                    <a:pt x="432" y="261"/>
                  </a:lnTo>
                  <a:lnTo>
                    <a:pt x="430" y="259"/>
                  </a:lnTo>
                  <a:lnTo>
                    <a:pt x="429" y="257"/>
                  </a:lnTo>
                  <a:lnTo>
                    <a:pt x="428" y="255"/>
                  </a:lnTo>
                  <a:lnTo>
                    <a:pt x="425" y="255"/>
                  </a:lnTo>
                  <a:lnTo>
                    <a:pt x="419" y="253"/>
                  </a:lnTo>
                  <a:lnTo>
                    <a:pt x="415" y="254"/>
                  </a:lnTo>
                  <a:lnTo>
                    <a:pt x="407" y="254"/>
                  </a:lnTo>
                  <a:lnTo>
                    <a:pt x="403" y="253"/>
                  </a:lnTo>
                  <a:lnTo>
                    <a:pt x="399" y="251"/>
                  </a:lnTo>
                  <a:lnTo>
                    <a:pt x="394" y="252"/>
                  </a:lnTo>
                  <a:lnTo>
                    <a:pt x="390" y="252"/>
                  </a:lnTo>
                  <a:lnTo>
                    <a:pt x="385" y="252"/>
                  </a:lnTo>
                  <a:lnTo>
                    <a:pt x="382" y="255"/>
                  </a:lnTo>
                  <a:lnTo>
                    <a:pt x="379" y="254"/>
                  </a:lnTo>
                  <a:lnTo>
                    <a:pt x="374" y="252"/>
                  </a:lnTo>
                  <a:lnTo>
                    <a:pt x="369" y="250"/>
                  </a:lnTo>
                  <a:lnTo>
                    <a:pt x="365" y="248"/>
                  </a:lnTo>
                  <a:lnTo>
                    <a:pt x="361" y="248"/>
                  </a:lnTo>
                  <a:lnTo>
                    <a:pt x="357" y="248"/>
                  </a:lnTo>
                  <a:lnTo>
                    <a:pt x="355" y="251"/>
                  </a:lnTo>
                  <a:lnTo>
                    <a:pt x="353" y="257"/>
                  </a:lnTo>
                  <a:lnTo>
                    <a:pt x="353" y="261"/>
                  </a:lnTo>
                  <a:lnTo>
                    <a:pt x="351" y="260"/>
                  </a:lnTo>
                  <a:lnTo>
                    <a:pt x="346" y="259"/>
                  </a:lnTo>
                  <a:lnTo>
                    <a:pt x="343" y="257"/>
                  </a:lnTo>
                  <a:lnTo>
                    <a:pt x="337" y="255"/>
                  </a:lnTo>
                  <a:lnTo>
                    <a:pt x="332" y="254"/>
                  </a:lnTo>
                  <a:lnTo>
                    <a:pt x="328" y="255"/>
                  </a:lnTo>
                  <a:lnTo>
                    <a:pt x="324" y="256"/>
                  </a:lnTo>
                  <a:lnTo>
                    <a:pt x="322" y="259"/>
                  </a:lnTo>
                  <a:lnTo>
                    <a:pt x="320" y="262"/>
                  </a:lnTo>
                  <a:lnTo>
                    <a:pt x="320" y="264"/>
                  </a:lnTo>
                  <a:lnTo>
                    <a:pt x="318" y="265"/>
                  </a:lnTo>
                  <a:lnTo>
                    <a:pt x="316" y="268"/>
                  </a:lnTo>
                  <a:lnTo>
                    <a:pt x="314" y="267"/>
                  </a:lnTo>
                  <a:lnTo>
                    <a:pt x="313" y="267"/>
                  </a:lnTo>
                  <a:lnTo>
                    <a:pt x="311" y="270"/>
                  </a:lnTo>
                  <a:lnTo>
                    <a:pt x="308" y="273"/>
                  </a:lnTo>
                  <a:lnTo>
                    <a:pt x="303" y="275"/>
                  </a:lnTo>
                  <a:lnTo>
                    <a:pt x="298" y="278"/>
                  </a:lnTo>
                  <a:lnTo>
                    <a:pt x="296" y="279"/>
                  </a:lnTo>
                  <a:lnTo>
                    <a:pt x="295" y="283"/>
                  </a:lnTo>
                  <a:lnTo>
                    <a:pt x="292" y="284"/>
                  </a:lnTo>
                  <a:lnTo>
                    <a:pt x="289" y="288"/>
                  </a:lnTo>
                  <a:lnTo>
                    <a:pt x="290" y="291"/>
                  </a:lnTo>
                  <a:lnTo>
                    <a:pt x="289" y="293"/>
                  </a:lnTo>
                  <a:lnTo>
                    <a:pt x="286" y="293"/>
                  </a:lnTo>
                  <a:lnTo>
                    <a:pt x="283" y="290"/>
                  </a:lnTo>
                  <a:lnTo>
                    <a:pt x="283" y="288"/>
                  </a:lnTo>
                  <a:lnTo>
                    <a:pt x="283" y="285"/>
                  </a:lnTo>
                  <a:lnTo>
                    <a:pt x="280" y="283"/>
                  </a:lnTo>
                  <a:lnTo>
                    <a:pt x="279" y="283"/>
                  </a:lnTo>
                  <a:lnTo>
                    <a:pt x="273" y="284"/>
                  </a:lnTo>
                  <a:lnTo>
                    <a:pt x="268" y="284"/>
                  </a:lnTo>
                  <a:lnTo>
                    <a:pt x="265" y="283"/>
                  </a:lnTo>
                  <a:lnTo>
                    <a:pt x="264" y="275"/>
                  </a:lnTo>
                  <a:lnTo>
                    <a:pt x="262" y="269"/>
                  </a:lnTo>
                  <a:lnTo>
                    <a:pt x="256" y="269"/>
                  </a:lnTo>
                  <a:lnTo>
                    <a:pt x="256" y="263"/>
                  </a:lnTo>
                  <a:lnTo>
                    <a:pt x="257" y="259"/>
                  </a:lnTo>
                  <a:lnTo>
                    <a:pt x="257" y="251"/>
                  </a:lnTo>
                  <a:lnTo>
                    <a:pt x="253" y="254"/>
                  </a:lnTo>
                  <a:lnTo>
                    <a:pt x="250" y="245"/>
                  </a:lnTo>
                  <a:lnTo>
                    <a:pt x="246" y="243"/>
                  </a:lnTo>
                  <a:lnTo>
                    <a:pt x="242" y="238"/>
                  </a:lnTo>
                  <a:lnTo>
                    <a:pt x="235" y="241"/>
                  </a:lnTo>
                  <a:lnTo>
                    <a:pt x="219" y="240"/>
                  </a:lnTo>
                  <a:lnTo>
                    <a:pt x="204" y="242"/>
                  </a:lnTo>
                  <a:lnTo>
                    <a:pt x="192" y="229"/>
                  </a:lnTo>
                  <a:lnTo>
                    <a:pt x="159" y="204"/>
                  </a:lnTo>
                  <a:lnTo>
                    <a:pt x="125" y="215"/>
                  </a:lnTo>
                  <a:lnTo>
                    <a:pt x="125" y="281"/>
                  </a:lnTo>
                  <a:lnTo>
                    <a:pt x="124" y="281"/>
                  </a:lnTo>
                  <a:lnTo>
                    <a:pt x="122" y="281"/>
                  </a:lnTo>
                  <a:lnTo>
                    <a:pt x="119" y="282"/>
                  </a:lnTo>
                  <a:lnTo>
                    <a:pt x="117" y="280"/>
                  </a:lnTo>
                  <a:lnTo>
                    <a:pt x="112" y="274"/>
                  </a:lnTo>
                  <a:lnTo>
                    <a:pt x="111" y="270"/>
                  </a:lnTo>
                  <a:lnTo>
                    <a:pt x="108" y="267"/>
                  </a:lnTo>
                  <a:lnTo>
                    <a:pt x="103" y="264"/>
                  </a:lnTo>
                  <a:lnTo>
                    <a:pt x="100" y="262"/>
                  </a:lnTo>
                  <a:lnTo>
                    <a:pt x="95" y="263"/>
                  </a:lnTo>
                  <a:lnTo>
                    <a:pt x="87" y="265"/>
                  </a:lnTo>
                  <a:lnTo>
                    <a:pt x="82" y="269"/>
                  </a:lnTo>
                  <a:lnTo>
                    <a:pt x="79" y="273"/>
                  </a:lnTo>
                  <a:lnTo>
                    <a:pt x="79" y="270"/>
                  </a:lnTo>
                  <a:lnTo>
                    <a:pt x="79" y="269"/>
                  </a:lnTo>
                  <a:lnTo>
                    <a:pt x="78" y="267"/>
                  </a:lnTo>
                  <a:lnTo>
                    <a:pt x="79" y="266"/>
                  </a:lnTo>
                  <a:lnTo>
                    <a:pt x="80" y="264"/>
                  </a:lnTo>
                  <a:lnTo>
                    <a:pt x="81" y="261"/>
                  </a:lnTo>
                  <a:lnTo>
                    <a:pt x="81" y="259"/>
                  </a:lnTo>
                  <a:lnTo>
                    <a:pt x="82" y="257"/>
                  </a:lnTo>
                  <a:lnTo>
                    <a:pt x="81" y="255"/>
                  </a:lnTo>
                  <a:lnTo>
                    <a:pt x="79" y="254"/>
                  </a:lnTo>
                  <a:lnTo>
                    <a:pt x="76" y="255"/>
                  </a:lnTo>
                  <a:lnTo>
                    <a:pt x="75" y="253"/>
                  </a:lnTo>
                  <a:lnTo>
                    <a:pt x="73" y="254"/>
                  </a:lnTo>
                  <a:lnTo>
                    <a:pt x="72" y="254"/>
                  </a:lnTo>
                  <a:lnTo>
                    <a:pt x="71" y="253"/>
                  </a:lnTo>
                  <a:lnTo>
                    <a:pt x="70" y="250"/>
                  </a:lnTo>
                  <a:lnTo>
                    <a:pt x="68" y="248"/>
                  </a:lnTo>
                  <a:lnTo>
                    <a:pt x="66" y="248"/>
                  </a:lnTo>
                  <a:lnTo>
                    <a:pt x="64" y="248"/>
                  </a:lnTo>
                  <a:lnTo>
                    <a:pt x="64" y="246"/>
                  </a:lnTo>
                  <a:lnTo>
                    <a:pt x="64" y="244"/>
                  </a:lnTo>
                  <a:lnTo>
                    <a:pt x="63" y="241"/>
                  </a:lnTo>
                  <a:lnTo>
                    <a:pt x="62" y="240"/>
                  </a:lnTo>
                  <a:lnTo>
                    <a:pt x="60" y="238"/>
                  </a:lnTo>
                  <a:lnTo>
                    <a:pt x="58" y="232"/>
                  </a:lnTo>
                  <a:lnTo>
                    <a:pt x="58" y="229"/>
                  </a:lnTo>
                  <a:lnTo>
                    <a:pt x="54" y="228"/>
                  </a:lnTo>
                  <a:lnTo>
                    <a:pt x="50" y="228"/>
                  </a:lnTo>
                  <a:lnTo>
                    <a:pt x="49" y="227"/>
                  </a:lnTo>
                  <a:lnTo>
                    <a:pt x="49" y="223"/>
                  </a:lnTo>
                  <a:lnTo>
                    <a:pt x="51" y="222"/>
                  </a:lnTo>
                  <a:lnTo>
                    <a:pt x="52" y="221"/>
                  </a:lnTo>
                  <a:lnTo>
                    <a:pt x="55" y="221"/>
                  </a:lnTo>
                  <a:lnTo>
                    <a:pt x="57" y="222"/>
                  </a:lnTo>
                  <a:lnTo>
                    <a:pt x="60" y="223"/>
                  </a:lnTo>
                  <a:lnTo>
                    <a:pt x="63" y="224"/>
                  </a:lnTo>
                  <a:lnTo>
                    <a:pt x="64" y="224"/>
                  </a:lnTo>
                  <a:lnTo>
                    <a:pt x="66" y="223"/>
                  </a:lnTo>
                  <a:lnTo>
                    <a:pt x="64" y="222"/>
                  </a:lnTo>
                  <a:lnTo>
                    <a:pt x="63" y="221"/>
                  </a:lnTo>
                  <a:lnTo>
                    <a:pt x="61" y="219"/>
                  </a:lnTo>
                  <a:lnTo>
                    <a:pt x="60" y="217"/>
                  </a:lnTo>
                  <a:lnTo>
                    <a:pt x="61" y="214"/>
                  </a:lnTo>
                  <a:lnTo>
                    <a:pt x="63" y="214"/>
                  </a:lnTo>
                  <a:lnTo>
                    <a:pt x="63" y="212"/>
                  </a:lnTo>
                  <a:lnTo>
                    <a:pt x="64" y="209"/>
                  </a:lnTo>
                  <a:lnTo>
                    <a:pt x="65" y="208"/>
                  </a:lnTo>
                  <a:lnTo>
                    <a:pt x="66" y="208"/>
                  </a:lnTo>
                  <a:lnTo>
                    <a:pt x="68" y="207"/>
                  </a:lnTo>
                  <a:lnTo>
                    <a:pt x="69" y="207"/>
                  </a:lnTo>
                  <a:lnTo>
                    <a:pt x="71" y="208"/>
                  </a:lnTo>
                  <a:lnTo>
                    <a:pt x="73" y="208"/>
                  </a:lnTo>
                  <a:lnTo>
                    <a:pt x="79" y="207"/>
                  </a:lnTo>
                  <a:lnTo>
                    <a:pt x="85" y="209"/>
                  </a:lnTo>
                  <a:lnTo>
                    <a:pt x="88" y="209"/>
                  </a:lnTo>
                  <a:lnTo>
                    <a:pt x="87" y="208"/>
                  </a:lnTo>
                  <a:lnTo>
                    <a:pt x="85" y="206"/>
                  </a:lnTo>
                  <a:lnTo>
                    <a:pt x="82" y="205"/>
                  </a:lnTo>
                  <a:lnTo>
                    <a:pt x="82" y="203"/>
                  </a:lnTo>
                  <a:lnTo>
                    <a:pt x="83" y="201"/>
                  </a:lnTo>
                  <a:lnTo>
                    <a:pt x="85" y="199"/>
                  </a:lnTo>
                  <a:lnTo>
                    <a:pt x="86" y="197"/>
                  </a:lnTo>
                  <a:lnTo>
                    <a:pt x="87" y="192"/>
                  </a:lnTo>
                  <a:lnTo>
                    <a:pt x="88" y="190"/>
                  </a:lnTo>
                  <a:lnTo>
                    <a:pt x="87" y="188"/>
                  </a:lnTo>
                  <a:lnTo>
                    <a:pt x="86" y="187"/>
                  </a:lnTo>
                  <a:lnTo>
                    <a:pt x="87" y="185"/>
                  </a:lnTo>
                  <a:lnTo>
                    <a:pt x="88" y="183"/>
                  </a:lnTo>
                  <a:lnTo>
                    <a:pt x="87" y="182"/>
                  </a:lnTo>
                  <a:lnTo>
                    <a:pt x="87" y="180"/>
                  </a:lnTo>
                  <a:lnTo>
                    <a:pt x="85" y="179"/>
                  </a:lnTo>
                  <a:lnTo>
                    <a:pt x="82" y="178"/>
                  </a:lnTo>
                  <a:lnTo>
                    <a:pt x="79" y="177"/>
                  </a:lnTo>
                  <a:lnTo>
                    <a:pt x="78" y="179"/>
                  </a:lnTo>
                  <a:lnTo>
                    <a:pt x="76" y="180"/>
                  </a:lnTo>
                  <a:lnTo>
                    <a:pt x="73" y="180"/>
                  </a:lnTo>
                  <a:lnTo>
                    <a:pt x="70" y="179"/>
                  </a:lnTo>
                  <a:lnTo>
                    <a:pt x="69" y="177"/>
                  </a:lnTo>
                  <a:lnTo>
                    <a:pt x="67" y="176"/>
                  </a:lnTo>
                  <a:lnTo>
                    <a:pt x="63" y="176"/>
                  </a:lnTo>
                  <a:lnTo>
                    <a:pt x="60" y="176"/>
                  </a:lnTo>
                  <a:lnTo>
                    <a:pt x="56" y="179"/>
                  </a:lnTo>
                  <a:lnTo>
                    <a:pt x="54" y="179"/>
                  </a:lnTo>
                  <a:lnTo>
                    <a:pt x="49" y="183"/>
                  </a:lnTo>
                  <a:lnTo>
                    <a:pt x="45" y="186"/>
                  </a:lnTo>
                  <a:lnTo>
                    <a:pt x="42" y="186"/>
                  </a:lnTo>
                  <a:lnTo>
                    <a:pt x="39" y="186"/>
                  </a:lnTo>
                  <a:lnTo>
                    <a:pt x="37" y="188"/>
                  </a:lnTo>
                  <a:lnTo>
                    <a:pt x="36" y="189"/>
                  </a:lnTo>
                  <a:lnTo>
                    <a:pt x="33" y="188"/>
                  </a:lnTo>
                  <a:lnTo>
                    <a:pt x="28" y="185"/>
                  </a:lnTo>
                  <a:lnTo>
                    <a:pt x="27" y="182"/>
                  </a:lnTo>
                  <a:lnTo>
                    <a:pt x="29" y="181"/>
                  </a:lnTo>
                  <a:lnTo>
                    <a:pt x="31" y="182"/>
                  </a:lnTo>
                  <a:lnTo>
                    <a:pt x="34" y="183"/>
                  </a:lnTo>
                  <a:lnTo>
                    <a:pt x="34" y="182"/>
                  </a:lnTo>
                  <a:lnTo>
                    <a:pt x="29" y="172"/>
                  </a:lnTo>
                  <a:lnTo>
                    <a:pt x="27" y="168"/>
                  </a:lnTo>
                  <a:lnTo>
                    <a:pt x="24" y="166"/>
                  </a:lnTo>
                  <a:lnTo>
                    <a:pt x="21" y="162"/>
                  </a:lnTo>
                  <a:lnTo>
                    <a:pt x="18" y="162"/>
                  </a:lnTo>
                  <a:lnTo>
                    <a:pt x="16" y="162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9" y="159"/>
                  </a:lnTo>
                  <a:lnTo>
                    <a:pt x="9" y="156"/>
                  </a:lnTo>
                  <a:lnTo>
                    <a:pt x="9" y="153"/>
                  </a:lnTo>
                  <a:lnTo>
                    <a:pt x="0" y="150"/>
                  </a:lnTo>
                  <a:lnTo>
                    <a:pt x="4" y="139"/>
                  </a:lnTo>
                  <a:lnTo>
                    <a:pt x="7" y="137"/>
                  </a:lnTo>
                  <a:lnTo>
                    <a:pt x="8" y="135"/>
                  </a:lnTo>
                  <a:lnTo>
                    <a:pt x="7" y="132"/>
                  </a:lnTo>
                  <a:lnTo>
                    <a:pt x="5" y="131"/>
                  </a:lnTo>
                  <a:lnTo>
                    <a:pt x="6" y="119"/>
                  </a:lnTo>
                  <a:lnTo>
                    <a:pt x="11" y="118"/>
                  </a:lnTo>
                  <a:lnTo>
                    <a:pt x="13" y="113"/>
                  </a:lnTo>
                  <a:lnTo>
                    <a:pt x="13" y="110"/>
                  </a:lnTo>
                  <a:lnTo>
                    <a:pt x="16" y="110"/>
                  </a:lnTo>
                  <a:lnTo>
                    <a:pt x="19" y="111"/>
                  </a:lnTo>
                  <a:lnTo>
                    <a:pt x="22" y="117"/>
                  </a:lnTo>
                  <a:lnTo>
                    <a:pt x="25" y="120"/>
                  </a:lnTo>
                  <a:lnTo>
                    <a:pt x="28" y="120"/>
                  </a:lnTo>
                  <a:lnTo>
                    <a:pt x="31" y="118"/>
                  </a:lnTo>
                  <a:lnTo>
                    <a:pt x="31" y="114"/>
                  </a:lnTo>
                  <a:lnTo>
                    <a:pt x="30" y="110"/>
                  </a:lnTo>
                  <a:lnTo>
                    <a:pt x="30" y="106"/>
                  </a:lnTo>
                  <a:lnTo>
                    <a:pt x="33" y="104"/>
                  </a:lnTo>
                  <a:lnTo>
                    <a:pt x="38" y="101"/>
                  </a:lnTo>
                  <a:lnTo>
                    <a:pt x="39" y="98"/>
                  </a:lnTo>
                  <a:lnTo>
                    <a:pt x="41" y="95"/>
                  </a:lnTo>
                  <a:lnTo>
                    <a:pt x="44" y="94"/>
                  </a:lnTo>
                  <a:lnTo>
                    <a:pt x="47" y="93"/>
                  </a:lnTo>
                  <a:lnTo>
                    <a:pt x="52" y="90"/>
                  </a:lnTo>
                  <a:lnTo>
                    <a:pt x="55" y="86"/>
                  </a:lnTo>
                  <a:lnTo>
                    <a:pt x="58" y="83"/>
                  </a:lnTo>
                  <a:lnTo>
                    <a:pt x="62" y="84"/>
                  </a:lnTo>
                  <a:lnTo>
                    <a:pt x="64" y="84"/>
                  </a:lnTo>
                  <a:lnTo>
                    <a:pt x="66" y="87"/>
                  </a:lnTo>
                  <a:lnTo>
                    <a:pt x="70" y="85"/>
                  </a:lnTo>
                  <a:lnTo>
                    <a:pt x="72" y="84"/>
                  </a:lnTo>
                  <a:lnTo>
                    <a:pt x="75" y="82"/>
                  </a:lnTo>
                  <a:lnTo>
                    <a:pt x="78" y="83"/>
                  </a:lnTo>
                  <a:lnTo>
                    <a:pt x="80" y="87"/>
                  </a:lnTo>
                  <a:lnTo>
                    <a:pt x="85" y="88"/>
                  </a:lnTo>
                  <a:lnTo>
                    <a:pt x="88" y="87"/>
                  </a:lnTo>
                  <a:lnTo>
                    <a:pt x="94" y="89"/>
                  </a:lnTo>
                  <a:lnTo>
                    <a:pt x="94" y="92"/>
                  </a:lnTo>
                  <a:lnTo>
                    <a:pt x="98" y="94"/>
                  </a:lnTo>
                  <a:lnTo>
                    <a:pt x="102" y="97"/>
                  </a:lnTo>
                  <a:lnTo>
                    <a:pt x="105" y="99"/>
                  </a:lnTo>
                  <a:lnTo>
                    <a:pt x="105" y="105"/>
                  </a:lnTo>
                  <a:lnTo>
                    <a:pt x="107" y="106"/>
                  </a:lnTo>
                  <a:lnTo>
                    <a:pt x="108" y="104"/>
                  </a:lnTo>
                  <a:lnTo>
                    <a:pt x="107" y="99"/>
                  </a:lnTo>
                  <a:lnTo>
                    <a:pt x="107" y="97"/>
                  </a:lnTo>
                  <a:lnTo>
                    <a:pt x="111" y="98"/>
                  </a:lnTo>
                  <a:lnTo>
                    <a:pt x="114" y="103"/>
                  </a:lnTo>
                  <a:lnTo>
                    <a:pt x="118" y="104"/>
                  </a:lnTo>
                  <a:lnTo>
                    <a:pt x="121" y="106"/>
                  </a:lnTo>
                  <a:lnTo>
                    <a:pt x="125" y="105"/>
                  </a:lnTo>
                  <a:lnTo>
                    <a:pt x="126" y="102"/>
                  </a:lnTo>
                  <a:lnTo>
                    <a:pt x="129" y="99"/>
                  </a:lnTo>
                  <a:lnTo>
                    <a:pt x="132" y="95"/>
                  </a:lnTo>
                  <a:lnTo>
                    <a:pt x="136" y="96"/>
                  </a:lnTo>
                  <a:lnTo>
                    <a:pt x="140" y="96"/>
                  </a:lnTo>
                  <a:lnTo>
                    <a:pt x="144" y="100"/>
                  </a:lnTo>
                  <a:lnTo>
                    <a:pt x="148" y="99"/>
                  </a:lnTo>
                  <a:lnTo>
                    <a:pt x="149" y="96"/>
                  </a:lnTo>
                  <a:lnTo>
                    <a:pt x="155" y="95"/>
                  </a:lnTo>
                  <a:lnTo>
                    <a:pt x="159" y="96"/>
                  </a:lnTo>
                  <a:lnTo>
                    <a:pt x="161" y="101"/>
                  </a:lnTo>
                  <a:lnTo>
                    <a:pt x="166" y="104"/>
                  </a:lnTo>
                  <a:lnTo>
                    <a:pt x="171" y="105"/>
                  </a:lnTo>
                  <a:lnTo>
                    <a:pt x="173" y="107"/>
                  </a:lnTo>
                  <a:lnTo>
                    <a:pt x="177" y="103"/>
                  </a:lnTo>
                  <a:lnTo>
                    <a:pt x="178" y="101"/>
                  </a:lnTo>
                  <a:lnTo>
                    <a:pt x="180" y="101"/>
                  </a:lnTo>
                  <a:lnTo>
                    <a:pt x="181" y="104"/>
                  </a:lnTo>
                  <a:lnTo>
                    <a:pt x="187" y="104"/>
                  </a:lnTo>
                  <a:lnTo>
                    <a:pt x="196" y="100"/>
                  </a:lnTo>
                  <a:lnTo>
                    <a:pt x="197" y="97"/>
                  </a:lnTo>
                  <a:lnTo>
                    <a:pt x="198" y="91"/>
                  </a:lnTo>
                  <a:lnTo>
                    <a:pt x="196" y="89"/>
                  </a:lnTo>
                  <a:lnTo>
                    <a:pt x="190" y="87"/>
                  </a:lnTo>
                  <a:lnTo>
                    <a:pt x="188" y="84"/>
                  </a:lnTo>
                  <a:lnTo>
                    <a:pt x="184" y="83"/>
                  </a:lnTo>
                  <a:lnTo>
                    <a:pt x="182" y="82"/>
                  </a:lnTo>
                  <a:lnTo>
                    <a:pt x="183" y="80"/>
                  </a:lnTo>
                  <a:lnTo>
                    <a:pt x="180" y="79"/>
                  </a:lnTo>
                  <a:lnTo>
                    <a:pt x="179" y="79"/>
                  </a:lnTo>
                  <a:lnTo>
                    <a:pt x="178" y="77"/>
                  </a:lnTo>
                  <a:lnTo>
                    <a:pt x="181" y="76"/>
                  </a:lnTo>
                  <a:lnTo>
                    <a:pt x="185" y="72"/>
                  </a:lnTo>
                  <a:lnTo>
                    <a:pt x="189" y="71"/>
                  </a:lnTo>
                  <a:lnTo>
                    <a:pt x="190" y="68"/>
                  </a:lnTo>
                  <a:lnTo>
                    <a:pt x="188" y="63"/>
                  </a:lnTo>
                  <a:lnTo>
                    <a:pt x="187" y="61"/>
                  </a:lnTo>
                  <a:lnTo>
                    <a:pt x="191" y="56"/>
                  </a:lnTo>
                  <a:lnTo>
                    <a:pt x="195" y="54"/>
                  </a:lnTo>
                  <a:lnTo>
                    <a:pt x="201" y="56"/>
                  </a:lnTo>
                  <a:lnTo>
                    <a:pt x="204" y="55"/>
                  </a:lnTo>
                  <a:lnTo>
                    <a:pt x="205" y="53"/>
                  </a:lnTo>
                  <a:lnTo>
                    <a:pt x="199" y="50"/>
                  </a:lnTo>
                  <a:lnTo>
                    <a:pt x="193" y="48"/>
                  </a:lnTo>
                  <a:lnTo>
                    <a:pt x="193" y="45"/>
                  </a:lnTo>
                  <a:lnTo>
                    <a:pt x="195" y="44"/>
                  </a:lnTo>
                  <a:lnTo>
                    <a:pt x="193" y="42"/>
                  </a:lnTo>
                  <a:lnTo>
                    <a:pt x="193" y="38"/>
                  </a:lnTo>
                  <a:lnTo>
                    <a:pt x="194" y="33"/>
                  </a:lnTo>
                  <a:lnTo>
                    <a:pt x="196" y="32"/>
                  </a:lnTo>
                  <a:lnTo>
                    <a:pt x="202" y="33"/>
                  </a:lnTo>
                  <a:lnTo>
                    <a:pt x="205" y="33"/>
                  </a:lnTo>
                  <a:lnTo>
                    <a:pt x="210" y="33"/>
                  </a:lnTo>
                  <a:lnTo>
                    <a:pt x="212" y="32"/>
                  </a:lnTo>
                  <a:lnTo>
                    <a:pt x="220" y="27"/>
                  </a:lnTo>
                  <a:lnTo>
                    <a:pt x="226" y="27"/>
                  </a:lnTo>
                  <a:lnTo>
                    <a:pt x="230" y="26"/>
                  </a:lnTo>
                  <a:lnTo>
                    <a:pt x="240" y="25"/>
                  </a:lnTo>
                  <a:lnTo>
                    <a:pt x="243" y="24"/>
                  </a:lnTo>
                  <a:lnTo>
                    <a:pt x="245" y="25"/>
                  </a:lnTo>
                  <a:lnTo>
                    <a:pt x="246" y="22"/>
                  </a:lnTo>
                  <a:lnTo>
                    <a:pt x="250" y="18"/>
                  </a:lnTo>
                  <a:lnTo>
                    <a:pt x="257" y="18"/>
                  </a:lnTo>
                  <a:lnTo>
                    <a:pt x="269" y="14"/>
                  </a:lnTo>
                  <a:lnTo>
                    <a:pt x="280" y="13"/>
                  </a:lnTo>
                  <a:lnTo>
                    <a:pt x="283" y="12"/>
                  </a:lnTo>
                  <a:lnTo>
                    <a:pt x="285" y="9"/>
                  </a:lnTo>
                  <a:lnTo>
                    <a:pt x="285" y="6"/>
                  </a:lnTo>
                  <a:lnTo>
                    <a:pt x="289" y="5"/>
                  </a:lnTo>
                  <a:lnTo>
                    <a:pt x="292" y="3"/>
                  </a:lnTo>
                  <a:lnTo>
                    <a:pt x="293" y="1"/>
                  </a:lnTo>
                  <a:lnTo>
                    <a:pt x="297" y="0"/>
                  </a:lnTo>
                  <a:lnTo>
                    <a:pt x="302" y="2"/>
                  </a:lnTo>
                  <a:lnTo>
                    <a:pt x="306" y="3"/>
                  </a:lnTo>
                  <a:lnTo>
                    <a:pt x="310" y="6"/>
                  </a:lnTo>
                  <a:lnTo>
                    <a:pt x="313" y="5"/>
                  </a:lnTo>
                  <a:lnTo>
                    <a:pt x="319" y="5"/>
                  </a:lnTo>
                  <a:lnTo>
                    <a:pt x="321" y="9"/>
                  </a:lnTo>
                  <a:lnTo>
                    <a:pt x="321" y="12"/>
                  </a:lnTo>
                  <a:lnTo>
                    <a:pt x="322" y="14"/>
                  </a:lnTo>
                  <a:lnTo>
                    <a:pt x="325" y="17"/>
                  </a:lnTo>
                  <a:lnTo>
                    <a:pt x="324" y="20"/>
                  </a:lnTo>
                  <a:lnTo>
                    <a:pt x="323" y="23"/>
                  </a:lnTo>
                  <a:lnTo>
                    <a:pt x="324" y="26"/>
                  </a:lnTo>
                  <a:lnTo>
                    <a:pt x="322" y="26"/>
                  </a:lnTo>
                  <a:lnTo>
                    <a:pt x="323" y="29"/>
                  </a:lnTo>
                  <a:lnTo>
                    <a:pt x="325" y="29"/>
                  </a:lnTo>
                  <a:lnTo>
                    <a:pt x="327" y="28"/>
                  </a:lnTo>
                  <a:lnTo>
                    <a:pt x="330" y="29"/>
                  </a:lnTo>
                  <a:lnTo>
                    <a:pt x="332" y="27"/>
                  </a:lnTo>
                  <a:lnTo>
                    <a:pt x="334" y="28"/>
                  </a:lnTo>
                  <a:lnTo>
                    <a:pt x="336" y="26"/>
                  </a:lnTo>
                  <a:lnTo>
                    <a:pt x="338" y="27"/>
                  </a:lnTo>
                  <a:lnTo>
                    <a:pt x="340" y="31"/>
                  </a:lnTo>
                  <a:lnTo>
                    <a:pt x="342" y="33"/>
                  </a:lnTo>
                  <a:lnTo>
                    <a:pt x="343" y="32"/>
                  </a:lnTo>
                  <a:lnTo>
                    <a:pt x="344" y="30"/>
                  </a:lnTo>
                  <a:lnTo>
                    <a:pt x="346" y="30"/>
                  </a:lnTo>
                  <a:lnTo>
                    <a:pt x="349" y="33"/>
                  </a:lnTo>
                  <a:lnTo>
                    <a:pt x="352" y="35"/>
                  </a:lnTo>
                  <a:lnTo>
                    <a:pt x="354" y="32"/>
                  </a:lnTo>
                  <a:lnTo>
                    <a:pt x="357" y="32"/>
                  </a:lnTo>
                  <a:lnTo>
                    <a:pt x="355" y="35"/>
                  </a:lnTo>
                  <a:lnTo>
                    <a:pt x="353" y="37"/>
                  </a:lnTo>
                  <a:lnTo>
                    <a:pt x="351" y="42"/>
                  </a:lnTo>
                  <a:lnTo>
                    <a:pt x="353" y="44"/>
                  </a:lnTo>
                  <a:lnTo>
                    <a:pt x="355" y="42"/>
                  </a:lnTo>
                  <a:lnTo>
                    <a:pt x="360" y="42"/>
                  </a:lnTo>
                  <a:lnTo>
                    <a:pt x="363" y="42"/>
                  </a:lnTo>
                  <a:lnTo>
                    <a:pt x="366" y="44"/>
                  </a:lnTo>
                  <a:lnTo>
                    <a:pt x="368" y="41"/>
                  </a:lnTo>
                  <a:lnTo>
                    <a:pt x="372" y="36"/>
                  </a:lnTo>
                  <a:lnTo>
                    <a:pt x="379" y="34"/>
                  </a:lnTo>
                  <a:lnTo>
                    <a:pt x="384" y="29"/>
                  </a:lnTo>
                  <a:lnTo>
                    <a:pt x="389" y="27"/>
                  </a:lnTo>
                  <a:lnTo>
                    <a:pt x="392" y="24"/>
                  </a:lnTo>
                  <a:lnTo>
                    <a:pt x="397" y="24"/>
                  </a:lnTo>
                  <a:lnTo>
                    <a:pt x="397" y="28"/>
                  </a:lnTo>
                  <a:lnTo>
                    <a:pt x="394" y="29"/>
                  </a:lnTo>
                  <a:lnTo>
                    <a:pt x="393" y="33"/>
                  </a:lnTo>
                  <a:lnTo>
                    <a:pt x="399" y="39"/>
                  </a:lnTo>
                  <a:lnTo>
                    <a:pt x="404" y="42"/>
                  </a:lnTo>
                  <a:lnTo>
                    <a:pt x="412" y="49"/>
                  </a:lnTo>
                  <a:lnTo>
                    <a:pt x="418" y="59"/>
                  </a:lnTo>
                  <a:lnTo>
                    <a:pt x="428" y="80"/>
                  </a:lnTo>
                  <a:lnTo>
                    <a:pt x="433" y="88"/>
                  </a:lnTo>
                  <a:lnTo>
                    <a:pt x="439" y="102"/>
                  </a:lnTo>
                  <a:lnTo>
                    <a:pt x="442" y="99"/>
                  </a:lnTo>
                  <a:lnTo>
                    <a:pt x="444" y="97"/>
                  </a:lnTo>
                  <a:lnTo>
                    <a:pt x="447" y="92"/>
                  </a:lnTo>
                  <a:lnTo>
                    <a:pt x="452" y="92"/>
                  </a:lnTo>
                  <a:lnTo>
                    <a:pt x="454" y="95"/>
                  </a:lnTo>
                  <a:lnTo>
                    <a:pt x="454" y="99"/>
                  </a:lnTo>
                  <a:lnTo>
                    <a:pt x="457" y="99"/>
                  </a:lnTo>
                  <a:lnTo>
                    <a:pt x="459" y="101"/>
                  </a:lnTo>
                  <a:lnTo>
                    <a:pt x="460" y="102"/>
                  </a:lnTo>
                  <a:lnTo>
                    <a:pt x="463" y="102"/>
                  </a:lnTo>
                  <a:lnTo>
                    <a:pt x="469" y="102"/>
                  </a:lnTo>
                  <a:lnTo>
                    <a:pt x="475" y="101"/>
                  </a:lnTo>
                  <a:lnTo>
                    <a:pt x="479" y="99"/>
                  </a:lnTo>
                  <a:lnTo>
                    <a:pt x="485" y="98"/>
                  </a:lnTo>
                  <a:lnTo>
                    <a:pt x="489" y="102"/>
                  </a:lnTo>
                  <a:lnTo>
                    <a:pt x="494" y="108"/>
                  </a:lnTo>
                  <a:lnTo>
                    <a:pt x="496" y="113"/>
                  </a:lnTo>
                  <a:lnTo>
                    <a:pt x="501" y="115"/>
                  </a:lnTo>
                  <a:lnTo>
                    <a:pt x="505" y="120"/>
                  </a:lnTo>
                  <a:lnTo>
                    <a:pt x="508" y="126"/>
                  </a:lnTo>
                  <a:lnTo>
                    <a:pt x="514" y="127"/>
                  </a:lnTo>
                  <a:lnTo>
                    <a:pt x="520" y="128"/>
                  </a:lnTo>
                  <a:lnTo>
                    <a:pt x="522" y="124"/>
                  </a:lnTo>
                  <a:lnTo>
                    <a:pt x="526" y="123"/>
                  </a:lnTo>
                  <a:lnTo>
                    <a:pt x="526" y="126"/>
                  </a:lnTo>
                  <a:lnTo>
                    <a:pt x="528" y="129"/>
                  </a:lnTo>
                  <a:lnTo>
                    <a:pt x="530" y="133"/>
                  </a:lnTo>
                  <a:lnTo>
                    <a:pt x="534" y="133"/>
                  </a:lnTo>
                  <a:lnTo>
                    <a:pt x="534" y="134"/>
                  </a:lnTo>
                  <a:lnTo>
                    <a:pt x="531" y="135"/>
                  </a:lnTo>
                  <a:lnTo>
                    <a:pt x="528" y="136"/>
                  </a:lnTo>
                  <a:lnTo>
                    <a:pt x="526" y="138"/>
                  </a:lnTo>
                  <a:lnTo>
                    <a:pt x="526" y="141"/>
                  </a:lnTo>
                  <a:lnTo>
                    <a:pt x="526" y="145"/>
                  </a:lnTo>
                  <a:lnTo>
                    <a:pt x="524" y="147"/>
                  </a:lnTo>
                  <a:lnTo>
                    <a:pt x="522" y="147"/>
                  </a:lnTo>
                  <a:lnTo>
                    <a:pt x="515" y="148"/>
                  </a:lnTo>
                  <a:lnTo>
                    <a:pt x="513" y="151"/>
                  </a:lnTo>
                  <a:lnTo>
                    <a:pt x="510" y="156"/>
                  </a:lnTo>
                  <a:lnTo>
                    <a:pt x="511" y="162"/>
                  </a:lnTo>
                  <a:lnTo>
                    <a:pt x="512" y="168"/>
                  </a:lnTo>
                  <a:lnTo>
                    <a:pt x="511" y="172"/>
                  </a:lnTo>
                  <a:lnTo>
                    <a:pt x="509" y="175"/>
                  </a:lnTo>
                  <a:lnTo>
                    <a:pt x="506" y="176"/>
                  </a:lnTo>
                  <a:lnTo>
                    <a:pt x="502" y="177"/>
                  </a:lnTo>
                  <a:lnTo>
                    <a:pt x="494" y="176"/>
                  </a:lnTo>
                  <a:lnTo>
                    <a:pt x="490" y="175"/>
                  </a:lnTo>
                  <a:lnTo>
                    <a:pt x="486" y="174"/>
                  </a:lnTo>
                  <a:lnTo>
                    <a:pt x="480" y="171"/>
                  </a:lnTo>
                  <a:lnTo>
                    <a:pt x="477" y="176"/>
                  </a:lnTo>
                  <a:lnTo>
                    <a:pt x="474" y="186"/>
                  </a:lnTo>
                  <a:lnTo>
                    <a:pt x="472" y="192"/>
                  </a:lnTo>
                  <a:lnTo>
                    <a:pt x="470" y="198"/>
                  </a:lnTo>
                  <a:lnTo>
                    <a:pt x="469" y="201"/>
                  </a:lnTo>
                  <a:lnTo>
                    <a:pt x="473" y="206"/>
                  </a:lnTo>
                  <a:lnTo>
                    <a:pt x="474" y="208"/>
                  </a:lnTo>
                  <a:lnTo>
                    <a:pt x="472" y="210"/>
                  </a:lnTo>
                  <a:lnTo>
                    <a:pt x="471" y="211"/>
                  </a:lnTo>
                  <a:lnTo>
                    <a:pt x="469" y="212"/>
                  </a:lnTo>
                  <a:lnTo>
                    <a:pt x="462" y="210"/>
                  </a:lnTo>
                  <a:lnTo>
                    <a:pt x="459" y="208"/>
                  </a:lnTo>
                  <a:lnTo>
                    <a:pt x="457" y="209"/>
                  </a:lnTo>
                  <a:lnTo>
                    <a:pt x="451" y="210"/>
                  </a:lnTo>
                  <a:lnTo>
                    <a:pt x="440" y="212"/>
                  </a:lnTo>
                  <a:lnTo>
                    <a:pt x="438" y="214"/>
                  </a:lnTo>
                  <a:lnTo>
                    <a:pt x="437" y="216"/>
                  </a:lnTo>
                  <a:lnTo>
                    <a:pt x="436" y="218"/>
                  </a:lnTo>
                  <a:lnTo>
                    <a:pt x="438" y="220"/>
                  </a:lnTo>
                  <a:lnTo>
                    <a:pt x="440" y="219"/>
                  </a:lnTo>
                  <a:lnTo>
                    <a:pt x="443" y="221"/>
                  </a:lnTo>
                  <a:lnTo>
                    <a:pt x="443" y="232"/>
                  </a:lnTo>
                  <a:lnTo>
                    <a:pt x="445" y="237"/>
                  </a:lnTo>
                  <a:lnTo>
                    <a:pt x="447" y="240"/>
                  </a:lnTo>
                  <a:lnTo>
                    <a:pt x="447" y="244"/>
                  </a:lnTo>
                  <a:lnTo>
                    <a:pt x="446" y="247"/>
                  </a:lnTo>
                  <a:lnTo>
                    <a:pt x="442" y="251"/>
                  </a:lnTo>
                  <a:lnTo>
                    <a:pt x="440" y="255"/>
                  </a:lnTo>
                  <a:lnTo>
                    <a:pt x="440" y="258"/>
                  </a:lnTo>
                  <a:lnTo>
                    <a:pt x="441" y="26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11">
              <a:extLst>
                <a:ext uri="{FF2B5EF4-FFF2-40B4-BE49-F238E27FC236}">
                  <a16:creationId xmlns:a16="http://schemas.microsoft.com/office/drawing/2014/main" id="{8FFFDFA4-8C8D-ADE3-83E2-48B94278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2851" y="3304390"/>
              <a:ext cx="199505" cy="198177"/>
            </a:xfrm>
            <a:custGeom>
              <a:avLst/>
              <a:gdLst/>
              <a:ahLst/>
              <a:cxnLst>
                <a:cxn ang="0">
                  <a:pos x="31" y="47"/>
                </a:cxn>
                <a:cxn ang="0">
                  <a:pos x="34" y="24"/>
                </a:cxn>
                <a:cxn ang="0">
                  <a:pos x="33" y="19"/>
                </a:cxn>
                <a:cxn ang="0">
                  <a:pos x="37" y="15"/>
                </a:cxn>
                <a:cxn ang="0">
                  <a:pos x="44" y="11"/>
                </a:cxn>
                <a:cxn ang="0">
                  <a:pos x="49" y="2"/>
                </a:cxn>
                <a:cxn ang="0">
                  <a:pos x="52" y="1"/>
                </a:cxn>
                <a:cxn ang="0">
                  <a:pos x="57" y="2"/>
                </a:cxn>
                <a:cxn ang="0">
                  <a:pos x="64" y="2"/>
                </a:cxn>
                <a:cxn ang="0">
                  <a:pos x="67" y="1"/>
                </a:cxn>
                <a:cxn ang="0">
                  <a:pos x="71" y="2"/>
                </a:cxn>
                <a:cxn ang="0">
                  <a:pos x="71" y="6"/>
                </a:cxn>
                <a:cxn ang="0">
                  <a:pos x="74" y="6"/>
                </a:cxn>
                <a:cxn ang="0">
                  <a:pos x="79" y="3"/>
                </a:cxn>
                <a:cxn ang="0">
                  <a:pos x="87" y="21"/>
                </a:cxn>
                <a:cxn ang="0">
                  <a:pos x="91" y="24"/>
                </a:cxn>
                <a:cxn ang="0">
                  <a:pos x="95" y="30"/>
                </a:cxn>
                <a:cxn ang="0">
                  <a:pos x="97" y="37"/>
                </a:cxn>
                <a:cxn ang="0">
                  <a:pos x="89" y="50"/>
                </a:cxn>
                <a:cxn ang="0">
                  <a:pos x="88" y="57"/>
                </a:cxn>
                <a:cxn ang="0">
                  <a:pos x="96" y="66"/>
                </a:cxn>
                <a:cxn ang="0">
                  <a:pos x="97" y="73"/>
                </a:cxn>
                <a:cxn ang="0">
                  <a:pos x="102" y="72"/>
                </a:cxn>
                <a:cxn ang="0">
                  <a:pos x="111" y="80"/>
                </a:cxn>
                <a:cxn ang="0">
                  <a:pos x="118" y="86"/>
                </a:cxn>
                <a:cxn ang="0">
                  <a:pos x="118" y="92"/>
                </a:cxn>
                <a:cxn ang="0">
                  <a:pos x="117" y="100"/>
                </a:cxn>
                <a:cxn ang="0">
                  <a:pos x="120" y="102"/>
                </a:cxn>
                <a:cxn ang="0">
                  <a:pos x="123" y="105"/>
                </a:cxn>
                <a:cxn ang="0">
                  <a:pos x="122" y="110"/>
                </a:cxn>
                <a:cxn ang="0">
                  <a:pos x="128" y="115"/>
                </a:cxn>
                <a:cxn ang="0">
                  <a:pos x="128" y="116"/>
                </a:cxn>
                <a:cxn ang="0">
                  <a:pos x="121" y="116"/>
                </a:cxn>
                <a:cxn ang="0">
                  <a:pos x="120" y="117"/>
                </a:cxn>
                <a:cxn ang="0">
                  <a:pos x="109" y="118"/>
                </a:cxn>
                <a:cxn ang="0">
                  <a:pos x="105" y="127"/>
                </a:cxn>
                <a:cxn ang="0">
                  <a:pos x="78" y="130"/>
                </a:cxn>
                <a:cxn ang="0">
                  <a:pos x="64" y="123"/>
                </a:cxn>
                <a:cxn ang="0">
                  <a:pos x="63" y="116"/>
                </a:cxn>
                <a:cxn ang="0">
                  <a:pos x="63" y="111"/>
                </a:cxn>
                <a:cxn ang="0">
                  <a:pos x="56" y="111"/>
                </a:cxn>
                <a:cxn ang="0">
                  <a:pos x="52" y="105"/>
                </a:cxn>
                <a:cxn ang="0">
                  <a:pos x="31" y="94"/>
                </a:cxn>
                <a:cxn ang="0">
                  <a:pos x="15" y="86"/>
                </a:cxn>
                <a:cxn ang="0">
                  <a:pos x="8" y="83"/>
                </a:cxn>
                <a:cxn ang="0">
                  <a:pos x="5" y="78"/>
                </a:cxn>
              </a:cxnLst>
              <a:rect l="0" t="0" r="r" b="b"/>
              <a:pathLst>
                <a:path w="128" h="131">
                  <a:moveTo>
                    <a:pt x="0" y="66"/>
                  </a:moveTo>
                  <a:lnTo>
                    <a:pt x="31" y="47"/>
                  </a:lnTo>
                  <a:lnTo>
                    <a:pt x="34" y="27"/>
                  </a:lnTo>
                  <a:lnTo>
                    <a:pt x="34" y="24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5" y="16"/>
                  </a:lnTo>
                  <a:lnTo>
                    <a:pt x="37" y="15"/>
                  </a:lnTo>
                  <a:lnTo>
                    <a:pt x="42" y="13"/>
                  </a:lnTo>
                  <a:lnTo>
                    <a:pt x="44" y="11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2" y="1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9" y="1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67" y="1"/>
                  </a:lnTo>
                  <a:lnTo>
                    <a:pt x="69" y="1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7" y="3"/>
                  </a:lnTo>
                  <a:lnTo>
                    <a:pt x="79" y="3"/>
                  </a:lnTo>
                  <a:lnTo>
                    <a:pt x="83" y="14"/>
                  </a:lnTo>
                  <a:lnTo>
                    <a:pt x="87" y="21"/>
                  </a:lnTo>
                  <a:lnTo>
                    <a:pt x="87" y="23"/>
                  </a:lnTo>
                  <a:lnTo>
                    <a:pt x="91" y="24"/>
                  </a:lnTo>
                  <a:lnTo>
                    <a:pt x="98" y="25"/>
                  </a:lnTo>
                  <a:lnTo>
                    <a:pt x="95" y="30"/>
                  </a:lnTo>
                  <a:lnTo>
                    <a:pt x="95" y="32"/>
                  </a:lnTo>
                  <a:lnTo>
                    <a:pt x="97" y="37"/>
                  </a:lnTo>
                  <a:lnTo>
                    <a:pt x="91" y="44"/>
                  </a:lnTo>
                  <a:lnTo>
                    <a:pt x="89" y="50"/>
                  </a:lnTo>
                  <a:lnTo>
                    <a:pt x="88" y="56"/>
                  </a:lnTo>
                  <a:lnTo>
                    <a:pt x="88" y="57"/>
                  </a:lnTo>
                  <a:lnTo>
                    <a:pt x="90" y="59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97" y="73"/>
                  </a:lnTo>
                  <a:lnTo>
                    <a:pt x="99" y="72"/>
                  </a:lnTo>
                  <a:lnTo>
                    <a:pt x="102" y="72"/>
                  </a:lnTo>
                  <a:lnTo>
                    <a:pt x="109" y="79"/>
                  </a:lnTo>
                  <a:lnTo>
                    <a:pt x="111" y="80"/>
                  </a:lnTo>
                  <a:lnTo>
                    <a:pt x="116" y="84"/>
                  </a:lnTo>
                  <a:lnTo>
                    <a:pt x="118" y="86"/>
                  </a:lnTo>
                  <a:lnTo>
                    <a:pt x="118" y="88"/>
                  </a:lnTo>
                  <a:lnTo>
                    <a:pt x="118" y="92"/>
                  </a:lnTo>
                  <a:lnTo>
                    <a:pt x="117" y="96"/>
                  </a:lnTo>
                  <a:lnTo>
                    <a:pt x="117" y="100"/>
                  </a:lnTo>
                  <a:lnTo>
                    <a:pt x="117" y="102"/>
                  </a:lnTo>
                  <a:lnTo>
                    <a:pt x="120" y="102"/>
                  </a:lnTo>
                  <a:lnTo>
                    <a:pt x="121" y="102"/>
                  </a:lnTo>
                  <a:lnTo>
                    <a:pt x="123" y="105"/>
                  </a:lnTo>
                  <a:lnTo>
                    <a:pt x="123" y="108"/>
                  </a:lnTo>
                  <a:lnTo>
                    <a:pt x="122" y="110"/>
                  </a:lnTo>
                  <a:lnTo>
                    <a:pt x="126" y="113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4" y="116"/>
                  </a:lnTo>
                  <a:lnTo>
                    <a:pt x="121" y="116"/>
                  </a:lnTo>
                  <a:lnTo>
                    <a:pt x="120" y="116"/>
                  </a:lnTo>
                  <a:lnTo>
                    <a:pt x="120" y="117"/>
                  </a:lnTo>
                  <a:lnTo>
                    <a:pt x="112" y="117"/>
                  </a:lnTo>
                  <a:lnTo>
                    <a:pt x="109" y="118"/>
                  </a:lnTo>
                  <a:lnTo>
                    <a:pt x="107" y="123"/>
                  </a:lnTo>
                  <a:lnTo>
                    <a:pt x="105" y="127"/>
                  </a:lnTo>
                  <a:lnTo>
                    <a:pt x="102" y="131"/>
                  </a:lnTo>
                  <a:lnTo>
                    <a:pt x="78" y="130"/>
                  </a:lnTo>
                  <a:lnTo>
                    <a:pt x="69" y="125"/>
                  </a:lnTo>
                  <a:lnTo>
                    <a:pt x="64" y="123"/>
                  </a:lnTo>
                  <a:lnTo>
                    <a:pt x="63" y="122"/>
                  </a:lnTo>
                  <a:lnTo>
                    <a:pt x="63" y="116"/>
                  </a:lnTo>
                  <a:lnTo>
                    <a:pt x="64" y="113"/>
                  </a:lnTo>
                  <a:lnTo>
                    <a:pt x="63" y="111"/>
                  </a:lnTo>
                  <a:lnTo>
                    <a:pt x="57" y="111"/>
                  </a:lnTo>
                  <a:lnTo>
                    <a:pt x="56" y="111"/>
                  </a:lnTo>
                  <a:lnTo>
                    <a:pt x="54" y="107"/>
                  </a:lnTo>
                  <a:lnTo>
                    <a:pt x="52" y="105"/>
                  </a:lnTo>
                  <a:lnTo>
                    <a:pt x="38" y="98"/>
                  </a:lnTo>
                  <a:lnTo>
                    <a:pt x="31" y="94"/>
                  </a:lnTo>
                  <a:lnTo>
                    <a:pt x="19" y="88"/>
                  </a:lnTo>
                  <a:lnTo>
                    <a:pt x="15" y="86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7" y="83"/>
                  </a:lnTo>
                  <a:lnTo>
                    <a:pt x="5" y="78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12">
              <a:extLst>
                <a:ext uri="{FF2B5EF4-FFF2-40B4-BE49-F238E27FC236}">
                  <a16:creationId xmlns:a16="http://schemas.microsoft.com/office/drawing/2014/main" id="{D33762EA-E41E-1774-DEE9-6408F1D1D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833" y="3656871"/>
              <a:ext cx="344459" cy="375173"/>
            </a:xfrm>
            <a:custGeom>
              <a:avLst/>
              <a:gdLst/>
              <a:ahLst/>
              <a:cxnLst>
                <a:cxn ang="0">
                  <a:pos x="153" y="246"/>
                </a:cxn>
                <a:cxn ang="0">
                  <a:pos x="147" y="244"/>
                </a:cxn>
                <a:cxn ang="0">
                  <a:pos x="132" y="247"/>
                </a:cxn>
                <a:cxn ang="0">
                  <a:pos x="120" y="247"/>
                </a:cxn>
                <a:cxn ang="0">
                  <a:pos x="104" y="235"/>
                </a:cxn>
                <a:cxn ang="0">
                  <a:pos x="99" y="238"/>
                </a:cxn>
                <a:cxn ang="0">
                  <a:pos x="91" y="235"/>
                </a:cxn>
                <a:cxn ang="0">
                  <a:pos x="85" y="239"/>
                </a:cxn>
                <a:cxn ang="0">
                  <a:pos x="77" y="232"/>
                </a:cxn>
                <a:cxn ang="0">
                  <a:pos x="72" y="226"/>
                </a:cxn>
                <a:cxn ang="0">
                  <a:pos x="68" y="217"/>
                </a:cxn>
                <a:cxn ang="0">
                  <a:pos x="59" y="212"/>
                </a:cxn>
                <a:cxn ang="0">
                  <a:pos x="57" y="205"/>
                </a:cxn>
                <a:cxn ang="0">
                  <a:pos x="46" y="198"/>
                </a:cxn>
                <a:cxn ang="0">
                  <a:pos x="45" y="191"/>
                </a:cxn>
                <a:cxn ang="0">
                  <a:pos x="34" y="186"/>
                </a:cxn>
                <a:cxn ang="0">
                  <a:pos x="30" y="181"/>
                </a:cxn>
                <a:cxn ang="0">
                  <a:pos x="22" y="180"/>
                </a:cxn>
                <a:cxn ang="0">
                  <a:pos x="24" y="163"/>
                </a:cxn>
                <a:cxn ang="0">
                  <a:pos x="15" y="148"/>
                </a:cxn>
                <a:cxn ang="0">
                  <a:pos x="10" y="140"/>
                </a:cxn>
                <a:cxn ang="0">
                  <a:pos x="7" y="128"/>
                </a:cxn>
                <a:cxn ang="0">
                  <a:pos x="2" y="127"/>
                </a:cxn>
                <a:cxn ang="0">
                  <a:pos x="6" y="118"/>
                </a:cxn>
                <a:cxn ang="0">
                  <a:pos x="4" y="110"/>
                </a:cxn>
                <a:cxn ang="0">
                  <a:pos x="9" y="102"/>
                </a:cxn>
                <a:cxn ang="0">
                  <a:pos x="15" y="87"/>
                </a:cxn>
                <a:cxn ang="0">
                  <a:pos x="29" y="86"/>
                </a:cxn>
                <a:cxn ang="0">
                  <a:pos x="29" y="70"/>
                </a:cxn>
                <a:cxn ang="0">
                  <a:pos x="28" y="46"/>
                </a:cxn>
                <a:cxn ang="0">
                  <a:pos x="29" y="27"/>
                </a:cxn>
                <a:cxn ang="0">
                  <a:pos x="42" y="26"/>
                </a:cxn>
                <a:cxn ang="0">
                  <a:pos x="47" y="0"/>
                </a:cxn>
                <a:cxn ang="0">
                  <a:pos x="69" y="0"/>
                </a:cxn>
                <a:cxn ang="0">
                  <a:pos x="107" y="0"/>
                </a:cxn>
                <a:cxn ang="0">
                  <a:pos x="197" y="0"/>
                </a:cxn>
                <a:cxn ang="0">
                  <a:pos x="202" y="32"/>
                </a:cxn>
                <a:cxn ang="0">
                  <a:pos x="209" y="46"/>
                </a:cxn>
                <a:cxn ang="0">
                  <a:pos x="219" y="52"/>
                </a:cxn>
                <a:cxn ang="0">
                  <a:pos x="218" y="57"/>
                </a:cxn>
                <a:cxn ang="0">
                  <a:pos x="211" y="63"/>
                </a:cxn>
                <a:cxn ang="0">
                  <a:pos x="206" y="67"/>
                </a:cxn>
                <a:cxn ang="0">
                  <a:pos x="198" y="72"/>
                </a:cxn>
                <a:cxn ang="0">
                  <a:pos x="196" y="85"/>
                </a:cxn>
                <a:cxn ang="0">
                  <a:pos x="193" y="101"/>
                </a:cxn>
                <a:cxn ang="0">
                  <a:pos x="192" y="112"/>
                </a:cxn>
                <a:cxn ang="0">
                  <a:pos x="182" y="127"/>
                </a:cxn>
                <a:cxn ang="0">
                  <a:pos x="174" y="138"/>
                </a:cxn>
                <a:cxn ang="0">
                  <a:pos x="171" y="153"/>
                </a:cxn>
                <a:cxn ang="0">
                  <a:pos x="166" y="153"/>
                </a:cxn>
                <a:cxn ang="0">
                  <a:pos x="163" y="166"/>
                </a:cxn>
                <a:cxn ang="0">
                  <a:pos x="161" y="183"/>
                </a:cxn>
                <a:cxn ang="0">
                  <a:pos x="151" y="184"/>
                </a:cxn>
                <a:cxn ang="0">
                  <a:pos x="147" y="192"/>
                </a:cxn>
                <a:cxn ang="0">
                  <a:pos x="155" y="194"/>
                </a:cxn>
                <a:cxn ang="0">
                  <a:pos x="168" y="207"/>
                </a:cxn>
                <a:cxn ang="0">
                  <a:pos x="177" y="222"/>
                </a:cxn>
                <a:cxn ang="0">
                  <a:pos x="183" y="226"/>
                </a:cxn>
                <a:cxn ang="0">
                  <a:pos x="184" y="234"/>
                </a:cxn>
                <a:cxn ang="0">
                  <a:pos x="175" y="235"/>
                </a:cxn>
                <a:cxn ang="0">
                  <a:pos x="164" y="236"/>
                </a:cxn>
              </a:cxnLst>
              <a:rect l="0" t="0" r="r" b="b"/>
              <a:pathLst>
                <a:path w="221" h="248">
                  <a:moveTo>
                    <a:pt x="160" y="241"/>
                  </a:moveTo>
                  <a:lnTo>
                    <a:pt x="157" y="244"/>
                  </a:lnTo>
                  <a:lnTo>
                    <a:pt x="153" y="246"/>
                  </a:lnTo>
                  <a:lnTo>
                    <a:pt x="151" y="246"/>
                  </a:lnTo>
                  <a:lnTo>
                    <a:pt x="149" y="245"/>
                  </a:lnTo>
                  <a:lnTo>
                    <a:pt x="147" y="244"/>
                  </a:lnTo>
                  <a:lnTo>
                    <a:pt x="142" y="245"/>
                  </a:lnTo>
                  <a:lnTo>
                    <a:pt x="137" y="247"/>
                  </a:lnTo>
                  <a:lnTo>
                    <a:pt x="132" y="247"/>
                  </a:lnTo>
                  <a:lnTo>
                    <a:pt x="126" y="246"/>
                  </a:lnTo>
                  <a:lnTo>
                    <a:pt x="123" y="246"/>
                  </a:lnTo>
                  <a:lnTo>
                    <a:pt x="120" y="247"/>
                  </a:lnTo>
                  <a:lnTo>
                    <a:pt x="117" y="248"/>
                  </a:lnTo>
                  <a:lnTo>
                    <a:pt x="110" y="240"/>
                  </a:lnTo>
                  <a:lnTo>
                    <a:pt x="104" y="235"/>
                  </a:lnTo>
                  <a:lnTo>
                    <a:pt x="103" y="234"/>
                  </a:lnTo>
                  <a:lnTo>
                    <a:pt x="101" y="235"/>
                  </a:lnTo>
                  <a:lnTo>
                    <a:pt x="99" y="238"/>
                  </a:lnTo>
                  <a:lnTo>
                    <a:pt x="97" y="239"/>
                  </a:lnTo>
                  <a:lnTo>
                    <a:pt x="94" y="235"/>
                  </a:lnTo>
                  <a:lnTo>
                    <a:pt x="91" y="235"/>
                  </a:lnTo>
                  <a:lnTo>
                    <a:pt x="88" y="237"/>
                  </a:lnTo>
                  <a:lnTo>
                    <a:pt x="87" y="239"/>
                  </a:lnTo>
                  <a:lnTo>
                    <a:pt x="85" y="239"/>
                  </a:lnTo>
                  <a:lnTo>
                    <a:pt x="82" y="238"/>
                  </a:lnTo>
                  <a:lnTo>
                    <a:pt x="79" y="235"/>
                  </a:lnTo>
                  <a:lnTo>
                    <a:pt x="77" y="232"/>
                  </a:lnTo>
                  <a:lnTo>
                    <a:pt x="73" y="228"/>
                  </a:lnTo>
                  <a:lnTo>
                    <a:pt x="72" y="226"/>
                  </a:lnTo>
                  <a:lnTo>
                    <a:pt x="72" y="226"/>
                  </a:lnTo>
                  <a:lnTo>
                    <a:pt x="72" y="222"/>
                  </a:lnTo>
                  <a:lnTo>
                    <a:pt x="71" y="220"/>
                  </a:lnTo>
                  <a:lnTo>
                    <a:pt x="68" y="217"/>
                  </a:lnTo>
                  <a:lnTo>
                    <a:pt x="63" y="216"/>
                  </a:lnTo>
                  <a:lnTo>
                    <a:pt x="61" y="214"/>
                  </a:lnTo>
                  <a:lnTo>
                    <a:pt x="59" y="212"/>
                  </a:lnTo>
                  <a:lnTo>
                    <a:pt x="59" y="208"/>
                  </a:lnTo>
                  <a:lnTo>
                    <a:pt x="58" y="205"/>
                  </a:lnTo>
                  <a:lnTo>
                    <a:pt x="57" y="205"/>
                  </a:lnTo>
                  <a:lnTo>
                    <a:pt x="52" y="202"/>
                  </a:lnTo>
                  <a:lnTo>
                    <a:pt x="49" y="200"/>
                  </a:lnTo>
                  <a:lnTo>
                    <a:pt x="46" y="198"/>
                  </a:lnTo>
                  <a:lnTo>
                    <a:pt x="45" y="195"/>
                  </a:lnTo>
                  <a:lnTo>
                    <a:pt x="46" y="192"/>
                  </a:lnTo>
                  <a:lnTo>
                    <a:pt x="45" y="191"/>
                  </a:lnTo>
                  <a:lnTo>
                    <a:pt x="43" y="190"/>
                  </a:lnTo>
                  <a:lnTo>
                    <a:pt x="38" y="188"/>
                  </a:lnTo>
                  <a:lnTo>
                    <a:pt x="34" y="186"/>
                  </a:lnTo>
                  <a:lnTo>
                    <a:pt x="32" y="184"/>
                  </a:lnTo>
                  <a:lnTo>
                    <a:pt x="31" y="181"/>
                  </a:lnTo>
                  <a:lnTo>
                    <a:pt x="30" y="181"/>
                  </a:lnTo>
                  <a:lnTo>
                    <a:pt x="28" y="181"/>
                  </a:lnTo>
                  <a:lnTo>
                    <a:pt x="23" y="181"/>
                  </a:lnTo>
                  <a:lnTo>
                    <a:pt x="22" y="180"/>
                  </a:lnTo>
                  <a:lnTo>
                    <a:pt x="22" y="175"/>
                  </a:lnTo>
                  <a:lnTo>
                    <a:pt x="25" y="167"/>
                  </a:lnTo>
                  <a:lnTo>
                    <a:pt x="24" y="163"/>
                  </a:lnTo>
                  <a:lnTo>
                    <a:pt x="22" y="160"/>
                  </a:lnTo>
                  <a:lnTo>
                    <a:pt x="14" y="150"/>
                  </a:lnTo>
                  <a:lnTo>
                    <a:pt x="15" y="148"/>
                  </a:lnTo>
                  <a:lnTo>
                    <a:pt x="15" y="145"/>
                  </a:lnTo>
                  <a:lnTo>
                    <a:pt x="13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9" y="135"/>
                  </a:lnTo>
                  <a:lnTo>
                    <a:pt x="7" y="128"/>
                  </a:lnTo>
                  <a:lnTo>
                    <a:pt x="7" y="127"/>
                  </a:lnTo>
                  <a:lnTo>
                    <a:pt x="5" y="127"/>
                  </a:lnTo>
                  <a:lnTo>
                    <a:pt x="2" y="127"/>
                  </a:lnTo>
                  <a:lnTo>
                    <a:pt x="0" y="125"/>
                  </a:lnTo>
                  <a:lnTo>
                    <a:pt x="2" y="121"/>
                  </a:lnTo>
                  <a:lnTo>
                    <a:pt x="6" y="118"/>
                  </a:lnTo>
                  <a:lnTo>
                    <a:pt x="6" y="116"/>
                  </a:lnTo>
                  <a:lnTo>
                    <a:pt x="4" y="112"/>
                  </a:lnTo>
                  <a:lnTo>
                    <a:pt x="4" y="110"/>
                  </a:lnTo>
                  <a:lnTo>
                    <a:pt x="9" y="108"/>
                  </a:lnTo>
                  <a:lnTo>
                    <a:pt x="9" y="106"/>
                  </a:lnTo>
                  <a:lnTo>
                    <a:pt x="9" y="102"/>
                  </a:lnTo>
                  <a:lnTo>
                    <a:pt x="9" y="100"/>
                  </a:lnTo>
                  <a:lnTo>
                    <a:pt x="13" y="95"/>
                  </a:lnTo>
                  <a:lnTo>
                    <a:pt x="15" y="87"/>
                  </a:lnTo>
                  <a:lnTo>
                    <a:pt x="16" y="86"/>
                  </a:lnTo>
                  <a:lnTo>
                    <a:pt x="24" y="86"/>
                  </a:lnTo>
                  <a:lnTo>
                    <a:pt x="29" y="86"/>
                  </a:lnTo>
                  <a:lnTo>
                    <a:pt x="29" y="84"/>
                  </a:lnTo>
                  <a:lnTo>
                    <a:pt x="29" y="77"/>
                  </a:lnTo>
                  <a:lnTo>
                    <a:pt x="29" y="70"/>
                  </a:lnTo>
                  <a:lnTo>
                    <a:pt x="29" y="66"/>
                  </a:lnTo>
                  <a:lnTo>
                    <a:pt x="28" y="51"/>
                  </a:lnTo>
                  <a:lnTo>
                    <a:pt x="28" y="46"/>
                  </a:lnTo>
                  <a:lnTo>
                    <a:pt x="29" y="41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32" y="27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2" y="7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69" y="0"/>
                  </a:lnTo>
                  <a:lnTo>
                    <a:pt x="79" y="0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3" y="0"/>
                  </a:lnTo>
                  <a:lnTo>
                    <a:pt x="136" y="0"/>
                  </a:lnTo>
                  <a:lnTo>
                    <a:pt x="197" y="0"/>
                  </a:lnTo>
                  <a:lnTo>
                    <a:pt x="198" y="3"/>
                  </a:lnTo>
                  <a:lnTo>
                    <a:pt x="201" y="10"/>
                  </a:lnTo>
                  <a:lnTo>
                    <a:pt x="202" y="32"/>
                  </a:lnTo>
                  <a:lnTo>
                    <a:pt x="204" y="42"/>
                  </a:lnTo>
                  <a:lnTo>
                    <a:pt x="205" y="43"/>
                  </a:lnTo>
                  <a:lnTo>
                    <a:pt x="209" y="46"/>
                  </a:lnTo>
                  <a:lnTo>
                    <a:pt x="213" y="48"/>
                  </a:lnTo>
                  <a:lnTo>
                    <a:pt x="216" y="51"/>
                  </a:lnTo>
                  <a:lnTo>
                    <a:pt x="219" y="52"/>
                  </a:lnTo>
                  <a:lnTo>
                    <a:pt x="221" y="54"/>
                  </a:lnTo>
                  <a:lnTo>
                    <a:pt x="219" y="55"/>
                  </a:lnTo>
                  <a:lnTo>
                    <a:pt x="218" y="57"/>
                  </a:lnTo>
                  <a:lnTo>
                    <a:pt x="216" y="60"/>
                  </a:lnTo>
                  <a:lnTo>
                    <a:pt x="214" y="62"/>
                  </a:lnTo>
                  <a:lnTo>
                    <a:pt x="211" y="63"/>
                  </a:lnTo>
                  <a:lnTo>
                    <a:pt x="208" y="64"/>
                  </a:lnTo>
                  <a:lnTo>
                    <a:pt x="207" y="64"/>
                  </a:lnTo>
                  <a:lnTo>
                    <a:pt x="206" y="67"/>
                  </a:lnTo>
                  <a:lnTo>
                    <a:pt x="204" y="69"/>
                  </a:lnTo>
                  <a:lnTo>
                    <a:pt x="199" y="69"/>
                  </a:lnTo>
                  <a:lnTo>
                    <a:pt x="198" y="72"/>
                  </a:lnTo>
                  <a:lnTo>
                    <a:pt x="198" y="75"/>
                  </a:lnTo>
                  <a:lnTo>
                    <a:pt x="197" y="80"/>
                  </a:lnTo>
                  <a:lnTo>
                    <a:pt x="196" y="85"/>
                  </a:lnTo>
                  <a:lnTo>
                    <a:pt x="192" y="93"/>
                  </a:lnTo>
                  <a:lnTo>
                    <a:pt x="192" y="96"/>
                  </a:lnTo>
                  <a:lnTo>
                    <a:pt x="193" y="101"/>
                  </a:lnTo>
                  <a:lnTo>
                    <a:pt x="192" y="105"/>
                  </a:lnTo>
                  <a:lnTo>
                    <a:pt x="192" y="106"/>
                  </a:lnTo>
                  <a:lnTo>
                    <a:pt x="192" y="112"/>
                  </a:lnTo>
                  <a:lnTo>
                    <a:pt x="189" y="119"/>
                  </a:lnTo>
                  <a:lnTo>
                    <a:pt x="188" y="126"/>
                  </a:lnTo>
                  <a:lnTo>
                    <a:pt x="182" y="127"/>
                  </a:lnTo>
                  <a:lnTo>
                    <a:pt x="180" y="130"/>
                  </a:lnTo>
                  <a:lnTo>
                    <a:pt x="175" y="136"/>
                  </a:lnTo>
                  <a:lnTo>
                    <a:pt x="174" y="138"/>
                  </a:lnTo>
                  <a:lnTo>
                    <a:pt x="173" y="145"/>
                  </a:lnTo>
                  <a:lnTo>
                    <a:pt x="172" y="151"/>
                  </a:lnTo>
                  <a:lnTo>
                    <a:pt x="171" y="153"/>
                  </a:lnTo>
                  <a:lnTo>
                    <a:pt x="170" y="153"/>
                  </a:lnTo>
                  <a:lnTo>
                    <a:pt x="167" y="152"/>
                  </a:lnTo>
                  <a:lnTo>
                    <a:pt x="166" y="153"/>
                  </a:lnTo>
                  <a:lnTo>
                    <a:pt x="165" y="153"/>
                  </a:lnTo>
                  <a:lnTo>
                    <a:pt x="163" y="160"/>
                  </a:lnTo>
                  <a:lnTo>
                    <a:pt x="163" y="166"/>
                  </a:lnTo>
                  <a:lnTo>
                    <a:pt x="162" y="173"/>
                  </a:lnTo>
                  <a:lnTo>
                    <a:pt x="162" y="176"/>
                  </a:lnTo>
                  <a:lnTo>
                    <a:pt x="161" y="183"/>
                  </a:lnTo>
                  <a:lnTo>
                    <a:pt x="158" y="185"/>
                  </a:lnTo>
                  <a:lnTo>
                    <a:pt x="156" y="185"/>
                  </a:lnTo>
                  <a:lnTo>
                    <a:pt x="151" y="184"/>
                  </a:lnTo>
                  <a:lnTo>
                    <a:pt x="149" y="184"/>
                  </a:lnTo>
                  <a:lnTo>
                    <a:pt x="148" y="189"/>
                  </a:lnTo>
                  <a:lnTo>
                    <a:pt x="147" y="192"/>
                  </a:lnTo>
                  <a:lnTo>
                    <a:pt x="148" y="193"/>
                  </a:lnTo>
                  <a:lnTo>
                    <a:pt x="151" y="193"/>
                  </a:lnTo>
                  <a:lnTo>
                    <a:pt x="155" y="194"/>
                  </a:lnTo>
                  <a:lnTo>
                    <a:pt x="157" y="195"/>
                  </a:lnTo>
                  <a:lnTo>
                    <a:pt x="162" y="201"/>
                  </a:lnTo>
                  <a:lnTo>
                    <a:pt x="168" y="207"/>
                  </a:lnTo>
                  <a:lnTo>
                    <a:pt x="172" y="216"/>
                  </a:lnTo>
                  <a:lnTo>
                    <a:pt x="174" y="220"/>
                  </a:lnTo>
                  <a:lnTo>
                    <a:pt x="177" y="222"/>
                  </a:lnTo>
                  <a:lnTo>
                    <a:pt x="179" y="224"/>
                  </a:lnTo>
                  <a:lnTo>
                    <a:pt x="182" y="225"/>
                  </a:lnTo>
                  <a:lnTo>
                    <a:pt x="183" y="226"/>
                  </a:lnTo>
                  <a:lnTo>
                    <a:pt x="184" y="232"/>
                  </a:lnTo>
                  <a:lnTo>
                    <a:pt x="184" y="233"/>
                  </a:lnTo>
                  <a:lnTo>
                    <a:pt x="184" y="234"/>
                  </a:lnTo>
                  <a:lnTo>
                    <a:pt x="183" y="234"/>
                  </a:lnTo>
                  <a:lnTo>
                    <a:pt x="180" y="234"/>
                  </a:lnTo>
                  <a:lnTo>
                    <a:pt x="175" y="235"/>
                  </a:lnTo>
                  <a:lnTo>
                    <a:pt x="170" y="235"/>
                  </a:lnTo>
                  <a:lnTo>
                    <a:pt x="166" y="234"/>
                  </a:lnTo>
                  <a:lnTo>
                    <a:pt x="164" y="236"/>
                  </a:lnTo>
                  <a:lnTo>
                    <a:pt x="160" y="24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13">
              <a:extLst>
                <a:ext uri="{FF2B5EF4-FFF2-40B4-BE49-F238E27FC236}">
                  <a16:creationId xmlns:a16="http://schemas.microsoft.com/office/drawing/2014/main" id="{51DF7FE8-0B30-5945-5F90-D6AD610D8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802" y="3429952"/>
              <a:ext cx="433301" cy="369122"/>
            </a:xfrm>
            <a:custGeom>
              <a:avLst/>
              <a:gdLst/>
              <a:ahLst/>
              <a:cxnLst>
                <a:cxn ang="0">
                  <a:pos x="104" y="223"/>
                </a:cxn>
                <a:cxn ang="0">
                  <a:pos x="95" y="208"/>
                </a:cxn>
                <a:cxn ang="0">
                  <a:pos x="82" y="187"/>
                </a:cxn>
                <a:cxn ang="0">
                  <a:pos x="73" y="175"/>
                </a:cxn>
                <a:cxn ang="0">
                  <a:pos x="58" y="160"/>
                </a:cxn>
                <a:cxn ang="0">
                  <a:pos x="57" y="143"/>
                </a:cxn>
                <a:cxn ang="0">
                  <a:pos x="49" y="126"/>
                </a:cxn>
                <a:cxn ang="0">
                  <a:pos x="40" y="117"/>
                </a:cxn>
                <a:cxn ang="0">
                  <a:pos x="32" y="111"/>
                </a:cxn>
                <a:cxn ang="0">
                  <a:pos x="29" y="99"/>
                </a:cxn>
                <a:cxn ang="0">
                  <a:pos x="14" y="76"/>
                </a:cxn>
                <a:cxn ang="0">
                  <a:pos x="5" y="61"/>
                </a:cxn>
                <a:cxn ang="0">
                  <a:pos x="1" y="59"/>
                </a:cxn>
                <a:cxn ang="0">
                  <a:pos x="4" y="44"/>
                </a:cxn>
                <a:cxn ang="0">
                  <a:pos x="23" y="41"/>
                </a:cxn>
                <a:cxn ang="0">
                  <a:pos x="34" y="34"/>
                </a:cxn>
                <a:cxn ang="0">
                  <a:pos x="38" y="21"/>
                </a:cxn>
                <a:cxn ang="0">
                  <a:pos x="50" y="6"/>
                </a:cxn>
                <a:cxn ang="0">
                  <a:pos x="60" y="0"/>
                </a:cxn>
                <a:cxn ang="0">
                  <a:pos x="71" y="5"/>
                </a:cxn>
                <a:cxn ang="0">
                  <a:pos x="104" y="22"/>
                </a:cxn>
                <a:cxn ang="0">
                  <a:pos x="109" y="28"/>
                </a:cxn>
                <a:cxn ang="0">
                  <a:pos x="115" y="33"/>
                </a:cxn>
                <a:cxn ang="0">
                  <a:pos x="121" y="42"/>
                </a:cxn>
                <a:cxn ang="0">
                  <a:pos x="163" y="49"/>
                </a:cxn>
                <a:cxn ang="0">
                  <a:pos x="169" y="56"/>
                </a:cxn>
                <a:cxn ang="0">
                  <a:pos x="179" y="57"/>
                </a:cxn>
                <a:cxn ang="0">
                  <a:pos x="184" y="69"/>
                </a:cxn>
                <a:cxn ang="0">
                  <a:pos x="189" y="70"/>
                </a:cxn>
                <a:cxn ang="0">
                  <a:pos x="190" y="75"/>
                </a:cxn>
                <a:cxn ang="0">
                  <a:pos x="198" y="78"/>
                </a:cxn>
                <a:cxn ang="0">
                  <a:pos x="199" y="83"/>
                </a:cxn>
                <a:cxn ang="0">
                  <a:pos x="199" y="91"/>
                </a:cxn>
                <a:cxn ang="0">
                  <a:pos x="201" y="99"/>
                </a:cxn>
                <a:cxn ang="0">
                  <a:pos x="205" y="103"/>
                </a:cxn>
                <a:cxn ang="0">
                  <a:pos x="208" y="112"/>
                </a:cxn>
                <a:cxn ang="0">
                  <a:pos x="212" y="114"/>
                </a:cxn>
                <a:cxn ang="0">
                  <a:pos x="223" y="136"/>
                </a:cxn>
                <a:cxn ang="0">
                  <a:pos x="264" y="147"/>
                </a:cxn>
                <a:cxn ang="0">
                  <a:pos x="274" y="145"/>
                </a:cxn>
                <a:cxn ang="0">
                  <a:pos x="247" y="178"/>
                </a:cxn>
                <a:cxn ang="0">
                  <a:pos x="222" y="192"/>
                </a:cxn>
                <a:cxn ang="0">
                  <a:pos x="170" y="210"/>
                </a:cxn>
                <a:cxn ang="0">
                  <a:pos x="164" y="214"/>
                </a:cxn>
                <a:cxn ang="0">
                  <a:pos x="133" y="228"/>
                </a:cxn>
                <a:cxn ang="0">
                  <a:pos x="119" y="213"/>
                </a:cxn>
                <a:cxn ang="0">
                  <a:pos x="112" y="212"/>
                </a:cxn>
                <a:cxn ang="0">
                  <a:pos x="110" y="220"/>
                </a:cxn>
              </a:cxnLst>
              <a:rect l="0" t="0" r="r" b="b"/>
              <a:pathLst>
                <a:path w="278" h="244">
                  <a:moveTo>
                    <a:pt x="106" y="228"/>
                  </a:moveTo>
                  <a:lnTo>
                    <a:pt x="105" y="226"/>
                  </a:lnTo>
                  <a:lnTo>
                    <a:pt x="104" y="223"/>
                  </a:lnTo>
                  <a:lnTo>
                    <a:pt x="101" y="217"/>
                  </a:lnTo>
                  <a:lnTo>
                    <a:pt x="97" y="211"/>
                  </a:lnTo>
                  <a:lnTo>
                    <a:pt x="95" y="208"/>
                  </a:lnTo>
                  <a:lnTo>
                    <a:pt x="90" y="204"/>
                  </a:lnTo>
                  <a:lnTo>
                    <a:pt x="87" y="198"/>
                  </a:lnTo>
                  <a:lnTo>
                    <a:pt x="82" y="187"/>
                  </a:lnTo>
                  <a:lnTo>
                    <a:pt x="79" y="181"/>
                  </a:lnTo>
                  <a:lnTo>
                    <a:pt x="77" y="179"/>
                  </a:lnTo>
                  <a:lnTo>
                    <a:pt x="73" y="175"/>
                  </a:lnTo>
                  <a:lnTo>
                    <a:pt x="65" y="171"/>
                  </a:lnTo>
                  <a:lnTo>
                    <a:pt x="62" y="167"/>
                  </a:lnTo>
                  <a:lnTo>
                    <a:pt x="58" y="160"/>
                  </a:lnTo>
                  <a:lnTo>
                    <a:pt x="57" y="154"/>
                  </a:lnTo>
                  <a:lnTo>
                    <a:pt x="57" y="149"/>
                  </a:lnTo>
                  <a:lnTo>
                    <a:pt x="57" y="143"/>
                  </a:lnTo>
                  <a:lnTo>
                    <a:pt x="56" y="141"/>
                  </a:lnTo>
                  <a:lnTo>
                    <a:pt x="54" y="136"/>
                  </a:lnTo>
                  <a:lnTo>
                    <a:pt x="49" y="126"/>
                  </a:lnTo>
                  <a:lnTo>
                    <a:pt x="47" y="123"/>
                  </a:lnTo>
                  <a:lnTo>
                    <a:pt x="42" y="119"/>
                  </a:lnTo>
                  <a:lnTo>
                    <a:pt x="40" y="117"/>
                  </a:lnTo>
                  <a:lnTo>
                    <a:pt x="37" y="117"/>
                  </a:lnTo>
                  <a:lnTo>
                    <a:pt x="35" y="115"/>
                  </a:lnTo>
                  <a:lnTo>
                    <a:pt x="32" y="111"/>
                  </a:lnTo>
                  <a:lnTo>
                    <a:pt x="33" y="106"/>
                  </a:lnTo>
                  <a:lnTo>
                    <a:pt x="32" y="104"/>
                  </a:lnTo>
                  <a:lnTo>
                    <a:pt x="29" y="99"/>
                  </a:lnTo>
                  <a:lnTo>
                    <a:pt x="25" y="91"/>
                  </a:lnTo>
                  <a:lnTo>
                    <a:pt x="20" y="85"/>
                  </a:lnTo>
                  <a:lnTo>
                    <a:pt x="14" y="76"/>
                  </a:lnTo>
                  <a:lnTo>
                    <a:pt x="11" y="69"/>
                  </a:lnTo>
                  <a:lnTo>
                    <a:pt x="9" y="66"/>
                  </a:lnTo>
                  <a:lnTo>
                    <a:pt x="5" y="61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1" y="59"/>
                  </a:lnTo>
                  <a:lnTo>
                    <a:pt x="2" y="57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5" y="45"/>
                  </a:lnTo>
                  <a:lnTo>
                    <a:pt x="17" y="46"/>
                  </a:lnTo>
                  <a:lnTo>
                    <a:pt x="23" y="41"/>
                  </a:lnTo>
                  <a:lnTo>
                    <a:pt x="26" y="37"/>
                  </a:lnTo>
                  <a:lnTo>
                    <a:pt x="33" y="35"/>
                  </a:lnTo>
                  <a:lnTo>
                    <a:pt x="34" y="34"/>
                  </a:lnTo>
                  <a:lnTo>
                    <a:pt x="37" y="32"/>
                  </a:lnTo>
                  <a:lnTo>
                    <a:pt x="41" y="27"/>
                  </a:lnTo>
                  <a:lnTo>
                    <a:pt x="38" y="21"/>
                  </a:lnTo>
                  <a:lnTo>
                    <a:pt x="31" y="12"/>
                  </a:lnTo>
                  <a:lnTo>
                    <a:pt x="35" y="10"/>
                  </a:lnTo>
                  <a:lnTo>
                    <a:pt x="50" y="6"/>
                  </a:lnTo>
                  <a:lnTo>
                    <a:pt x="55" y="4"/>
                  </a:lnTo>
                  <a:lnTo>
                    <a:pt x="57" y="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7" y="3"/>
                  </a:lnTo>
                  <a:lnTo>
                    <a:pt x="71" y="5"/>
                  </a:lnTo>
                  <a:lnTo>
                    <a:pt x="83" y="11"/>
                  </a:lnTo>
                  <a:lnTo>
                    <a:pt x="90" y="15"/>
                  </a:lnTo>
                  <a:lnTo>
                    <a:pt x="104" y="22"/>
                  </a:lnTo>
                  <a:lnTo>
                    <a:pt x="106" y="24"/>
                  </a:lnTo>
                  <a:lnTo>
                    <a:pt x="108" y="28"/>
                  </a:lnTo>
                  <a:lnTo>
                    <a:pt x="109" y="28"/>
                  </a:lnTo>
                  <a:lnTo>
                    <a:pt x="115" y="28"/>
                  </a:lnTo>
                  <a:lnTo>
                    <a:pt x="116" y="30"/>
                  </a:lnTo>
                  <a:lnTo>
                    <a:pt x="115" y="33"/>
                  </a:lnTo>
                  <a:lnTo>
                    <a:pt x="115" y="39"/>
                  </a:lnTo>
                  <a:lnTo>
                    <a:pt x="116" y="40"/>
                  </a:lnTo>
                  <a:lnTo>
                    <a:pt x="121" y="42"/>
                  </a:lnTo>
                  <a:lnTo>
                    <a:pt x="130" y="47"/>
                  </a:lnTo>
                  <a:lnTo>
                    <a:pt x="154" y="48"/>
                  </a:lnTo>
                  <a:lnTo>
                    <a:pt x="163" y="49"/>
                  </a:lnTo>
                  <a:lnTo>
                    <a:pt x="166" y="50"/>
                  </a:lnTo>
                  <a:lnTo>
                    <a:pt x="168" y="54"/>
                  </a:lnTo>
                  <a:lnTo>
                    <a:pt x="169" y="56"/>
                  </a:lnTo>
                  <a:lnTo>
                    <a:pt x="175" y="56"/>
                  </a:lnTo>
                  <a:lnTo>
                    <a:pt x="179" y="56"/>
                  </a:lnTo>
                  <a:lnTo>
                    <a:pt x="179" y="57"/>
                  </a:lnTo>
                  <a:lnTo>
                    <a:pt x="181" y="61"/>
                  </a:lnTo>
                  <a:lnTo>
                    <a:pt x="183" y="64"/>
                  </a:lnTo>
                  <a:lnTo>
                    <a:pt x="184" y="69"/>
                  </a:lnTo>
                  <a:lnTo>
                    <a:pt x="184" y="69"/>
                  </a:lnTo>
                  <a:lnTo>
                    <a:pt x="188" y="69"/>
                  </a:lnTo>
                  <a:lnTo>
                    <a:pt x="189" y="70"/>
                  </a:lnTo>
                  <a:lnTo>
                    <a:pt x="188" y="72"/>
                  </a:lnTo>
                  <a:lnTo>
                    <a:pt x="189" y="73"/>
                  </a:lnTo>
                  <a:lnTo>
                    <a:pt x="190" y="75"/>
                  </a:lnTo>
                  <a:lnTo>
                    <a:pt x="192" y="75"/>
                  </a:lnTo>
                  <a:lnTo>
                    <a:pt x="193" y="77"/>
                  </a:lnTo>
                  <a:lnTo>
                    <a:pt x="198" y="78"/>
                  </a:lnTo>
                  <a:lnTo>
                    <a:pt x="201" y="81"/>
                  </a:lnTo>
                  <a:lnTo>
                    <a:pt x="200" y="83"/>
                  </a:lnTo>
                  <a:lnTo>
                    <a:pt x="199" y="83"/>
                  </a:lnTo>
                  <a:lnTo>
                    <a:pt x="198" y="85"/>
                  </a:lnTo>
                  <a:lnTo>
                    <a:pt x="200" y="87"/>
                  </a:lnTo>
                  <a:lnTo>
                    <a:pt x="199" y="91"/>
                  </a:lnTo>
                  <a:lnTo>
                    <a:pt x="198" y="92"/>
                  </a:lnTo>
                  <a:lnTo>
                    <a:pt x="199" y="94"/>
                  </a:lnTo>
                  <a:lnTo>
                    <a:pt x="201" y="99"/>
                  </a:lnTo>
                  <a:lnTo>
                    <a:pt x="202" y="97"/>
                  </a:lnTo>
                  <a:lnTo>
                    <a:pt x="204" y="99"/>
                  </a:lnTo>
                  <a:lnTo>
                    <a:pt x="205" y="103"/>
                  </a:lnTo>
                  <a:lnTo>
                    <a:pt x="207" y="108"/>
                  </a:lnTo>
                  <a:lnTo>
                    <a:pt x="207" y="111"/>
                  </a:lnTo>
                  <a:lnTo>
                    <a:pt x="208" y="112"/>
                  </a:lnTo>
                  <a:lnTo>
                    <a:pt x="209" y="114"/>
                  </a:lnTo>
                  <a:lnTo>
                    <a:pt x="211" y="114"/>
                  </a:lnTo>
                  <a:lnTo>
                    <a:pt x="212" y="114"/>
                  </a:lnTo>
                  <a:lnTo>
                    <a:pt x="214" y="115"/>
                  </a:lnTo>
                  <a:lnTo>
                    <a:pt x="220" y="129"/>
                  </a:lnTo>
                  <a:lnTo>
                    <a:pt x="223" y="136"/>
                  </a:lnTo>
                  <a:lnTo>
                    <a:pt x="225" y="142"/>
                  </a:lnTo>
                  <a:lnTo>
                    <a:pt x="244" y="144"/>
                  </a:lnTo>
                  <a:lnTo>
                    <a:pt x="264" y="147"/>
                  </a:lnTo>
                  <a:lnTo>
                    <a:pt x="269" y="148"/>
                  </a:lnTo>
                  <a:lnTo>
                    <a:pt x="273" y="145"/>
                  </a:lnTo>
                  <a:lnTo>
                    <a:pt x="274" y="145"/>
                  </a:lnTo>
                  <a:lnTo>
                    <a:pt x="277" y="150"/>
                  </a:lnTo>
                  <a:lnTo>
                    <a:pt x="278" y="160"/>
                  </a:lnTo>
                  <a:lnTo>
                    <a:pt x="247" y="178"/>
                  </a:lnTo>
                  <a:lnTo>
                    <a:pt x="233" y="186"/>
                  </a:lnTo>
                  <a:lnTo>
                    <a:pt x="223" y="191"/>
                  </a:lnTo>
                  <a:lnTo>
                    <a:pt x="222" y="192"/>
                  </a:lnTo>
                  <a:lnTo>
                    <a:pt x="215" y="194"/>
                  </a:lnTo>
                  <a:lnTo>
                    <a:pt x="197" y="200"/>
                  </a:lnTo>
                  <a:lnTo>
                    <a:pt x="170" y="210"/>
                  </a:lnTo>
                  <a:lnTo>
                    <a:pt x="167" y="211"/>
                  </a:lnTo>
                  <a:lnTo>
                    <a:pt x="167" y="212"/>
                  </a:lnTo>
                  <a:lnTo>
                    <a:pt x="164" y="214"/>
                  </a:lnTo>
                  <a:lnTo>
                    <a:pt x="153" y="228"/>
                  </a:lnTo>
                  <a:lnTo>
                    <a:pt x="141" y="244"/>
                  </a:lnTo>
                  <a:lnTo>
                    <a:pt x="133" y="228"/>
                  </a:lnTo>
                  <a:lnTo>
                    <a:pt x="126" y="213"/>
                  </a:lnTo>
                  <a:lnTo>
                    <a:pt x="124" y="213"/>
                  </a:lnTo>
                  <a:lnTo>
                    <a:pt x="119" y="213"/>
                  </a:lnTo>
                  <a:lnTo>
                    <a:pt x="117" y="213"/>
                  </a:lnTo>
                  <a:lnTo>
                    <a:pt x="113" y="211"/>
                  </a:lnTo>
                  <a:lnTo>
                    <a:pt x="112" y="212"/>
                  </a:lnTo>
                  <a:lnTo>
                    <a:pt x="110" y="213"/>
                  </a:lnTo>
                  <a:lnTo>
                    <a:pt x="110" y="216"/>
                  </a:lnTo>
                  <a:lnTo>
                    <a:pt x="110" y="220"/>
                  </a:lnTo>
                  <a:lnTo>
                    <a:pt x="110" y="224"/>
                  </a:lnTo>
                  <a:lnTo>
                    <a:pt x="106" y="22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14">
              <a:extLst>
                <a:ext uri="{FF2B5EF4-FFF2-40B4-BE49-F238E27FC236}">
                  <a16:creationId xmlns:a16="http://schemas.microsoft.com/office/drawing/2014/main" id="{01F7445A-FC6B-AF95-FAA7-5F04C83DE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2004" y="3995737"/>
              <a:ext cx="388101" cy="373661"/>
            </a:xfrm>
            <a:custGeom>
              <a:avLst/>
              <a:gdLst/>
              <a:ahLst/>
              <a:cxnLst>
                <a:cxn ang="0">
                  <a:pos x="17" y="133"/>
                </a:cxn>
                <a:cxn ang="0">
                  <a:pos x="29" y="132"/>
                </a:cxn>
                <a:cxn ang="0">
                  <a:pos x="42" y="125"/>
                </a:cxn>
                <a:cxn ang="0">
                  <a:pos x="50" y="109"/>
                </a:cxn>
                <a:cxn ang="0">
                  <a:pos x="56" y="91"/>
                </a:cxn>
                <a:cxn ang="0">
                  <a:pos x="69" y="81"/>
                </a:cxn>
                <a:cxn ang="0">
                  <a:pos x="73" y="62"/>
                </a:cxn>
                <a:cxn ang="0">
                  <a:pos x="78" y="38"/>
                </a:cxn>
                <a:cxn ang="0">
                  <a:pos x="83" y="23"/>
                </a:cxn>
                <a:cxn ang="0">
                  <a:pos x="83" y="15"/>
                </a:cxn>
                <a:cxn ang="0">
                  <a:pos x="94" y="4"/>
                </a:cxn>
                <a:cxn ang="0">
                  <a:pos x="105" y="10"/>
                </a:cxn>
                <a:cxn ang="0">
                  <a:pos x="129" y="17"/>
                </a:cxn>
                <a:cxn ang="0">
                  <a:pos x="140" y="7"/>
                </a:cxn>
                <a:cxn ang="0">
                  <a:pos x="152" y="7"/>
                </a:cxn>
                <a:cxn ang="0">
                  <a:pos x="169" y="6"/>
                </a:cxn>
                <a:cxn ang="0">
                  <a:pos x="174" y="0"/>
                </a:cxn>
                <a:cxn ang="0">
                  <a:pos x="188" y="5"/>
                </a:cxn>
                <a:cxn ang="0">
                  <a:pos x="202" y="8"/>
                </a:cxn>
                <a:cxn ang="0">
                  <a:pos x="212" y="15"/>
                </a:cxn>
                <a:cxn ang="0">
                  <a:pos x="222" y="15"/>
                </a:cxn>
                <a:cxn ang="0">
                  <a:pos x="229" y="11"/>
                </a:cxn>
                <a:cxn ang="0">
                  <a:pos x="244" y="25"/>
                </a:cxn>
                <a:cxn ang="0">
                  <a:pos x="244" y="40"/>
                </a:cxn>
                <a:cxn ang="0">
                  <a:pos x="248" y="46"/>
                </a:cxn>
                <a:cxn ang="0">
                  <a:pos x="230" y="64"/>
                </a:cxn>
                <a:cxn ang="0">
                  <a:pos x="228" y="81"/>
                </a:cxn>
                <a:cxn ang="0">
                  <a:pos x="224" y="91"/>
                </a:cxn>
                <a:cxn ang="0">
                  <a:pos x="217" y="104"/>
                </a:cxn>
                <a:cxn ang="0">
                  <a:pos x="223" y="116"/>
                </a:cxn>
                <a:cxn ang="0">
                  <a:pos x="224" y="136"/>
                </a:cxn>
                <a:cxn ang="0">
                  <a:pos x="230" y="158"/>
                </a:cxn>
                <a:cxn ang="0">
                  <a:pos x="238" y="179"/>
                </a:cxn>
                <a:cxn ang="0">
                  <a:pos x="213" y="192"/>
                </a:cxn>
                <a:cxn ang="0">
                  <a:pos x="211" y="221"/>
                </a:cxn>
                <a:cxn ang="0">
                  <a:pos x="221" y="233"/>
                </a:cxn>
                <a:cxn ang="0">
                  <a:pos x="230" y="230"/>
                </a:cxn>
                <a:cxn ang="0">
                  <a:pos x="228" y="247"/>
                </a:cxn>
                <a:cxn ang="0">
                  <a:pos x="212" y="237"/>
                </a:cxn>
                <a:cxn ang="0">
                  <a:pos x="200" y="230"/>
                </a:cxn>
                <a:cxn ang="0">
                  <a:pos x="189" y="229"/>
                </a:cxn>
                <a:cxn ang="0">
                  <a:pos x="173" y="224"/>
                </a:cxn>
                <a:cxn ang="0">
                  <a:pos x="161" y="220"/>
                </a:cxn>
                <a:cxn ang="0">
                  <a:pos x="146" y="214"/>
                </a:cxn>
                <a:cxn ang="0">
                  <a:pos x="131" y="215"/>
                </a:cxn>
                <a:cxn ang="0">
                  <a:pos x="130" y="202"/>
                </a:cxn>
                <a:cxn ang="0">
                  <a:pos x="126" y="187"/>
                </a:cxn>
                <a:cxn ang="0">
                  <a:pos x="124" y="172"/>
                </a:cxn>
                <a:cxn ang="0">
                  <a:pos x="116" y="166"/>
                </a:cxn>
                <a:cxn ang="0">
                  <a:pos x="109" y="161"/>
                </a:cxn>
                <a:cxn ang="0">
                  <a:pos x="96" y="167"/>
                </a:cxn>
                <a:cxn ang="0">
                  <a:pos x="82" y="175"/>
                </a:cxn>
                <a:cxn ang="0">
                  <a:pos x="65" y="170"/>
                </a:cxn>
                <a:cxn ang="0">
                  <a:pos x="58" y="149"/>
                </a:cxn>
                <a:cxn ang="0">
                  <a:pos x="47" y="148"/>
                </a:cxn>
                <a:cxn ang="0">
                  <a:pos x="24" y="147"/>
                </a:cxn>
                <a:cxn ang="0">
                  <a:pos x="10" y="149"/>
                </a:cxn>
                <a:cxn ang="0">
                  <a:pos x="0" y="145"/>
                </a:cxn>
                <a:cxn ang="0">
                  <a:pos x="5" y="137"/>
                </a:cxn>
              </a:cxnLst>
              <a:rect l="0" t="0" r="r" b="b"/>
              <a:pathLst>
                <a:path w="249" h="247">
                  <a:moveTo>
                    <a:pt x="11" y="132"/>
                  </a:moveTo>
                  <a:lnTo>
                    <a:pt x="14" y="134"/>
                  </a:lnTo>
                  <a:lnTo>
                    <a:pt x="15" y="134"/>
                  </a:lnTo>
                  <a:lnTo>
                    <a:pt x="17" y="133"/>
                  </a:lnTo>
                  <a:lnTo>
                    <a:pt x="19" y="129"/>
                  </a:lnTo>
                  <a:lnTo>
                    <a:pt x="28" y="126"/>
                  </a:lnTo>
                  <a:lnTo>
                    <a:pt x="29" y="128"/>
                  </a:lnTo>
                  <a:lnTo>
                    <a:pt x="29" y="132"/>
                  </a:lnTo>
                  <a:lnTo>
                    <a:pt x="30" y="134"/>
                  </a:lnTo>
                  <a:lnTo>
                    <a:pt x="33" y="132"/>
                  </a:lnTo>
                  <a:lnTo>
                    <a:pt x="36" y="129"/>
                  </a:lnTo>
                  <a:lnTo>
                    <a:pt x="42" y="125"/>
                  </a:lnTo>
                  <a:lnTo>
                    <a:pt x="44" y="123"/>
                  </a:lnTo>
                  <a:lnTo>
                    <a:pt x="50" y="118"/>
                  </a:lnTo>
                  <a:lnTo>
                    <a:pt x="50" y="113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51" y="100"/>
                  </a:lnTo>
                  <a:lnTo>
                    <a:pt x="53" y="96"/>
                  </a:lnTo>
                  <a:lnTo>
                    <a:pt x="56" y="91"/>
                  </a:lnTo>
                  <a:lnTo>
                    <a:pt x="58" y="88"/>
                  </a:lnTo>
                  <a:lnTo>
                    <a:pt x="63" y="85"/>
                  </a:lnTo>
                  <a:lnTo>
                    <a:pt x="66" y="83"/>
                  </a:lnTo>
                  <a:lnTo>
                    <a:pt x="69" y="81"/>
                  </a:lnTo>
                  <a:lnTo>
                    <a:pt x="70" y="78"/>
                  </a:lnTo>
                  <a:lnTo>
                    <a:pt x="71" y="73"/>
                  </a:lnTo>
                  <a:lnTo>
                    <a:pt x="71" y="70"/>
                  </a:lnTo>
                  <a:lnTo>
                    <a:pt x="73" y="62"/>
                  </a:lnTo>
                  <a:lnTo>
                    <a:pt x="74" y="50"/>
                  </a:lnTo>
                  <a:lnTo>
                    <a:pt x="75" y="46"/>
                  </a:lnTo>
                  <a:lnTo>
                    <a:pt x="75" y="43"/>
                  </a:lnTo>
                  <a:lnTo>
                    <a:pt x="78" y="38"/>
                  </a:lnTo>
                  <a:lnTo>
                    <a:pt x="81" y="33"/>
                  </a:lnTo>
                  <a:lnTo>
                    <a:pt x="83" y="26"/>
                  </a:lnTo>
                  <a:lnTo>
                    <a:pt x="83" y="25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0"/>
                  </a:lnTo>
                  <a:lnTo>
                    <a:pt x="84" y="17"/>
                  </a:lnTo>
                  <a:lnTo>
                    <a:pt x="83" y="15"/>
                  </a:lnTo>
                  <a:lnTo>
                    <a:pt x="84" y="13"/>
                  </a:lnTo>
                  <a:lnTo>
                    <a:pt x="89" y="7"/>
                  </a:lnTo>
                  <a:lnTo>
                    <a:pt x="91" y="5"/>
                  </a:lnTo>
                  <a:lnTo>
                    <a:pt x="94" y="4"/>
                  </a:lnTo>
                  <a:lnTo>
                    <a:pt x="97" y="3"/>
                  </a:lnTo>
                  <a:lnTo>
                    <a:pt x="99" y="4"/>
                  </a:lnTo>
                  <a:lnTo>
                    <a:pt x="104" y="7"/>
                  </a:lnTo>
                  <a:lnTo>
                    <a:pt x="105" y="10"/>
                  </a:lnTo>
                  <a:lnTo>
                    <a:pt x="107" y="11"/>
                  </a:lnTo>
                  <a:lnTo>
                    <a:pt x="110" y="13"/>
                  </a:lnTo>
                  <a:lnTo>
                    <a:pt x="118" y="14"/>
                  </a:lnTo>
                  <a:lnTo>
                    <a:pt x="129" y="17"/>
                  </a:lnTo>
                  <a:lnTo>
                    <a:pt x="133" y="17"/>
                  </a:lnTo>
                  <a:lnTo>
                    <a:pt x="134" y="17"/>
                  </a:lnTo>
                  <a:lnTo>
                    <a:pt x="138" y="8"/>
                  </a:lnTo>
                  <a:lnTo>
                    <a:pt x="140" y="7"/>
                  </a:lnTo>
                  <a:lnTo>
                    <a:pt x="142" y="8"/>
                  </a:lnTo>
                  <a:lnTo>
                    <a:pt x="145" y="10"/>
                  </a:lnTo>
                  <a:lnTo>
                    <a:pt x="147" y="10"/>
                  </a:lnTo>
                  <a:lnTo>
                    <a:pt x="152" y="7"/>
                  </a:lnTo>
                  <a:lnTo>
                    <a:pt x="158" y="5"/>
                  </a:lnTo>
                  <a:lnTo>
                    <a:pt x="161" y="5"/>
                  </a:lnTo>
                  <a:lnTo>
                    <a:pt x="167" y="6"/>
                  </a:lnTo>
                  <a:lnTo>
                    <a:pt x="169" y="6"/>
                  </a:lnTo>
                  <a:lnTo>
                    <a:pt x="170" y="6"/>
                  </a:lnTo>
                  <a:lnTo>
                    <a:pt x="171" y="4"/>
                  </a:lnTo>
                  <a:lnTo>
                    <a:pt x="171" y="1"/>
                  </a:lnTo>
                  <a:lnTo>
                    <a:pt x="174" y="0"/>
                  </a:lnTo>
                  <a:lnTo>
                    <a:pt x="181" y="2"/>
                  </a:lnTo>
                  <a:lnTo>
                    <a:pt x="185" y="4"/>
                  </a:lnTo>
                  <a:lnTo>
                    <a:pt x="186" y="5"/>
                  </a:lnTo>
                  <a:lnTo>
                    <a:pt x="188" y="5"/>
                  </a:lnTo>
                  <a:lnTo>
                    <a:pt x="194" y="3"/>
                  </a:lnTo>
                  <a:lnTo>
                    <a:pt x="197" y="2"/>
                  </a:lnTo>
                  <a:lnTo>
                    <a:pt x="198" y="4"/>
                  </a:lnTo>
                  <a:lnTo>
                    <a:pt x="202" y="8"/>
                  </a:lnTo>
                  <a:lnTo>
                    <a:pt x="204" y="11"/>
                  </a:lnTo>
                  <a:lnTo>
                    <a:pt x="207" y="14"/>
                  </a:lnTo>
                  <a:lnTo>
                    <a:pt x="210" y="15"/>
                  </a:lnTo>
                  <a:lnTo>
                    <a:pt x="212" y="15"/>
                  </a:lnTo>
                  <a:lnTo>
                    <a:pt x="213" y="13"/>
                  </a:lnTo>
                  <a:lnTo>
                    <a:pt x="216" y="11"/>
                  </a:lnTo>
                  <a:lnTo>
                    <a:pt x="219" y="11"/>
                  </a:lnTo>
                  <a:lnTo>
                    <a:pt x="222" y="15"/>
                  </a:lnTo>
                  <a:lnTo>
                    <a:pt x="224" y="14"/>
                  </a:lnTo>
                  <a:lnTo>
                    <a:pt x="226" y="11"/>
                  </a:lnTo>
                  <a:lnTo>
                    <a:pt x="228" y="10"/>
                  </a:lnTo>
                  <a:lnTo>
                    <a:pt x="229" y="11"/>
                  </a:lnTo>
                  <a:lnTo>
                    <a:pt x="235" y="16"/>
                  </a:lnTo>
                  <a:lnTo>
                    <a:pt x="242" y="24"/>
                  </a:lnTo>
                  <a:lnTo>
                    <a:pt x="243" y="24"/>
                  </a:lnTo>
                  <a:lnTo>
                    <a:pt x="244" y="25"/>
                  </a:lnTo>
                  <a:lnTo>
                    <a:pt x="244" y="28"/>
                  </a:lnTo>
                  <a:lnTo>
                    <a:pt x="242" y="39"/>
                  </a:lnTo>
                  <a:lnTo>
                    <a:pt x="243" y="40"/>
                  </a:lnTo>
                  <a:lnTo>
                    <a:pt x="244" y="40"/>
                  </a:lnTo>
                  <a:lnTo>
                    <a:pt x="247" y="41"/>
                  </a:lnTo>
                  <a:lnTo>
                    <a:pt x="248" y="41"/>
                  </a:lnTo>
                  <a:lnTo>
                    <a:pt x="249" y="43"/>
                  </a:lnTo>
                  <a:lnTo>
                    <a:pt x="248" y="46"/>
                  </a:lnTo>
                  <a:lnTo>
                    <a:pt x="241" y="52"/>
                  </a:lnTo>
                  <a:lnTo>
                    <a:pt x="234" y="58"/>
                  </a:lnTo>
                  <a:lnTo>
                    <a:pt x="232" y="60"/>
                  </a:lnTo>
                  <a:lnTo>
                    <a:pt x="230" y="64"/>
                  </a:lnTo>
                  <a:lnTo>
                    <a:pt x="228" y="70"/>
                  </a:lnTo>
                  <a:lnTo>
                    <a:pt x="228" y="73"/>
                  </a:lnTo>
                  <a:lnTo>
                    <a:pt x="228" y="76"/>
                  </a:lnTo>
                  <a:lnTo>
                    <a:pt x="228" y="81"/>
                  </a:lnTo>
                  <a:lnTo>
                    <a:pt x="228" y="85"/>
                  </a:lnTo>
                  <a:lnTo>
                    <a:pt x="228" y="87"/>
                  </a:lnTo>
                  <a:lnTo>
                    <a:pt x="227" y="88"/>
                  </a:lnTo>
                  <a:lnTo>
                    <a:pt x="224" y="91"/>
                  </a:lnTo>
                  <a:lnTo>
                    <a:pt x="222" y="92"/>
                  </a:lnTo>
                  <a:lnTo>
                    <a:pt x="221" y="93"/>
                  </a:lnTo>
                  <a:lnTo>
                    <a:pt x="220" y="96"/>
                  </a:lnTo>
                  <a:lnTo>
                    <a:pt x="217" y="104"/>
                  </a:lnTo>
                  <a:lnTo>
                    <a:pt x="218" y="106"/>
                  </a:lnTo>
                  <a:lnTo>
                    <a:pt x="222" y="112"/>
                  </a:lnTo>
                  <a:lnTo>
                    <a:pt x="223" y="114"/>
                  </a:lnTo>
                  <a:lnTo>
                    <a:pt x="223" y="116"/>
                  </a:lnTo>
                  <a:lnTo>
                    <a:pt x="223" y="120"/>
                  </a:lnTo>
                  <a:lnTo>
                    <a:pt x="224" y="124"/>
                  </a:lnTo>
                  <a:lnTo>
                    <a:pt x="224" y="132"/>
                  </a:lnTo>
                  <a:lnTo>
                    <a:pt x="224" y="136"/>
                  </a:lnTo>
                  <a:lnTo>
                    <a:pt x="227" y="145"/>
                  </a:lnTo>
                  <a:lnTo>
                    <a:pt x="226" y="150"/>
                  </a:lnTo>
                  <a:lnTo>
                    <a:pt x="227" y="154"/>
                  </a:lnTo>
                  <a:lnTo>
                    <a:pt x="230" y="158"/>
                  </a:lnTo>
                  <a:lnTo>
                    <a:pt x="235" y="163"/>
                  </a:lnTo>
                  <a:lnTo>
                    <a:pt x="237" y="168"/>
                  </a:lnTo>
                  <a:lnTo>
                    <a:pt x="242" y="178"/>
                  </a:lnTo>
                  <a:lnTo>
                    <a:pt x="238" y="179"/>
                  </a:lnTo>
                  <a:lnTo>
                    <a:pt x="221" y="182"/>
                  </a:lnTo>
                  <a:lnTo>
                    <a:pt x="218" y="183"/>
                  </a:lnTo>
                  <a:lnTo>
                    <a:pt x="218" y="184"/>
                  </a:lnTo>
                  <a:lnTo>
                    <a:pt x="213" y="192"/>
                  </a:lnTo>
                  <a:lnTo>
                    <a:pt x="213" y="196"/>
                  </a:lnTo>
                  <a:lnTo>
                    <a:pt x="215" y="208"/>
                  </a:lnTo>
                  <a:lnTo>
                    <a:pt x="213" y="215"/>
                  </a:lnTo>
                  <a:lnTo>
                    <a:pt x="211" y="221"/>
                  </a:lnTo>
                  <a:lnTo>
                    <a:pt x="211" y="223"/>
                  </a:lnTo>
                  <a:lnTo>
                    <a:pt x="214" y="227"/>
                  </a:lnTo>
                  <a:lnTo>
                    <a:pt x="219" y="232"/>
                  </a:lnTo>
                  <a:lnTo>
                    <a:pt x="221" y="233"/>
                  </a:lnTo>
                  <a:lnTo>
                    <a:pt x="224" y="233"/>
                  </a:lnTo>
                  <a:lnTo>
                    <a:pt x="227" y="230"/>
                  </a:lnTo>
                  <a:lnTo>
                    <a:pt x="229" y="229"/>
                  </a:lnTo>
                  <a:lnTo>
                    <a:pt x="230" y="230"/>
                  </a:lnTo>
                  <a:lnTo>
                    <a:pt x="230" y="235"/>
                  </a:lnTo>
                  <a:lnTo>
                    <a:pt x="230" y="244"/>
                  </a:lnTo>
                  <a:lnTo>
                    <a:pt x="230" y="247"/>
                  </a:lnTo>
                  <a:lnTo>
                    <a:pt x="228" y="247"/>
                  </a:lnTo>
                  <a:lnTo>
                    <a:pt x="220" y="247"/>
                  </a:lnTo>
                  <a:lnTo>
                    <a:pt x="218" y="245"/>
                  </a:lnTo>
                  <a:lnTo>
                    <a:pt x="216" y="241"/>
                  </a:lnTo>
                  <a:lnTo>
                    <a:pt x="212" y="237"/>
                  </a:lnTo>
                  <a:lnTo>
                    <a:pt x="210" y="235"/>
                  </a:lnTo>
                  <a:lnTo>
                    <a:pt x="207" y="233"/>
                  </a:lnTo>
                  <a:lnTo>
                    <a:pt x="202" y="232"/>
                  </a:lnTo>
                  <a:lnTo>
                    <a:pt x="200" y="230"/>
                  </a:lnTo>
                  <a:lnTo>
                    <a:pt x="195" y="222"/>
                  </a:lnTo>
                  <a:lnTo>
                    <a:pt x="194" y="224"/>
                  </a:lnTo>
                  <a:lnTo>
                    <a:pt x="191" y="228"/>
                  </a:lnTo>
                  <a:lnTo>
                    <a:pt x="189" y="229"/>
                  </a:lnTo>
                  <a:lnTo>
                    <a:pt x="187" y="228"/>
                  </a:lnTo>
                  <a:lnTo>
                    <a:pt x="182" y="227"/>
                  </a:lnTo>
                  <a:lnTo>
                    <a:pt x="176" y="225"/>
                  </a:lnTo>
                  <a:lnTo>
                    <a:pt x="173" y="224"/>
                  </a:lnTo>
                  <a:lnTo>
                    <a:pt x="170" y="218"/>
                  </a:lnTo>
                  <a:lnTo>
                    <a:pt x="169" y="218"/>
                  </a:lnTo>
                  <a:lnTo>
                    <a:pt x="162" y="220"/>
                  </a:lnTo>
                  <a:lnTo>
                    <a:pt x="161" y="220"/>
                  </a:lnTo>
                  <a:lnTo>
                    <a:pt x="160" y="218"/>
                  </a:lnTo>
                  <a:lnTo>
                    <a:pt x="158" y="215"/>
                  </a:lnTo>
                  <a:lnTo>
                    <a:pt x="154" y="215"/>
                  </a:lnTo>
                  <a:lnTo>
                    <a:pt x="146" y="214"/>
                  </a:lnTo>
                  <a:lnTo>
                    <a:pt x="141" y="215"/>
                  </a:lnTo>
                  <a:lnTo>
                    <a:pt x="135" y="217"/>
                  </a:lnTo>
                  <a:lnTo>
                    <a:pt x="132" y="217"/>
                  </a:lnTo>
                  <a:lnTo>
                    <a:pt x="131" y="215"/>
                  </a:lnTo>
                  <a:lnTo>
                    <a:pt x="131" y="214"/>
                  </a:lnTo>
                  <a:lnTo>
                    <a:pt x="132" y="208"/>
                  </a:lnTo>
                  <a:lnTo>
                    <a:pt x="132" y="206"/>
                  </a:lnTo>
                  <a:lnTo>
                    <a:pt x="130" y="202"/>
                  </a:lnTo>
                  <a:lnTo>
                    <a:pt x="125" y="196"/>
                  </a:lnTo>
                  <a:lnTo>
                    <a:pt x="125" y="194"/>
                  </a:lnTo>
                  <a:lnTo>
                    <a:pt x="124" y="193"/>
                  </a:lnTo>
                  <a:lnTo>
                    <a:pt x="126" y="187"/>
                  </a:lnTo>
                  <a:lnTo>
                    <a:pt x="126" y="181"/>
                  </a:lnTo>
                  <a:lnTo>
                    <a:pt x="126" y="177"/>
                  </a:lnTo>
                  <a:lnTo>
                    <a:pt x="124" y="174"/>
                  </a:lnTo>
                  <a:lnTo>
                    <a:pt x="124" y="172"/>
                  </a:lnTo>
                  <a:lnTo>
                    <a:pt x="125" y="167"/>
                  </a:lnTo>
                  <a:lnTo>
                    <a:pt x="125" y="166"/>
                  </a:lnTo>
                  <a:lnTo>
                    <a:pt x="123" y="166"/>
                  </a:lnTo>
                  <a:lnTo>
                    <a:pt x="116" y="166"/>
                  </a:lnTo>
                  <a:lnTo>
                    <a:pt x="111" y="166"/>
                  </a:lnTo>
                  <a:lnTo>
                    <a:pt x="110" y="166"/>
                  </a:lnTo>
                  <a:lnTo>
                    <a:pt x="110" y="163"/>
                  </a:lnTo>
                  <a:lnTo>
                    <a:pt x="109" y="161"/>
                  </a:lnTo>
                  <a:lnTo>
                    <a:pt x="97" y="162"/>
                  </a:lnTo>
                  <a:lnTo>
                    <a:pt x="96" y="162"/>
                  </a:lnTo>
                  <a:lnTo>
                    <a:pt x="96" y="164"/>
                  </a:lnTo>
                  <a:lnTo>
                    <a:pt x="96" y="167"/>
                  </a:lnTo>
                  <a:lnTo>
                    <a:pt x="94" y="173"/>
                  </a:lnTo>
                  <a:lnTo>
                    <a:pt x="93" y="175"/>
                  </a:lnTo>
                  <a:lnTo>
                    <a:pt x="87" y="175"/>
                  </a:lnTo>
                  <a:lnTo>
                    <a:pt x="82" y="175"/>
                  </a:lnTo>
                  <a:lnTo>
                    <a:pt x="76" y="176"/>
                  </a:lnTo>
                  <a:lnTo>
                    <a:pt x="71" y="176"/>
                  </a:lnTo>
                  <a:lnTo>
                    <a:pt x="69" y="175"/>
                  </a:lnTo>
                  <a:lnTo>
                    <a:pt x="65" y="170"/>
                  </a:lnTo>
                  <a:lnTo>
                    <a:pt x="62" y="164"/>
                  </a:lnTo>
                  <a:lnTo>
                    <a:pt x="59" y="156"/>
                  </a:lnTo>
                  <a:lnTo>
                    <a:pt x="58" y="152"/>
                  </a:lnTo>
                  <a:lnTo>
                    <a:pt x="58" y="149"/>
                  </a:lnTo>
                  <a:lnTo>
                    <a:pt x="57" y="148"/>
                  </a:lnTo>
                  <a:lnTo>
                    <a:pt x="55" y="148"/>
                  </a:lnTo>
                  <a:lnTo>
                    <a:pt x="53" y="148"/>
                  </a:lnTo>
                  <a:lnTo>
                    <a:pt x="47" y="148"/>
                  </a:lnTo>
                  <a:lnTo>
                    <a:pt x="41" y="148"/>
                  </a:lnTo>
                  <a:lnTo>
                    <a:pt x="38" y="148"/>
                  </a:lnTo>
                  <a:lnTo>
                    <a:pt x="30" y="148"/>
                  </a:lnTo>
                  <a:lnTo>
                    <a:pt x="24" y="147"/>
                  </a:lnTo>
                  <a:lnTo>
                    <a:pt x="20" y="148"/>
                  </a:lnTo>
                  <a:lnTo>
                    <a:pt x="17" y="148"/>
                  </a:lnTo>
                  <a:lnTo>
                    <a:pt x="15" y="148"/>
                  </a:lnTo>
                  <a:lnTo>
                    <a:pt x="10" y="149"/>
                  </a:lnTo>
                  <a:lnTo>
                    <a:pt x="6" y="151"/>
                  </a:lnTo>
                  <a:lnTo>
                    <a:pt x="3" y="151"/>
                  </a:lnTo>
                  <a:lnTo>
                    <a:pt x="2" y="151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5" y="137"/>
                  </a:lnTo>
                  <a:lnTo>
                    <a:pt x="6" y="137"/>
                  </a:lnTo>
                  <a:lnTo>
                    <a:pt x="8" y="136"/>
                  </a:lnTo>
                  <a:lnTo>
                    <a:pt x="11" y="13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15">
              <a:extLst>
                <a:ext uri="{FF2B5EF4-FFF2-40B4-BE49-F238E27FC236}">
                  <a16:creationId xmlns:a16="http://schemas.microsoft.com/office/drawing/2014/main" id="{12DB6C63-FA1C-11A7-2A33-36EE9FBD6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955" y="3243879"/>
              <a:ext cx="391218" cy="346430"/>
            </a:xfrm>
            <a:custGeom>
              <a:avLst/>
              <a:gdLst/>
              <a:ahLst/>
              <a:cxnLst>
                <a:cxn ang="0">
                  <a:pos x="5" y="38"/>
                </a:cxn>
                <a:cxn ang="0">
                  <a:pos x="2" y="31"/>
                </a:cxn>
                <a:cxn ang="0">
                  <a:pos x="5" y="23"/>
                </a:cxn>
                <a:cxn ang="0">
                  <a:pos x="0" y="18"/>
                </a:cxn>
                <a:cxn ang="0">
                  <a:pos x="3" y="6"/>
                </a:cxn>
                <a:cxn ang="0">
                  <a:pos x="8" y="0"/>
                </a:cxn>
                <a:cxn ang="0">
                  <a:pos x="15" y="9"/>
                </a:cxn>
                <a:cxn ang="0">
                  <a:pos x="25" y="15"/>
                </a:cxn>
                <a:cxn ang="0">
                  <a:pos x="31" y="15"/>
                </a:cxn>
                <a:cxn ang="0">
                  <a:pos x="40" y="6"/>
                </a:cxn>
                <a:cxn ang="0">
                  <a:pos x="53" y="4"/>
                </a:cxn>
                <a:cxn ang="0">
                  <a:pos x="52" y="9"/>
                </a:cxn>
                <a:cxn ang="0">
                  <a:pos x="51" y="15"/>
                </a:cxn>
                <a:cxn ang="0">
                  <a:pos x="57" y="22"/>
                </a:cxn>
                <a:cxn ang="0">
                  <a:pos x="61" y="34"/>
                </a:cxn>
                <a:cxn ang="0">
                  <a:pos x="75" y="41"/>
                </a:cxn>
                <a:cxn ang="0">
                  <a:pos x="84" y="51"/>
                </a:cxn>
                <a:cxn ang="0">
                  <a:pos x="111" y="52"/>
                </a:cxn>
                <a:cxn ang="0">
                  <a:pos x="130" y="46"/>
                </a:cxn>
                <a:cxn ang="0">
                  <a:pos x="135" y="39"/>
                </a:cxn>
                <a:cxn ang="0">
                  <a:pos x="147" y="28"/>
                </a:cxn>
                <a:cxn ang="0">
                  <a:pos x="160" y="26"/>
                </a:cxn>
                <a:cxn ang="0">
                  <a:pos x="174" y="29"/>
                </a:cxn>
                <a:cxn ang="0">
                  <a:pos x="191" y="34"/>
                </a:cxn>
                <a:cxn ang="0">
                  <a:pos x="212" y="52"/>
                </a:cxn>
                <a:cxn ang="0">
                  <a:pos x="222" y="59"/>
                </a:cxn>
                <a:cxn ang="0">
                  <a:pos x="223" y="70"/>
                </a:cxn>
                <a:cxn ang="0">
                  <a:pos x="217" y="90"/>
                </a:cxn>
                <a:cxn ang="0">
                  <a:pos x="215" y="99"/>
                </a:cxn>
                <a:cxn ang="0">
                  <a:pos x="215" y="109"/>
                </a:cxn>
                <a:cxn ang="0">
                  <a:pos x="219" y="133"/>
                </a:cxn>
                <a:cxn ang="0">
                  <a:pos x="231" y="139"/>
                </a:cxn>
                <a:cxn ang="0">
                  <a:pos x="219" y="158"/>
                </a:cxn>
                <a:cxn ang="0">
                  <a:pos x="234" y="178"/>
                </a:cxn>
                <a:cxn ang="0">
                  <a:pos x="244" y="194"/>
                </a:cxn>
                <a:cxn ang="0">
                  <a:pos x="250" y="205"/>
                </a:cxn>
                <a:cxn ang="0">
                  <a:pos x="238" y="209"/>
                </a:cxn>
                <a:cxn ang="0">
                  <a:pos x="230" y="222"/>
                </a:cxn>
                <a:cxn ang="0">
                  <a:pos x="218" y="226"/>
                </a:cxn>
                <a:cxn ang="0">
                  <a:pos x="199" y="224"/>
                </a:cxn>
                <a:cxn ang="0">
                  <a:pos x="186" y="221"/>
                </a:cxn>
                <a:cxn ang="0">
                  <a:pos x="175" y="219"/>
                </a:cxn>
                <a:cxn ang="0">
                  <a:pos x="170" y="214"/>
                </a:cxn>
                <a:cxn ang="0">
                  <a:pos x="166" y="201"/>
                </a:cxn>
                <a:cxn ang="0">
                  <a:pos x="156" y="198"/>
                </a:cxn>
                <a:cxn ang="0">
                  <a:pos x="148" y="201"/>
                </a:cxn>
                <a:cxn ang="0">
                  <a:pos x="139" y="209"/>
                </a:cxn>
                <a:cxn ang="0">
                  <a:pos x="121" y="201"/>
                </a:cxn>
                <a:cxn ang="0">
                  <a:pos x="109" y="192"/>
                </a:cxn>
                <a:cxn ang="0">
                  <a:pos x="95" y="185"/>
                </a:cxn>
                <a:cxn ang="0">
                  <a:pos x="86" y="165"/>
                </a:cxn>
                <a:cxn ang="0">
                  <a:pos x="71" y="155"/>
                </a:cxn>
                <a:cxn ang="0">
                  <a:pos x="67" y="148"/>
                </a:cxn>
                <a:cxn ang="0">
                  <a:pos x="60" y="156"/>
                </a:cxn>
                <a:cxn ang="0">
                  <a:pos x="52" y="150"/>
                </a:cxn>
                <a:cxn ang="0">
                  <a:pos x="50" y="142"/>
                </a:cxn>
                <a:cxn ang="0">
                  <a:pos x="48" y="132"/>
                </a:cxn>
                <a:cxn ang="0">
                  <a:pos x="41" y="120"/>
                </a:cxn>
                <a:cxn ang="0">
                  <a:pos x="27" y="113"/>
                </a:cxn>
                <a:cxn ang="0">
                  <a:pos x="18" y="97"/>
                </a:cxn>
                <a:cxn ang="0">
                  <a:pos x="27" y="77"/>
                </a:cxn>
                <a:cxn ang="0">
                  <a:pos x="21" y="64"/>
                </a:cxn>
                <a:cxn ang="0">
                  <a:pos x="9" y="43"/>
                </a:cxn>
              </a:cxnLst>
              <a:rect l="0" t="0" r="r" b="b"/>
              <a:pathLst>
                <a:path w="251" h="229">
                  <a:moveTo>
                    <a:pt x="9" y="43"/>
                  </a:moveTo>
                  <a:lnTo>
                    <a:pt x="9" y="41"/>
                  </a:lnTo>
                  <a:lnTo>
                    <a:pt x="8" y="41"/>
                  </a:lnTo>
                  <a:lnTo>
                    <a:pt x="5" y="38"/>
                  </a:lnTo>
                  <a:lnTo>
                    <a:pt x="4" y="35"/>
                  </a:lnTo>
                  <a:lnTo>
                    <a:pt x="5" y="33"/>
                  </a:lnTo>
                  <a:lnTo>
                    <a:pt x="3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6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5" y="9"/>
                  </a:lnTo>
                  <a:lnTo>
                    <a:pt x="17" y="12"/>
                  </a:lnTo>
                  <a:lnTo>
                    <a:pt x="19" y="13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3"/>
                  </a:lnTo>
                  <a:lnTo>
                    <a:pt x="34" y="11"/>
                  </a:lnTo>
                  <a:lnTo>
                    <a:pt x="38" y="9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49" y="0"/>
                  </a:lnTo>
                  <a:lnTo>
                    <a:pt x="51" y="2"/>
                  </a:lnTo>
                  <a:lnTo>
                    <a:pt x="53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5" y="11"/>
                  </a:lnTo>
                  <a:lnTo>
                    <a:pt x="54" y="13"/>
                  </a:lnTo>
                  <a:lnTo>
                    <a:pt x="51" y="15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2" y="29"/>
                  </a:lnTo>
                  <a:lnTo>
                    <a:pt x="61" y="34"/>
                  </a:lnTo>
                  <a:lnTo>
                    <a:pt x="62" y="37"/>
                  </a:lnTo>
                  <a:lnTo>
                    <a:pt x="65" y="39"/>
                  </a:lnTo>
                  <a:lnTo>
                    <a:pt x="70" y="41"/>
                  </a:lnTo>
                  <a:lnTo>
                    <a:pt x="75" y="41"/>
                  </a:lnTo>
                  <a:lnTo>
                    <a:pt x="78" y="42"/>
                  </a:lnTo>
                  <a:lnTo>
                    <a:pt x="78" y="44"/>
                  </a:lnTo>
                  <a:lnTo>
                    <a:pt x="80" y="47"/>
                  </a:lnTo>
                  <a:lnTo>
                    <a:pt x="84" y="51"/>
                  </a:lnTo>
                  <a:lnTo>
                    <a:pt x="96" y="54"/>
                  </a:lnTo>
                  <a:lnTo>
                    <a:pt x="101" y="55"/>
                  </a:lnTo>
                  <a:lnTo>
                    <a:pt x="103" y="54"/>
                  </a:lnTo>
                  <a:lnTo>
                    <a:pt x="111" y="52"/>
                  </a:lnTo>
                  <a:lnTo>
                    <a:pt x="118" y="51"/>
                  </a:lnTo>
                  <a:lnTo>
                    <a:pt x="127" y="51"/>
                  </a:lnTo>
                  <a:lnTo>
                    <a:pt x="129" y="49"/>
                  </a:lnTo>
                  <a:lnTo>
                    <a:pt x="130" y="46"/>
                  </a:lnTo>
                  <a:lnTo>
                    <a:pt x="129" y="40"/>
                  </a:lnTo>
                  <a:lnTo>
                    <a:pt x="129" y="40"/>
                  </a:lnTo>
                  <a:lnTo>
                    <a:pt x="132" y="40"/>
                  </a:lnTo>
                  <a:lnTo>
                    <a:pt x="135" y="39"/>
                  </a:lnTo>
                  <a:lnTo>
                    <a:pt x="138" y="37"/>
                  </a:lnTo>
                  <a:lnTo>
                    <a:pt x="142" y="32"/>
                  </a:lnTo>
                  <a:lnTo>
                    <a:pt x="145" y="30"/>
                  </a:lnTo>
                  <a:lnTo>
                    <a:pt x="147" y="28"/>
                  </a:lnTo>
                  <a:lnTo>
                    <a:pt x="151" y="28"/>
                  </a:lnTo>
                  <a:lnTo>
                    <a:pt x="155" y="28"/>
                  </a:lnTo>
                  <a:lnTo>
                    <a:pt x="157" y="28"/>
                  </a:lnTo>
                  <a:lnTo>
                    <a:pt x="160" y="26"/>
                  </a:lnTo>
                  <a:lnTo>
                    <a:pt x="162" y="25"/>
                  </a:lnTo>
                  <a:lnTo>
                    <a:pt x="165" y="25"/>
                  </a:lnTo>
                  <a:lnTo>
                    <a:pt x="171" y="26"/>
                  </a:lnTo>
                  <a:lnTo>
                    <a:pt x="174" y="29"/>
                  </a:lnTo>
                  <a:lnTo>
                    <a:pt x="178" y="31"/>
                  </a:lnTo>
                  <a:lnTo>
                    <a:pt x="183" y="34"/>
                  </a:lnTo>
                  <a:lnTo>
                    <a:pt x="188" y="34"/>
                  </a:lnTo>
                  <a:lnTo>
                    <a:pt x="191" y="34"/>
                  </a:lnTo>
                  <a:lnTo>
                    <a:pt x="194" y="36"/>
                  </a:lnTo>
                  <a:lnTo>
                    <a:pt x="198" y="38"/>
                  </a:lnTo>
                  <a:lnTo>
                    <a:pt x="209" y="48"/>
                  </a:lnTo>
                  <a:lnTo>
                    <a:pt x="212" y="52"/>
                  </a:lnTo>
                  <a:lnTo>
                    <a:pt x="216" y="52"/>
                  </a:lnTo>
                  <a:lnTo>
                    <a:pt x="221" y="52"/>
                  </a:lnTo>
                  <a:lnTo>
                    <a:pt x="222" y="53"/>
                  </a:lnTo>
                  <a:lnTo>
                    <a:pt x="222" y="59"/>
                  </a:lnTo>
                  <a:lnTo>
                    <a:pt x="222" y="63"/>
                  </a:lnTo>
                  <a:lnTo>
                    <a:pt x="223" y="69"/>
                  </a:lnTo>
                  <a:lnTo>
                    <a:pt x="224" y="69"/>
                  </a:lnTo>
                  <a:lnTo>
                    <a:pt x="223" y="70"/>
                  </a:lnTo>
                  <a:lnTo>
                    <a:pt x="222" y="73"/>
                  </a:lnTo>
                  <a:lnTo>
                    <a:pt x="221" y="79"/>
                  </a:lnTo>
                  <a:lnTo>
                    <a:pt x="218" y="88"/>
                  </a:lnTo>
                  <a:lnTo>
                    <a:pt x="217" y="90"/>
                  </a:lnTo>
                  <a:lnTo>
                    <a:pt x="213" y="93"/>
                  </a:lnTo>
                  <a:lnTo>
                    <a:pt x="213" y="94"/>
                  </a:lnTo>
                  <a:lnTo>
                    <a:pt x="214" y="98"/>
                  </a:lnTo>
                  <a:lnTo>
                    <a:pt x="215" y="99"/>
                  </a:lnTo>
                  <a:lnTo>
                    <a:pt x="219" y="100"/>
                  </a:lnTo>
                  <a:lnTo>
                    <a:pt x="219" y="102"/>
                  </a:lnTo>
                  <a:lnTo>
                    <a:pt x="215" y="108"/>
                  </a:lnTo>
                  <a:lnTo>
                    <a:pt x="215" y="109"/>
                  </a:lnTo>
                  <a:lnTo>
                    <a:pt x="216" y="117"/>
                  </a:lnTo>
                  <a:lnTo>
                    <a:pt x="217" y="126"/>
                  </a:lnTo>
                  <a:lnTo>
                    <a:pt x="218" y="132"/>
                  </a:lnTo>
                  <a:lnTo>
                    <a:pt x="219" y="133"/>
                  </a:lnTo>
                  <a:lnTo>
                    <a:pt x="221" y="133"/>
                  </a:lnTo>
                  <a:lnTo>
                    <a:pt x="228" y="135"/>
                  </a:lnTo>
                  <a:lnTo>
                    <a:pt x="230" y="136"/>
                  </a:lnTo>
                  <a:lnTo>
                    <a:pt x="231" y="139"/>
                  </a:lnTo>
                  <a:lnTo>
                    <a:pt x="231" y="142"/>
                  </a:lnTo>
                  <a:lnTo>
                    <a:pt x="228" y="145"/>
                  </a:lnTo>
                  <a:lnTo>
                    <a:pt x="224" y="151"/>
                  </a:lnTo>
                  <a:lnTo>
                    <a:pt x="219" y="158"/>
                  </a:lnTo>
                  <a:lnTo>
                    <a:pt x="223" y="165"/>
                  </a:lnTo>
                  <a:lnTo>
                    <a:pt x="227" y="172"/>
                  </a:lnTo>
                  <a:lnTo>
                    <a:pt x="230" y="175"/>
                  </a:lnTo>
                  <a:lnTo>
                    <a:pt x="234" y="178"/>
                  </a:lnTo>
                  <a:lnTo>
                    <a:pt x="240" y="181"/>
                  </a:lnTo>
                  <a:lnTo>
                    <a:pt x="243" y="182"/>
                  </a:lnTo>
                  <a:lnTo>
                    <a:pt x="244" y="185"/>
                  </a:lnTo>
                  <a:lnTo>
                    <a:pt x="244" y="194"/>
                  </a:lnTo>
                  <a:lnTo>
                    <a:pt x="245" y="196"/>
                  </a:lnTo>
                  <a:lnTo>
                    <a:pt x="249" y="197"/>
                  </a:lnTo>
                  <a:lnTo>
                    <a:pt x="251" y="199"/>
                  </a:lnTo>
                  <a:lnTo>
                    <a:pt x="250" y="205"/>
                  </a:lnTo>
                  <a:lnTo>
                    <a:pt x="249" y="207"/>
                  </a:lnTo>
                  <a:lnTo>
                    <a:pt x="248" y="207"/>
                  </a:lnTo>
                  <a:lnTo>
                    <a:pt x="242" y="208"/>
                  </a:lnTo>
                  <a:lnTo>
                    <a:pt x="238" y="209"/>
                  </a:lnTo>
                  <a:lnTo>
                    <a:pt x="233" y="212"/>
                  </a:lnTo>
                  <a:lnTo>
                    <a:pt x="231" y="215"/>
                  </a:lnTo>
                  <a:lnTo>
                    <a:pt x="230" y="220"/>
                  </a:lnTo>
                  <a:lnTo>
                    <a:pt x="230" y="222"/>
                  </a:lnTo>
                  <a:lnTo>
                    <a:pt x="228" y="229"/>
                  </a:lnTo>
                  <a:lnTo>
                    <a:pt x="225" y="229"/>
                  </a:lnTo>
                  <a:lnTo>
                    <a:pt x="219" y="228"/>
                  </a:lnTo>
                  <a:lnTo>
                    <a:pt x="218" y="226"/>
                  </a:lnTo>
                  <a:lnTo>
                    <a:pt x="214" y="225"/>
                  </a:lnTo>
                  <a:lnTo>
                    <a:pt x="212" y="225"/>
                  </a:lnTo>
                  <a:lnTo>
                    <a:pt x="203" y="225"/>
                  </a:lnTo>
                  <a:lnTo>
                    <a:pt x="199" y="224"/>
                  </a:lnTo>
                  <a:lnTo>
                    <a:pt x="195" y="225"/>
                  </a:lnTo>
                  <a:lnTo>
                    <a:pt x="192" y="222"/>
                  </a:lnTo>
                  <a:lnTo>
                    <a:pt x="191" y="221"/>
                  </a:lnTo>
                  <a:lnTo>
                    <a:pt x="186" y="221"/>
                  </a:lnTo>
                  <a:lnTo>
                    <a:pt x="183" y="221"/>
                  </a:lnTo>
                  <a:lnTo>
                    <a:pt x="180" y="221"/>
                  </a:lnTo>
                  <a:lnTo>
                    <a:pt x="179" y="220"/>
                  </a:lnTo>
                  <a:lnTo>
                    <a:pt x="175" y="219"/>
                  </a:lnTo>
                  <a:lnTo>
                    <a:pt x="173" y="218"/>
                  </a:lnTo>
                  <a:lnTo>
                    <a:pt x="172" y="218"/>
                  </a:lnTo>
                  <a:lnTo>
                    <a:pt x="172" y="214"/>
                  </a:lnTo>
                  <a:lnTo>
                    <a:pt x="170" y="214"/>
                  </a:lnTo>
                  <a:lnTo>
                    <a:pt x="170" y="210"/>
                  </a:lnTo>
                  <a:lnTo>
                    <a:pt x="168" y="208"/>
                  </a:lnTo>
                  <a:lnTo>
                    <a:pt x="168" y="204"/>
                  </a:lnTo>
                  <a:lnTo>
                    <a:pt x="166" y="201"/>
                  </a:lnTo>
                  <a:lnTo>
                    <a:pt x="164" y="201"/>
                  </a:lnTo>
                  <a:lnTo>
                    <a:pt x="164" y="199"/>
                  </a:lnTo>
                  <a:lnTo>
                    <a:pt x="161" y="198"/>
                  </a:lnTo>
                  <a:lnTo>
                    <a:pt x="156" y="198"/>
                  </a:lnTo>
                  <a:lnTo>
                    <a:pt x="154" y="198"/>
                  </a:lnTo>
                  <a:lnTo>
                    <a:pt x="153" y="200"/>
                  </a:lnTo>
                  <a:lnTo>
                    <a:pt x="151" y="200"/>
                  </a:lnTo>
                  <a:lnTo>
                    <a:pt x="148" y="201"/>
                  </a:lnTo>
                  <a:lnTo>
                    <a:pt x="147" y="203"/>
                  </a:lnTo>
                  <a:lnTo>
                    <a:pt x="144" y="204"/>
                  </a:lnTo>
                  <a:lnTo>
                    <a:pt x="141" y="207"/>
                  </a:lnTo>
                  <a:lnTo>
                    <a:pt x="139" y="209"/>
                  </a:lnTo>
                  <a:lnTo>
                    <a:pt x="138" y="209"/>
                  </a:lnTo>
                  <a:lnTo>
                    <a:pt x="130" y="204"/>
                  </a:lnTo>
                  <a:lnTo>
                    <a:pt x="125" y="204"/>
                  </a:lnTo>
                  <a:lnTo>
                    <a:pt x="121" y="201"/>
                  </a:lnTo>
                  <a:lnTo>
                    <a:pt x="115" y="199"/>
                  </a:lnTo>
                  <a:lnTo>
                    <a:pt x="113" y="197"/>
                  </a:lnTo>
                  <a:lnTo>
                    <a:pt x="111" y="195"/>
                  </a:lnTo>
                  <a:lnTo>
                    <a:pt x="109" y="192"/>
                  </a:lnTo>
                  <a:lnTo>
                    <a:pt x="103" y="189"/>
                  </a:lnTo>
                  <a:lnTo>
                    <a:pt x="99" y="188"/>
                  </a:lnTo>
                  <a:lnTo>
                    <a:pt x="98" y="188"/>
                  </a:lnTo>
                  <a:lnTo>
                    <a:pt x="95" y="185"/>
                  </a:lnTo>
                  <a:lnTo>
                    <a:pt x="91" y="178"/>
                  </a:lnTo>
                  <a:lnTo>
                    <a:pt x="87" y="170"/>
                  </a:lnTo>
                  <a:lnTo>
                    <a:pt x="86" y="168"/>
                  </a:lnTo>
                  <a:lnTo>
                    <a:pt x="86" y="165"/>
                  </a:lnTo>
                  <a:lnTo>
                    <a:pt x="82" y="159"/>
                  </a:lnTo>
                  <a:lnTo>
                    <a:pt x="79" y="154"/>
                  </a:lnTo>
                  <a:lnTo>
                    <a:pt x="74" y="156"/>
                  </a:lnTo>
                  <a:lnTo>
                    <a:pt x="71" y="155"/>
                  </a:lnTo>
                  <a:lnTo>
                    <a:pt x="70" y="154"/>
                  </a:lnTo>
                  <a:lnTo>
                    <a:pt x="68" y="154"/>
                  </a:lnTo>
                  <a:lnTo>
                    <a:pt x="67" y="152"/>
                  </a:lnTo>
                  <a:lnTo>
                    <a:pt x="67" y="148"/>
                  </a:lnTo>
                  <a:lnTo>
                    <a:pt x="64" y="149"/>
                  </a:lnTo>
                  <a:lnTo>
                    <a:pt x="63" y="150"/>
                  </a:lnTo>
                  <a:lnTo>
                    <a:pt x="62" y="154"/>
                  </a:lnTo>
                  <a:lnTo>
                    <a:pt x="60" y="156"/>
                  </a:lnTo>
                  <a:lnTo>
                    <a:pt x="58" y="156"/>
                  </a:lnTo>
                  <a:lnTo>
                    <a:pt x="58" y="155"/>
                  </a:lnTo>
                  <a:lnTo>
                    <a:pt x="56" y="153"/>
                  </a:lnTo>
                  <a:lnTo>
                    <a:pt x="52" y="150"/>
                  </a:lnTo>
                  <a:lnTo>
                    <a:pt x="53" y="148"/>
                  </a:lnTo>
                  <a:lnTo>
                    <a:pt x="53" y="145"/>
                  </a:lnTo>
                  <a:lnTo>
                    <a:pt x="51" y="142"/>
                  </a:lnTo>
                  <a:lnTo>
                    <a:pt x="50" y="142"/>
                  </a:lnTo>
                  <a:lnTo>
                    <a:pt x="47" y="142"/>
                  </a:lnTo>
                  <a:lnTo>
                    <a:pt x="47" y="140"/>
                  </a:lnTo>
                  <a:lnTo>
                    <a:pt x="47" y="136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8" y="126"/>
                  </a:lnTo>
                  <a:lnTo>
                    <a:pt x="46" y="124"/>
                  </a:lnTo>
                  <a:lnTo>
                    <a:pt x="41" y="120"/>
                  </a:lnTo>
                  <a:lnTo>
                    <a:pt x="39" y="119"/>
                  </a:lnTo>
                  <a:lnTo>
                    <a:pt x="32" y="112"/>
                  </a:lnTo>
                  <a:lnTo>
                    <a:pt x="29" y="112"/>
                  </a:lnTo>
                  <a:lnTo>
                    <a:pt x="27" y="113"/>
                  </a:lnTo>
                  <a:lnTo>
                    <a:pt x="26" y="112"/>
                  </a:lnTo>
                  <a:lnTo>
                    <a:pt x="26" y="106"/>
                  </a:lnTo>
                  <a:lnTo>
                    <a:pt x="20" y="99"/>
                  </a:lnTo>
                  <a:lnTo>
                    <a:pt x="18" y="97"/>
                  </a:lnTo>
                  <a:lnTo>
                    <a:pt x="18" y="96"/>
                  </a:lnTo>
                  <a:lnTo>
                    <a:pt x="19" y="90"/>
                  </a:lnTo>
                  <a:lnTo>
                    <a:pt x="21" y="84"/>
                  </a:lnTo>
                  <a:lnTo>
                    <a:pt x="27" y="77"/>
                  </a:lnTo>
                  <a:lnTo>
                    <a:pt x="25" y="72"/>
                  </a:lnTo>
                  <a:lnTo>
                    <a:pt x="25" y="70"/>
                  </a:lnTo>
                  <a:lnTo>
                    <a:pt x="28" y="65"/>
                  </a:lnTo>
                  <a:lnTo>
                    <a:pt x="21" y="64"/>
                  </a:lnTo>
                  <a:lnTo>
                    <a:pt x="17" y="63"/>
                  </a:lnTo>
                  <a:lnTo>
                    <a:pt x="17" y="61"/>
                  </a:lnTo>
                  <a:lnTo>
                    <a:pt x="13" y="54"/>
                  </a:lnTo>
                  <a:lnTo>
                    <a:pt x="9" y="4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16">
              <a:extLst>
                <a:ext uri="{FF2B5EF4-FFF2-40B4-BE49-F238E27FC236}">
                  <a16:creationId xmlns:a16="http://schemas.microsoft.com/office/drawing/2014/main" id="{8F300F9E-0BD5-4D73-1248-5B2933558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832" y="3481387"/>
              <a:ext cx="38966" cy="3328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17" y="6"/>
                </a:cxn>
                <a:cxn ang="0">
                  <a:pos x="14" y="9"/>
                </a:cxn>
                <a:cxn ang="0">
                  <a:pos x="16" y="11"/>
                </a:cxn>
                <a:cxn ang="0">
                  <a:pos x="19" y="9"/>
                </a:cxn>
                <a:cxn ang="0">
                  <a:pos x="21" y="9"/>
                </a:cxn>
                <a:cxn ang="0">
                  <a:pos x="25" y="22"/>
                </a:cxn>
                <a:cxn ang="0">
                  <a:pos x="21" y="22"/>
                </a:cxn>
                <a:cxn ang="0">
                  <a:pos x="15" y="22"/>
                </a:cxn>
                <a:cxn ang="0">
                  <a:pos x="14" y="20"/>
                </a:cxn>
                <a:cxn ang="0">
                  <a:pos x="12" y="16"/>
                </a:cxn>
                <a:cxn ang="0">
                  <a:pos x="9" y="15"/>
                </a:cxn>
                <a:cxn ang="0">
                  <a:pos x="0" y="14"/>
                </a:cxn>
                <a:cxn ang="0">
                  <a:pos x="3" y="10"/>
                </a:cxn>
                <a:cxn ang="0">
                  <a:pos x="5" y="6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8" y="0"/>
                </a:cxn>
              </a:cxnLst>
              <a:rect l="0" t="0" r="r" b="b"/>
              <a:pathLst>
                <a:path w="25" h="22">
                  <a:moveTo>
                    <a:pt x="18" y="0"/>
                  </a:moveTo>
                  <a:lnTo>
                    <a:pt x="18" y="2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4" y="9"/>
                  </a:lnTo>
                  <a:lnTo>
                    <a:pt x="16" y="11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15" y="22"/>
                  </a:lnTo>
                  <a:lnTo>
                    <a:pt x="14" y="20"/>
                  </a:lnTo>
                  <a:lnTo>
                    <a:pt x="12" y="16"/>
                  </a:lnTo>
                  <a:lnTo>
                    <a:pt x="9" y="15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5" y="6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17">
              <a:extLst>
                <a:ext uri="{FF2B5EF4-FFF2-40B4-BE49-F238E27FC236}">
                  <a16:creationId xmlns:a16="http://schemas.microsoft.com/office/drawing/2014/main" id="{A875F3ED-E453-2467-611A-C42859F51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092" y="3738562"/>
              <a:ext cx="134043" cy="117998"/>
            </a:xfrm>
            <a:custGeom>
              <a:avLst/>
              <a:gdLst/>
              <a:ahLst/>
              <a:cxnLst>
                <a:cxn ang="0">
                  <a:pos x="75" y="76"/>
                </a:cxn>
                <a:cxn ang="0">
                  <a:pos x="70" y="71"/>
                </a:cxn>
                <a:cxn ang="0">
                  <a:pos x="60" y="61"/>
                </a:cxn>
                <a:cxn ang="0">
                  <a:pos x="54" y="53"/>
                </a:cxn>
                <a:cxn ang="0">
                  <a:pos x="46" y="49"/>
                </a:cxn>
                <a:cxn ang="0">
                  <a:pos x="42" y="49"/>
                </a:cxn>
                <a:cxn ang="0">
                  <a:pos x="38" y="48"/>
                </a:cxn>
                <a:cxn ang="0">
                  <a:pos x="33" y="49"/>
                </a:cxn>
                <a:cxn ang="0">
                  <a:pos x="31" y="48"/>
                </a:cxn>
                <a:cxn ang="0">
                  <a:pos x="24" y="49"/>
                </a:cxn>
                <a:cxn ang="0">
                  <a:pos x="19" y="46"/>
                </a:cxn>
                <a:cxn ang="0">
                  <a:pos x="12" y="54"/>
                </a:cxn>
                <a:cxn ang="0">
                  <a:pos x="6" y="49"/>
                </a:cxn>
                <a:cxn ang="0">
                  <a:pos x="3" y="51"/>
                </a:cxn>
                <a:cxn ang="0">
                  <a:pos x="1" y="47"/>
                </a:cxn>
                <a:cxn ang="0">
                  <a:pos x="0" y="39"/>
                </a:cxn>
                <a:cxn ang="0">
                  <a:pos x="5" y="26"/>
                </a:cxn>
                <a:cxn ang="0">
                  <a:pos x="6" y="18"/>
                </a:cxn>
                <a:cxn ang="0">
                  <a:pos x="12" y="15"/>
                </a:cxn>
                <a:cxn ang="0">
                  <a:pos x="15" y="10"/>
                </a:cxn>
                <a:cxn ang="0">
                  <a:pos x="19" y="9"/>
                </a:cxn>
                <a:cxn ang="0">
                  <a:pos x="24" y="6"/>
                </a:cxn>
                <a:cxn ang="0">
                  <a:pos x="27" y="1"/>
                </a:cxn>
                <a:cxn ang="0">
                  <a:pos x="29" y="0"/>
                </a:cxn>
                <a:cxn ang="0">
                  <a:pos x="36" y="24"/>
                </a:cxn>
                <a:cxn ang="0">
                  <a:pos x="44" y="40"/>
                </a:cxn>
                <a:cxn ang="0">
                  <a:pos x="45" y="36"/>
                </a:cxn>
                <a:cxn ang="0">
                  <a:pos x="47" y="36"/>
                </a:cxn>
                <a:cxn ang="0">
                  <a:pos x="52" y="43"/>
                </a:cxn>
                <a:cxn ang="0">
                  <a:pos x="56" y="42"/>
                </a:cxn>
                <a:cxn ang="0">
                  <a:pos x="69" y="56"/>
                </a:cxn>
                <a:cxn ang="0">
                  <a:pos x="74" y="57"/>
                </a:cxn>
                <a:cxn ang="0">
                  <a:pos x="78" y="64"/>
                </a:cxn>
                <a:cxn ang="0">
                  <a:pos x="78" y="66"/>
                </a:cxn>
                <a:cxn ang="0">
                  <a:pos x="86" y="72"/>
                </a:cxn>
                <a:cxn ang="0">
                  <a:pos x="83" y="78"/>
                </a:cxn>
                <a:cxn ang="0">
                  <a:pos x="78" y="76"/>
                </a:cxn>
                <a:cxn ang="0">
                  <a:pos x="77" y="77"/>
                </a:cxn>
              </a:cxnLst>
              <a:rect l="0" t="0" r="r" b="b"/>
              <a:pathLst>
                <a:path w="86" h="78">
                  <a:moveTo>
                    <a:pt x="77" y="77"/>
                  </a:moveTo>
                  <a:lnTo>
                    <a:pt x="75" y="76"/>
                  </a:lnTo>
                  <a:lnTo>
                    <a:pt x="73" y="72"/>
                  </a:lnTo>
                  <a:lnTo>
                    <a:pt x="70" y="71"/>
                  </a:lnTo>
                  <a:lnTo>
                    <a:pt x="67" y="66"/>
                  </a:lnTo>
                  <a:lnTo>
                    <a:pt x="60" y="61"/>
                  </a:lnTo>
                  <a:lnTo>
                    <a:pt x="58" y="57"/>
                  </a:lnTo>
                  <a:lnTo>
                    <a:pt x="54" y="53"/>
                  </a:lnTo>
                  <a:lnTo>
                    <a:pt x="51" y="52"/>
                  </a:lnTo>
                  <a:lnTo>
                    <a:pt x="46" y="49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0" y="49"/>
                  </a:lnTo>
                  <a:lnTo>
                    <a:pt x="38" y="48"/>
                  </a:lnTo>
                  <a:lnTo>
                    <a:pt x="36" y="49"/>
                  </a:lnTo>
                  <a:lnTo>
                    <a:pt x="33" y="49"/>
                  </a:lnTo>
                  <a:lnTo>
                    <a:pt x="32" y="46"/>
                  </a:lnTo>
                  <a:lnTo>
                    <a:pt x="31" y="48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7" y="44"/>
                  </a:lnTo>
                  <a:lnTo>
                    <a:pt x="12" y="54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0" y="51"/>
                  </a:lnTo>
                  <a:lnTo>
                    <a:pt x="1" y="47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4" y="31"/>
                  </a:lnTo>
                  <a:lnTo>
                    <a:pt x="5" y="26"/>
                  </a:lnTo>
                  <a:lnTo>
                    <a:pt x="6" y="21"/>
                  </a:lnTo>
                  <a:lnTo>
                    <a:pt x="6" y="18"/>
                  </a:lnTo>
                  <a:lnTo>
                    <a:pt x="7" y="15"/>
                  </a:lnTo>
                  <a:lnTo>
                    <a:pt x="12" y="15"/>
                  </a:lnTo>
                  <a:lnTo>
                    <a:pt x="14" y="13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9" y="9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6" y="3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4" y="13"/>
                  </a:lnTo>
                  <a:lnTo>
                    <a:pt x="36" y="24"/>
                  </a:lnTo>
                  <a:lnTo>
                    <a:pt x="40" y="35"/>
                  </a:lnTo>
                  <a:lnTo>
                    <a:pt x="44" y="40"/>
                  </a:lnTo>
                  <a:lnTo>
                    <a:pt x="45" y="39"/>
                  </a:lnTo>
                  <a:lnTo>
                    <a:pt x="45" y="36"/>
                  </a:lnTo>
                  <a:lnTo>
                    <a:pt x="45" y="34"/>
                  </a:lnTo>
                  <a:lnTo>
                    <a:pt x="47" y="36"/>
                  </a:lnTo>
                  <a:lnTo>
                    <a:pt x="49" y="40"/>
                  </a:lnTo>
                  <a:lnTo>
                    <a:pt x="52" y="43"/>
                  </a:lnTo>
                  <a:lnTo>
                    <a:pt x="55" y="42"/>
                  </a:lnTo>
                  <a:lnTo>
                    <a:pt x="56" y="42"/>
                  </a:lnTo>
                  <a:lnTo>
                    <a:pt x="64" y="50"/>
                  </a:lnTo>
                  <a:lnTo>
                    <a:pt x="69" y="56"/>
                  </a:lnTo>
                  <a:lnTo>
                    <a:pt x="70" y="57"/>
                  </a:lnTo>
                  <a:lnTo>
                    <a:pt x="74" y="57"/>
                  </a:lnTo>
                  <a:lnTo>
                    <a:pt x="77" y="62"/>
                  </a:lnTo>
                  <a:lnTo>
                    <a:pt x="78" y="64"/>
                  </a:lnTo>
                  <a:lnTo>
                    <a:pt x="77" y="65"/>
                  </a:lnTo>
                  <a:lnTo>
                    <a:pt x="78" y="66"/>
                  </a:lnTo>
                  <a:lnTo>
                    <a:pt x="81" y="67"/>
                  </a:lnTo>
                  <a:lnTo>
                    <a:pt x="86" y="72"/>
                  </a:lnTo>
                  <a:lnTo>
                    <a:pt x="86" y="73"/>
                  </a:lnTo>
                  <a:lnTo>
                    <a:pt x="83" y="78"/>
                  </a:lnTo>
                  <a:lnTo>
                    <a:pt x="81" y="76"/>
                  </a:lnTo>
                  <a:lnTo>
                    <a:pt x="78" y="76"/>
                  </a:lnTo>
                  <a:lnTo>
                    <a:pt x="77" y="76"/>
                  </a:lnTo>
                  <a:lnTo>
                    <a:pt x="77" y="7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18">
              <a:extLst>
                <a:ext uri="{FF2B5EF4-FFF2-40B4-BE49-F238E27FC236}">
                  <a16:creationId xmlns:a16="http://schemas.microsoft.com/office/drawing/2014/main" id="{7F893DEF-A2C8-E4A2-2271-C3750CE49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964" y="3165213"/>
              <a:ext cx="288348" cy="190612"/>
            </a:xfrm>
            <a:custGeom>
              <a:avLst/>
              <a:gdLst/>
              <a:ahLst/>
              <a:cxnLst>
                <a:cxn ang="0">
                  <a:pos x="111" y="111"/>
                </a:cxn>
                <a:cxn ang="0">
                  <a:pos x="101" y="104"/>
                </a:cxn>
                <a:cxn ang="0">
                  <a:pos x="80" y="86"/>
                </a:cxn>
                <a:cxn ang="0">
                  <a:pos x="63" y="81"/>
                </a:cxn>
                <a:cxn ang="0">
                  <a:pos x="49" y="78"/>
                </a:cxn>
                <a:cxn ang="0">
                  <a:pos x="36" y="80"/>
                </a:cxn>
                <a:cxn ang="0">
                  <a:pos x="24" y="91"/>
                </a:cxn>
                <a:cxn ang="0">
                  <a:pos x="17" y="84"/>
                </a:cxn>
                <a:cxn ang="0">
                  <a:pos x="18" y="71"/>
                </a:cxn>
                <a:cxn ang="0">
                  <a:pos x="19" y="65"/>
                </a:cxn>
                <a:cxn ang="0">
                  <a:pos x="14" y="59"/>
                </a:cxn>
                <a:cxn ang="0">
                  <a:pos x="9" y="59"/>
                </a:cxn>
                <a:cxn ang="0">
                  <a:pos x="10" y="56"/>
                </a:cxn>
                <a:cxn ang="0">
                  <a:pos x="16" y="55"/>
                </a:cxn>
                <a:cxn ang="0">
                  <a:pos x="13" y="49"/>
                </a:cxn>
                <a:cxn ang="0">
                  <a:pos x="8" y="48"/>
                </a:cxn>
                <a:cxn ang="0">
                  <a:pos x="3" y="44"/>
                </a:cxn>
                <a:cxn ang="0">
                  <a:pos x="5" y="35"/>
                </a:cxn>
                <a:cxn ang="0">
                  <a:pos x="7" y="32"/>
                </a:cxn>
                <a:cxn ang="0">
                  <a:pos x="13" y="35"/>
                </a:cxn>
                <a:cxn ang="0">
                  <a:pos x="15" y="32"/>
                </a:cxn>
                <a:cxn ang="0">
                  <a:pos x="20" y="36"/>
                </a:cxn>
                <a:cxn ang="0">
                  <a:pos x="24" y="35"/>
                </a:cxn>
                <a:cxn ang="0">
                  <a:pos x="25" y="33"/>
                </a:cxn>
                <a:cxn ang="0">
                  <a:pos x="29" y="31"/>
                </a:cxn>
                <a:cxn ang="0">
                  <a:pos x="21" y="22"/>
                </a:cxn>
                <a:cxn ang="0">
                  <a:pos x="19" y="14"/>
                </a:cxn>
                <a:cxn ang="0">
                  <a:pos x="11" y="11"/>
                </a:cxn>
                <a:cxn ang="0">
                  <a:pos x="5" y="17"/>
                </a:cxn>
                <a:cxn ang="0">
                  <a:pos x="5" y="26"/>
                </a:cxn>
                <a:cxn ang="0">
                  <a:pos x="2" y="20"/>
                </a:cxn>
                <a:cxn ang="0">
                  <a:pos x="8" y="9"/>
                </a:cxn>
                <a:cxn ang="0">
                  <a:pos x="29" y="11"/>
                </a:cxn>
                <a:cxn ang="0">
                  <a:pos x="40" y="26"/>
                </a:cxn>
                <a:cxn ang="0">
                  <a:pos x="52" y="25"/>
                </a:cxn>
                <a:cxn ang="0">
                  <a:pos x="59" y="14"/>
                </a:cxn>
                <a:cxn ang="0">
                  <a:pos x="71" y="8"/>
                </a:cxn>
                <a:cxn ang="0">
                  <a:pos x="78" y="7"/>
                </a:cxn>
                <a:cxn ang="0">
                  <a:pos x="80" y="0"/>
                </a:cxn>
                <a:cxn ang="0">
                  <a:pos x="89" y="6"/>
                </a:cxn>
                <a:cxn ang="0">
                  <a:pos x="98" y="11"/>
                </a:cxn>
                <a:cxn ang="0">
                  <a:pos x="99" y="18"/>
                </a:cxn>
                <a:cxn ang="0">
                  <a:pos x="103" y="25"/>
                </a:cxn>
                <a:cxn ang="0">
                  <a:pos x="114" y="27"/>
                </a:cxn>
                <a:cxn ang="0">
                  <a:pos x="124" y="30"/>
                </a:cxn>
                <a:cxn ang="0">
                  <a:pos x="130" y="44"/>
                </a:cxn>
                <a:cxn ang="0">
                  <a:pos x="147" y="61"/>
                </a:cxn>
                <a:cxn ang="0">
                  <a:pos x="164" y="71"/>
                </a:cxn>
                <a:cxn ang="0">
                  <a:pos x="179" y="78"/>
                </a:cxn>
                <a:cxn ang="0">
                  <a:pos x="184" y="85"/>
                </a:cxn>
                <a:cxn ang="0">
                  <a:pos x="171" y="89"/>
                </a:cxn>
                <a:cxn ang="0">
                  <a:pos x="157" y="101"/>
                </a:cxn>
                <a:cxn ang="0">
                  <a:pos x="141" y="116"/>
                </a:cxn>
                <a:cxn ang="0">
                  <a:pos x="135" y="124"/>
                </a:cxn>
                <a:cxn ang="0">
                  <a:pos x="119" y="123"/>
                </a:cxn>
              </a:cxnLst>
              <a:rect l="0" t="0" r="r" b="b"/>
              <a:pathLst>
                <a:path w="185" h="126">
                  <a:moveTo>
                    <a:pt x="113" y="121"/>
                  </a:moveTo>
                  <a:lnTo>
                    <a:pt x="112" y="121"/>
                  </a:lnTo>
                  <a:lnTo>
                    <a:pt x="111" y="115"/>
                  </a:lnTo>
                  <a:lnTo>
                    <a:pt x="111" y="111"/>
                  </a:lnTo>
                  <a:lnTo>
                    <a:pt x="111" y="105"/>
                  </a:lnTo>
                  <a:lnTo>
                    <a:pt x="110" y="104"/>
                  </a:lnTo>
                  <a:lnTo>
                    <a:pt x="105" y="104"/>
                  </a:lnTo>
                  <a:lnTo>
                    <a:pt x="101" y="104"/>
                  </a:lnTo>
                  <a:lnTo>
                    <a:pt x="98" y="100"/>
                  </a:lnTo>
                  <a:lnTo>
                    <a:pt x="87" y="90"/>
                  </a:lnTo>
                  <a:lnTo>
                    <a:pt x="83" y="88"/>
                  </a:lnTo>
                  <a:lnTo>
                    <a:pt x="80" y="86"/>
                  </a:lnTo>
                  <a:lnTo>
                    <a:pt x="77" y="86"/>
                  </a:lnTo>
                  <a:lnTo>
                    <a:pt x="72" y="86"/>
                  </a:lnTo>
                  <a:lnTo>
                    <a:pt x="67" y="83"/>
                  </a:lnTo>
                  <a:lnTo>
                    <a:pt x="63" y="81"/>
                  </a:lnTo>
                  <a:lnTo>
                    <a:pt x="60" y="78"/>
                  </a:lnTo>
                  <a:lnTo>
                    <a:pt x="54" y="77"/>
                  </a:lnTo>
                  <a:lnTo>
                    <a:pt x="51" y="77"/>
                  </a:lnTo>
                  <a:lnTo>
                    <a:pt x="49" y="78"/>
                  </a:lnTo>
                  <a:lnTo>
                    <a:pt x="46" y="80"/>
                  </a:lnTo>
                  <a:lnTo>
                    <a:pt x="44" y="80"/>
                  </a:lnTo>
                  <a:lnTo>
                    <a:pt x="40" y="80"/>
                  </a:lnTo>
                  <a:lnTo>
                    <a:pt x="36" y="80"/>
                  </a:lnTo>
                  <a:lnTo>
                    <a:pt x="34" y="82"/>
                  </a:lnTo>
                  <a:lnTo>
                    <a:pt x="31" y="84"/>
                  </a:lnTo>
                  <a:lnTo>
                    <a:pt x="27" y="89"/>
                  </a:lnTo>
                  <a:lnTo>
                    <a:pt x="24" y="91"/>
                  </a:lnTo>
                  <a:lnTo>
                    <a:pt x="21" y="92"/>
                  </a:lnTo>
                  <a:lnTo>
                    <a:pt x="18" y="92"/>
                  </a:lnTo>
                  <a:lnTo>
                    <a:pt x="18" y="89"/>
                  </a:lnTo>
                  <a:lnTo>
                    <a:pt x="17" y="84"/>
                  </a:lnTo>
                  <a:lnTo>
                    <a:pt x="17" y="81"/>
                  </a:lnTo>
                  <a:lnTo>
                    <a:pt x="18" y="79"/>
                  </a:lnTo>
                  <a:lnTo>
                    <a:pt x="18" y="76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4" y="60"/>
                  </a:lnTo>
                  <a:lnTo>
                    <a:pt x="14" y="59"/>
                  </a:lnTo>
                  <a:lnTo>
                    <a:pt x="13" y="59"/>
                  </a:lnTo>
                  <a:lnTo>
                    <a:pt x="12" y="59"/>
                  </a:lnTo>
                  <a:lnTo>
                    <a:pt x="10" y="58"/>
                  </a:lnTo>
                  <a:lnTo>
                    <a:pt x="9" y="59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9" y="55"/>
                  </a:lnTo>
                  <a:lnTo>
                    <a:pt x="10" y="56"/>
                  </a:lnTo>
                  <a:lnTo>
                    <a:pt x="12" y="55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5"/>
                  </a:lnTo>
                  <a:lnTo>
                    <a:pt x="14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49"/>
                  </a:lnTo>
                  <a:lnTo>
                    <a:pt x="14" y="48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6" y="47"/>
                  </a:lnTo>
                  <a:lnTo>
                    <a:pt x="5" y="49"/>
                  </a:lnTo>
                  <a:lnTo>
                    <a:pt x="4" y="47"/>
                  </a:lnTo>
                  <a:lnTo>
                    <a:pt x="3" y="44"/>
                  </a:lnTo>
                  <a:lnTo>
                    <a:pt x="3" y="42"/>
                  </a:lnTo>
                  <a:lnTo>
                    <a:pt x="3" y="40"/>
                  </a:lnTo>
                  <a:lnTo>
                    <a:pt x="4" y="38"/>
                  </a:lnTo>
                  <a:lnTo>
                    <a:pt x="5" y="35"/>
                  </a:lnTo>
                  <a:lnTo>
                    <a:pt x="5" y="33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7" y="32"/>
                  </a:lnTo>
                  <a:lnTo>
                    <a:pt x="8" y="33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3" y="35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6" y="35"/>
                  </a:lnTo>
                  <a:lnTo>
                    <a:pt x="16" y="37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1" y="35"/>
                  </a:lnTo>
                  <a:lnTo>
                    <a:pt x="23" y="36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6" y="34"/>
                  </a:lnTo>
                  <a:lnTo>
                    <a:pt x="28" y="33"/>
                  </a:lnTo>
                  <a:lnTo>
                    <a:pt x="29" y="32"/>
                  </a:lnTo>
                  <a:lnTo>
                    <a:pt x="29" y="31"/>
                  </a:lnTo>
                  <a:lnTo>
                    <a:pt x="28" y="28"/>
                  </a:lnTo>
                  <a:lnTo>
                    <a:pt x="26" y="26"/>
                  </a:lnTo>
                  <a:lnTo>
                    <a:pt x="23" y="23"/>
                  </a:lnTo>
                  <a:lnTo>
                    <a:pt x="21" y="22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8" y="11"/>
                  </a:lnTo>
                  <a:lnTo>
                    <a:pt x="15" y="10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3" y="13"/>
                  </a:lnTo>
                  <a:lnTo>
                    <a:pt x="8" y="9"/>
                  </a:lnTo>
                  <a:lnTo>
                    <a:pt x="16" y="7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9" y="11"/>
                  </a:lnTo>
                  <a:lnTo>
                    <a:pt x="32" y="14"/>
                  </a:lnTo>
                  <a:lnTo>
                    <a:pt x="33" y="18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3" y="25"/>
                  </a:lnTo>
                  <a:lnTo>
                    <a:pt x="45" y="25"/>
                  </a:lnTo>
                  <a:lnTo>
                    <a:pt x="46" y="25"/>
                  </a:lnTo>
                  <a:lnTo>
                    <a:pt x="52" y="25"/>
                  </a:lnTo>
                  <a:lnTo>
                    <a:pt x="60" y="25"/>
                  </a:lnTo>
                  <a:lnTo>
                    <a:pt x="61" y="22"/>
                  </a:lnTo>
                  <a:lnTo>
                    <a:pt x="59" y="19"/>
                  </a:lnTo>
                  <a:lnTo>
                    <a:pt x="59" y="14"/>
                  </a:lnTo>
                  <a:lnTo>
                    <a:pt x="62" y="11"/>
                  </a:lnTo>
                  <a:lnTo>
                    <a:pt x="65" y="9"/>
                  </a:lnTo>
                  <a:lnTo>
                    <a:pt x="69" y="9"/>
                  </a:lnTo>
                  <a:lnTo>
                    <a:pt x="71" y="8"/>
                  </a:lnTo>
                  <a:lnTo>
                    <a:pt x="72" y="5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8" y="7"/>
                  </a:lnTo>
                  <a:lnTo>
                    <a:pt x="77" y="4"/>
                  </a:lnTo>
                  <a:lnTo>
                    <a:pt x="75" y="2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2" y="1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89" y="6"/>
                  </a:lnTo>
                  <a:lnTo>
                    <a:pt x="93" y="7"/>
                  </a:lnTo>
                  <a:lnTo>
                    <a:pt x="96" y="8"/>
                  </a:lnTo>
                  <a:lnTo>
                    <a:pt x="98" y="10"/>
                  </a:lnTo>
                  <a:lnTo>
                    <a:pt x="98" y="11"/>
                  </a:lnTo>
                  <a:lnTo>
                    <a:pt x="98" y="13"/>
                  </a:lnTo>
                  <a:lnTo>
                    <a:pt x="101" y="15"/>
                  </a:lnTo>
                  <a:lnTo>
                    <a:pt x="100" y="17"/>
                  </a:lnTo>
                  <a:lnTo>
                    <a:pt x="99" y="18"/>
                  </a:lnTo>
                  <a:lnTo>
                    <a:pt x="101" y="20"/>
                  </a:lnTo>
                  <a:lnTo>
                    <a:pt x="100" y="21"/>
                  </a:lnTo>
                  <a:lnTo>
                    <a:pt x="99" y="23"/>
                  </a:lnTo>
                  <a:lnTo>
                    <a:pt x="103" y="25"/>
                  </a:lnTo>
                  <a:lnTo>
                    <a:pt x="105" y="27"/>
                  </a:lnTo>
                  <a:lnTo>
                    <a:pt x="108" y="26"/>
                  </a:lnTo>
                  <a:lnTo>
                    <a:pt x="111" y="26"/>
                  </a:lnTo>
                  <a:lnTo>
                    <a:pt x="114" y="27"/>
                  </a:lnTo>
                  <a:lnTo>
                    <a:pt x="116" y="26"/>
                  </a:lnTo>
                  <a:lnTo>
                    <a:pt x="117" y="25"/>
                  </a:lnTo>
                  <a:lnTo>
                    <a:pt x="123" y="27"/>
                  </a:lnTo>
                  <a:lnTo>
                    <a:pt x="124" y="30"/>
                  </a:lnTo>
                  <a:lnTo>
                    <a:pt x="125" y="34"/>
                  </a:lnTo>
                  <a:lnTo>
                    <a:pt x="127" y="39"/>
                  </a:lnTo>
                  <a:lnTo>
                    <a:pt x="129" y="40"/>
                  </a:lnTo>
                  <a:lnTo>
                    <a:pt x="130" y="44"/>
                  </a:lnTo>
                  <a:lnTo>
                    <a:pt x="130" y="46"/>
                  </a:lnTo>
                  <a:lnTo>
                    <a:pt x="138" y="53"/>
                  </a:lnTo>
                  <a:lnTo>
                    <a:pt x="145" y="58"/>
                  </a:lnTo>
                  <a:lnTo>
                    <a:pt x="147" y="61"/>
                  </a:lnTo>
                  <a:lnTo>
                    <a:pt x="153" y="65"/>
                  </a:lnTo>
                  <a:lnTo>
                    <a:pt x="155" y="65"/>
                  </a:lnTo>
                  <a:lnTo>
                    <a:pt x="161" y="69"/>
                  </a:lnTo>
                  <a:lnTo>
                    <a:pt x="164" y="71"/>
                  </a:lnTo>
                  <a:lnTo>
                    <a:pt x="171" y="75"/>
                  </a:lnTo>
                  <a:lnTo>
                    <a:pt x="173" y="77"/>
                  </a:lnTo>
                  <a:lnTo>
                    <a:pt x="176" y="77"/>
                  </a:lnTo>
                  <a:lnTo>
                    <a:pt x="179" y="78"/>
                  </a:lnTo>
                  <a:lnTo>
                    <a:pt x="182" y="80"/>
                  </a:lnTo>
                  <a:lnTo>
                    <a:pt x="185" y="81"/>
                  </a:lnTo>
                  <a:lnTo>
                    <a:pt x="185" y="83"/>
                  </a:lnTo>
                  <a:lnTo>
                    <a:pt x="184" y="85"/>
                  </a:lnTo>
                  <a:lnTo>
                    <a:pt x="184" y="88"/>
                  </a:lnTo>
                  <a:lnTo>
                    <a:pt x="183" y="94"/>
                  </a:lnTo>
                  <a:lnTo>
                    <a:pt x="175" y="92"/>
                  </a:lnTo>
                  <a:lnTo>
                    <a:pt x="171" y="89"/>
                  </a:lnTo>
                  <a:lnTo>
                    <a:pt x="169" y="92"/>
                  </a:lnTo>
                  <a:lnTo>
                    <a:pt x="167" y="94"/>
                  </a:lnTo>
                  <a:lnTo>
                    <a:pt x="160" y="95"/>
                  </a:lnTo>
                  <a:lnTo>
                    <a:pt x="157" y="101"/>
                  </a:lnTo>
                  <a:lnTo>
                    <a:pt x="156" y="108"/>
                  </a:lnTo>
                  <a:lnTo>
                    <a:pt x="156" y="109"/>
                  </a:lnTo>
                  <a:lnTo>
                    <a:pt x="153" y="111"/>
                  </a:lnTo>
                  <a:lnTo>
                    <a:pt x="141" y="116"/>
                  </a:lnTo>
                  <a:lnTo>
                    <a:pt x="138" y="117"/>
                  </a:lnTo>
                  <a:lnTo>
                    <a:pt x="137" y="119"/>
                  </a:lnTo>
                  <a:lnTo>
                    <a:pt x="137" y="122"/>
                  </a:lnTo>
                  <a:lnTo>
                    <a:pt x="135" y="124"/>
                  </a:lnTo>
                  <a:lnTo>
                    <a:pt x="132" y="126"/>
                  </a:lnTo>
                  <a:lnTo>
                    <a:pt x="129" y="126"/>
                  </a:lnTo>
                  <a:lnTo>
                    <a:pt x="125" y="125"/>
                  </a:lnTo>
                  <a:lnTo>
                    <a:pt x="119" y="123"/>
                  </a:lnTo>
                  <a:lnTo>
                    <a:pt x="114" y="121"/>
                  </a:lnTo>
                  <a:lnTo>
                    <a:pt x="113" y="12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9">
              <a:extLst>
                <a:ext uri="{FF2B5EF4-FFF2-40B4-BE49-F238E27FC236}">
                  <a16:creationId xmlns:a16="http://schemas.microsoft.com/office/drawing/2014/main" id="{33C0111D-1088-36F9-7EF3-624EF8B9C9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4211" y="4190888"/>
              <a:ext cx="250941" cy="272303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3" y="7"/>
                </a:cxn>
                <a:cxn ang="0">
                  <a:pos x="10" y="14"/>
                </a:cxn>
                <a:cxn ang="0">
                  <a:pos x="6" y="12"/>
                </a:cxn>
                <a:cxn ang="0">
                  <a:pos x="7" y="22"/>
                </a:cxn>
                <a:cxn ang="0">
                  <a:pos x="15" y="20"/>
                </a:cxn>
                <a:cxn ang="0">
                  <a:pos x="25" y="19"/>
                </a:cxn>
                <a:cxn ang="0">
                  <a:pos x="43" y="19"/>
                </a:cxn>
                <a:cxn ang="0">
                  <a:pos x="58" y="19"/>
                </a:cxn>
                <a:cxn ang="0">
                  <a:pos x="63" y="20"/>
                </a:cxn>
                <a:cxn ang="0">
                  <a:pos x="67" y="35"/>
                </a:cxn>
                <a:cxn ang="0">
                  <a:pos x="76" y="47"/>
                </a:cxn>
                <a:cxn ang="0">
                  <a:pos x="92" y="46"/>
                </a:cxn>
                <a:cxn ang="0">
                  <a:pos x="101" y="38"/>
                </a:cxn>
                <a:cxn ang="0">
                  <a:pos x="102" y="33"/>
                </a:cxn>
                <a:cxn ang="0">
                  <a:pos x="115" y="37"/>
                </a:cxn>
                <a:cxn ang="0">
                  <a:pos x="128" y="37"/>
                </a:cxn>
                <a:cxn ang="0">
                  <a:pos x="129" y="43"/>
                </a:cxn>
                <a:cxn ang="0">
                  <a:pos x="131" y="52"/>
                </a:cxn>
                <a:cxn ang="0">
                  <a:pos x="130" y="65"/>
                </a:cxn>
                <a:cxn ang="0">
                  <a:pos x="137" y="77"/>
                </a:cxn>
                <a:cxn ang="0">
                  <a:pos x="136" y="86"/>
                </a:cxn>
                <a:cxn ang="0">
                  <a:pos x="146" y="86"/>
                </a:cxn>
                <a:cxn ang="0">
                  <a:pos x="157" y="94"/>
                </a:cxn>
                <a:cxn ang="0">
                  <a:pos x="161" y="104"/>
                </a:cxn>
                <a:cxn ang="0">
                  <a:pos x="157" y="112"/>
                </a:cxn>
                <a:cxn ang="0">
                  <a:pos x="133" y="113"/>
                </a:cxn>
                <a:cxn ang="0">
                  <a:pos x="133" y="146"/>
                </a:cxn>
                <a:cxn ang="0">
                  <a:pos x="133" y="158"/>
                </a:cxn>
                <a:cxn ang="0">
                  <a:pos x="146" y="171"/>
                </a:cxn>
                <a:cxn ang="0">
                  <a:pos x="132" y="179"/>
                </a:cxn>
                <a:cxn ang="0">
                  <a:pos x="115" y="180"/>
                </a:cxn>
                <a:cxn ang="0">
                  <a:pos x="99" y="178"/>
                </a:cxn>
                <a:cxn ang="0">
                  <a:pos x="89" y="175"/>
                </a:cxn>
                <a:cxn ang="0">
                  <a:pos x="79" y="172"/>
                </a:cxn>
                <a:cxn ang="0">
                  <a:pos x="50" y="172"/>
                </a:cxn>
                <a:cxn ang="0">
                  <a:pos x="26" y="171"/>
                </a:cxn>
                <a:cxn ang="0">
                  <a:pos x="19" y="166"/>
                </a:cxn>
                <a:cxn ang="0">
                  <a:pos x="8" y="172"/>
                </a:cxn>
                <a:cxn ang="0">
                  <a:pos x="0" y="171"/>
                </a:cxn>
                <a:cxn ang="0">
                  <a:pos x="0" y="151"/>
                </a:cxn>
                <a:cxn ang="0">
                  <a:pos x="5" y="143"/>
                </a:cxn>
                <a:cxn ang="0">
                  <a:pos x="8" y="124"/>
                </a:cxn>
                <a:cxn ang="0">
                  <a:pos x="15" y="111"/>
                </a:cxn>
                <a:cxn ang="0">
                  <a:pos x="22" y="105"/>
                </a:cxn>
                <a:cxn ang="0">
                  <a:pos x="27" y="90"/>
                </a:cxn>
                <a:cxn ang="0">
                  <a:pos x="24" y="76"/>
                </a:cxn>
                <a:cxn ang="0">
                  <a:pos x="17" y="62"/>
                </a:cxn>
                <a:cxn ang="0">
                  <a:pos x="21" y="56"/>
                </a:cxn>
                <a:cxn ang="0">
                  <a:pos x="21" y="47"/>
                </a:cxn>
                <a:cxn ang="0">
                  <a:pos x="14" y="33"/>
                </a:cxn>
                <a:cxn ang="0">
                  <a:pos x="7" y="23"/>
                </a:cxn>
              </a:cxnLst>
              <a:rect l="0" t="0" r="r" b="b"/>
              <a:pathLst>
                <a:path w="161" h="180">
                  <a:moveTo>
                    <a:pt x="3" y="6"/>
                  </a:moveTo>
                  <a:lnTo>
                    <a:pt x="6" y="4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6" y="3"/>
                  </a:lnTo>
                  <a:lnTo>
                    <a:pt x="13" y="7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5" y="16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3" y="6"/>
                  </a:lnTo>
                  <a:close/>
                  <a:moveTo>
                    <a:pt x="7" y="22"/>
                  </a:moveTo>
                  <a:lnTo>
                    <a:pt x="8" y="22"/>
                  </a:lnTo>
                  <a:lnTo>
                    <a:pt x="11" y="22"/>
                  </a:lnTo>
                  <a:lnTo>
                    <a:pt x="15" y="20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9" y="18"/>
                  </a:lnTo>
                  <a:lnTo>
                    <a:pt x="35" y="19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3" y="23"/>
                  </a:lnTo>
                  <a:lnTo>
                    <a:pt x="64" y="27"/>
                  </a:lnTo>
                  <a:lnTo>
                    <a:pt x="67" y="35"/>
                  </a:lnTo>
                  <a:lnTo>
                    <a:pt x="70" y="41"/>
                  </a:lnTo>
                  <a:lnTo>
                    <a:pt x="74" y="46"/>
                  </a:lnTo>
                  <a:lnTo>
                    <a:pt x="76" y="47"/>
                  </a:lnTo>
                  <a:lnTo>
                    <a:pt x="81" y="47"/>
                  </a:lnTo>
                  <a:lnTo>
                    <a:pt x="87" y="46"/>
                  </a:lnTo>
                  <a:lnTo>
                    <a:pt x="92" y="46"/>
                  </a:lnTo>
                  <a:lnTo>
                    <a:pt x="98" y="46"/>
                  </a:lnTo>
                  <a:lnTo>
                    <a:pt x="99" y="44"/>
                  </a:lnTo>
                  <a:lnTo>
                    <a:pt x="101" y="38"/>
                  </a:lnTo>
                  <a:lnTo>
                    <a:pt x="101" y="35"/>
                  </a:lnTo>
                  <a:lnTo>
                    <a:pt x="101" y="33"/>
                  </a:lnTo>
                  <a:lnTo>
                    <a:pt x="102" y="33"/>
                  </a:lnTo>
                  <a:lnTo>
                    <a:pt x="114" y="32"/>
                  </a:lnTo>
                  <a:lnTo>
                    <a:pt x="115" y="34"/>
                  </a:lnTo>
                  <a:lnTo>
                    <a:pt x="115" y="37"/>
                  </a:lnTo>
                  <a:lnTo>
                    <a:pt x="116" y="37"/>
                  </a:lnTo>
                  <a:lnTo>
                    <a:pt x="121" y="37"/>
                  </a:lnTo>
                  <a:lnTo>
                    <a:pt x="128" y="37"/>
                  </a:lnTo>
                  <a:lnTo>
                    <a:pt x="130" y="37"/>
                  </a:lnTo>
                  <a:lnTo>
                    <a:pt x="130" y="38"/>
                  </a:lnTo>
                  <a:lnTo>
                    <a:pt x="129" y="43"/>
                  </a:lnTo>
                  <a:lnTo>
                    <a:pt x="129" y="45"/>
                  </a:lnTo>
                  <a:lnTo>
                    <a:pt x="131" y="48"/>
                  </a:lnTo>
                  <a:lnTo>
                    <a:pt x="131" y="52"/>
                  </a:lnTo>
                  <a:lnTo>
                    <a:pt x="131" y="58"/>
                  </a:lnTo>
                  <a:lnTo>
                    <a:pt x="129" y="64"/>
                  </a:lnTo>
                  <a:lnTo>
                    <a:pt x="130" y="65"/>
                  </a:lnTo>
                  <a:lnTo>
                    <a:pt x="130" y="67"/>
                  </a:lnTo>
                  <a:lnTo>
                    <a:pt x="135" y="73"/>
                  </a:lnTo>
                  <a:lnTo>
                    <a:pt x="137" y="77"/>
                  </a:lnTo>
                  <a:lnTo>
                    <a:pt x="137" y="79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7" y="88"/>
                  </a:lnTo>
                  <a:lnTo>
                    <a:pt x="140" y="88"/>
                  </a:lnTo>
                  <a:lnTo>
                    <a:pt x="146" y="86"/>
                  </a:lnTo>
                  <a:lnTo>
                    <a:pt x="151" y="85"/>
                  </a:lnTo>
                  <a:lnTo>
                    <a:pt x="159" y="86"/>
                  </a:lnTo>
                  <a:lnTo>
                    <a:pt x="157" y="94"/>
                  </a:lnTo>
                  <a:lnTo>
                    <a:pt x="158" y="100"/>
                  </a:lnTo>
                  <a:lnTo>
                    <a:pt x="160" y="102"/>
                  </a:lnTo>
                  <a:lnTo>
                    <a:pt x="161" y="104"/>
                  </a:lnTo>
                  <a:lnTo>
                    <a:pt x="160" y="106"/>
                  </a:lnTo>
                  <a:lnTo>
                    <a:pt x="157" y="109"/>
                  </a:lnTo>
                  <a:lnTo>
                    <a:pt x="157" y="112"/>
                  </a:lnTo>
                  <a:lnTo>
                    <a:pt x="156" y="113"/>
                  </a:lnTo>
                  <a:lnTo>
                    <a:pt x="153" y="112"/>
                  </a:lnTo>
                  <a:lnTo>
                    <a:pt x="133" y="113"/>
                  </a:lnTo>
                  <a:lnTo>
                    <a:pt x="133" y="118"/>
                  </a:lnTo>
                  <a:lnTo>
                    <a:pt x="133" y="127"/>
                  </a:lnTo>
                  <a:lnTo>
                    <a:pt x="133" y="146"/>
                  </a:lnTo>
                  <a:lnTo>
                    <a:pt x="133" y="151"/>
                  </a:lnTo>
                  <a:lnTo>
                    <a:pt x="133" y="155"/>
                  </a:lnTo>
                  <a:lnTo>
                    <a:pt x="133" y="158"/>
                  </a:lnTo>
                  <a:lnTo>
                    <a:pt x="135" y="160"/>
                  </a:lnTo>
                  <a:lnTo>
                    <a:pt x="138" y="163"/>
                  </a:lnTo>
                  <a:lnTo>
                    <a:pt x="146" y="171"/>
                  </a:lnTo>
                  <a:lnTo>
                    <a:pt x="149" y="175"/>
                  </a:lnTo>
                  <a:lnTo>
                    <a:pt x="144" y="176"/>
                  </a:lnTo>
                  <a:lnTo>
                    <a:pt x="132" y="179"/>
                  </a:lnTo>
                  <a:lnTo>
                    <a:pt x="126" y="180"/>
                  </a:lnTo>
                  <a:lnTo>
                    <a:pt x="122" y="180"/>
                  </a:lnTo>
                  <a:lnTo>
                    <a:pt x="115" y="180"/>
                  </a:lnTo>
                  <a:lnTo>
                    <a:pt x="113" y="179"/>
                  </a:lnTo>
                  <a:lnTo>
                    <a:pt x="111" y="178"/>
                  </a:lnTo>
                  <a:lnTo>
                    <a:pt x="99" y="178"/>
                  </a:lnTo>
                  <a:lnTo>
                    <a:pt x="95" y="178"/>
                  </a:lnTo>
                  <a:lnTo>
                    <a:pt x="91" y="177"/>
                  </a:lnTo>
                  <a:lnTo>
                    <a:pt x="89" y="175"/>
                  </a:lnTo>
                  <a:lnTo>
                    <a:pt x="87" y="173"/>
                  </a:lnTo>
                  <a:lnTo>
                    <a:pt x="85" y="172"/>
                  </a:lnTo>
                  <a:lnTo>
                    <a:pt x="79" y="172"/>
                  </a:lnTo>
                  <a:lnTo>
                    <a:pt x="64" y="172"/>
                  </a:lnTo>
                  <a:lnTo>
                    <a:pt x="54" y="172"/>
                  </a:lnTo>
                  <a:lnTo>
                    <a:pt x="50" y="172"/>
                  </a:lnTo>
                  <a:lnTo>
                    <a:pt x="43" y="172"/>
                  </a:lnTo>
                  <a:lnTo>
                    <a:pt x="29" y="172"/>
                  </a:lnTo>
                  <a:lnTo>
                    <a:pt x="26" y="171"/>
                  </a:lnTo>
                  <a:lnTo>
                    <a:pt x="23" y="169"/>
                  </a:lnTo>
                  <a:lnTo>
                    <a:pt x="20" y="167"/>
                  </a:lnTo>
                  <a:lnTo>
                    <a:pt x="19" y="166"/>
                  </a:lnTo>
                  <a:lnTo>
                    <a:pt x="16" y="167"/>
                  </a:lnTo>
                  <a:lnTo>
                    <a:pt x="12" y="168"/>
                  </a:lnTo>
                  <a:lnTo>
                    <a:pt x="8" y="172"/>
                  </a:lnTo>
                  <a:lnTo>
                    <a:pt x="3" y="169"/>
                  </a:lnTo>
                  <a:lnTo>
                    <a:pt x="1" y="170"/>
                  </a:lnTo>
                  <a:lnTo>
                    <a:pt x="0" y="171"/>
                  </a:lnTo>
                  <a:lnTo>
                    <a:pt x="0" y="160"/>
                  </a:lnTo>
                  <a:lnTo>
                    <a:pt x="0" y="155"/>
                  </a:lnTo>
                  <a:lnTo>
                    <a:pt x="0" y="151"/>
                  </a:lnTo>
                  <a:lnTo>
                    <a:pt x="2" y="149"/>
                  </a:lnTo>
                  <a:lnTo>
                    <a:pt x="4" y="147"/>
                  </a:lnTo>
                  <a:lnTo>
                    <a:pt x="5" y="143"/>
                  </a:lnTo>
                  <a:lnTo>
                    <a:pt x="6" y="138"/>
                  </a:lnTo>
                  <a:lnTo>
                    <a:pt x="7" y="130"/>
                  </a:lnTo>
                  <a:lnTo>
                    <a:pt x="8" y="124"/>
                  </a:lnTo>
                  <a:lnTo>
                    <a:pt x="10" y="118"/>
                  </a:lnTo>
                  <a:lnTo>
                    <a:pt x="14" y="114"/>
                  </a:lnTo>
                  <a:lnTo>
                    <a:pt x="15" y="111"/>
                  </a:lnTo>
                  <a:lnTo>
                    <a:pt x="16" y="109"/>
                  </a:lnTo>
                  <a:lnTo>
                    <a:pt x="20" y="107"/>
                  </a:lnTo>
                  <a:lnTo>
                    <a:pt x="22" y="105"/>
                  </a:lnTo>
                  <a:lnTo>
                    <a:pt x="24" y="101"/>
                  </a:lnTo>
                  <a:lnTo>
                    <a:pt x="26" y="94"/>
                  </a:lnTo>
                  <a:lnTo>
                    <a:pt x="27" y="90"/>
                  </a:lnTo>
                  <a:lnTo>
                    <a:pt x="26" y="85"/>
                  </a:lnTo>
                  <a:lnTo>
                    <a:pt x="25" y="79"/>
                  </a:lnTo>
                  <a:lnTo>
                    <a:pt x="24" y="76"/>
                  </a:lnTo>
                  <a:lnTo>
                    <a:pt x="21" y="72"/>
                  </a:lnTo>
                  <a:lnTo>
                    <a:pt x="18" y="67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20" y="57"/>
                  </a:lnTo>
                  <a:lnTo>
                    <a:pt x="21" y="56"/>
                  </a:lnTo>
                  <a:lnTo>
                    <a:pt x="22" y="54"/>
                  </a:lnTo>
                  <a:lnTo>
                    <a:pt x="22" y="51"/>
                  </a:lnTo>
                  <a:lnTo>
                    <a:pt x="21" y="47"/>
                  </a:lnTo>
                  <a:lnTo>
                    <a:pt x="18" y="44"/>
                  </a:lnTo>
                  <a:lnTo>
                    <a:pt x="15" y="39"/>
                  </a:lnTo>
                  <a:lnTo>
                    <a:pt x="14" y="33"/>
                  </a:lnTo>
                  <a:lnTo>
                    <a:pt x="13" y="31"/>
                  </a:lnTo>
                  <a:lnTo>
                    <a:pt x="11" y="28"/>
                  </a:lnTo>
                  <a:lnTo>
                    <a:pt x="7" y="23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20">
              <a:extLst>
                <a:ext uri="{FF2B5EF4-FFF2-40B4-BE49-F238E27FC236}">
                  <a16:creationId xmlns:a16="http://schemas.microsoft.com/office/drawing/2014/main" id="{86156EA1-D9D5-B5C5-A64D-D2D6B3C95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6662" y="3086548"/>
              <a:ext cx="349135" cy="226919"/>
            </a:xfrm>
            <a:custGeom>
              <a:avLst/>
              <a:gdLst/>
              <a:ahLst/>
              <a:cxnLst>
                <a:cxn ang="0">
                  <a:pos x="142" y="146"/>
                </a:cxn>
                <a:cxn ang="0">
                  <a:pos x="138" y="137"/>
                </a:cxn>
                <a:cxn ang="0">
                  <a:pos x="133" y="130"/>
                </a:cxn>
                <a:cxn ang="0">
                  <a:pos x="118" y="123"/>
                </a:cxn>
                <a:cxn ang="0">
                  <a:pos x="101" y="113"/>
                </a:cxn>
                <a:cxn ang="0">
                  <a:pos x="84" y="96"/>
                </a:cxn>
                <a:cxn ang="0">
                  <a:pos x="78" y="82"/>
                </a:cxn>
                <a:cxn ang="0">
                  <a:pos x="68" y="79"/>
                </a:cxn>
                <a:cxn ang="0">
                  <a:pos x="57" y="77"/>
                </a:cxn>
                <a:cxn ang="0">
                  <a:pos x="53" y="70"/>
                </a:cxn>
                <a:cxn ang="0">
                  <a:pos x="52" y="63"/>
                </a:cxn>
                <a:cxn ang="0">
                  <a:pos x="43" y="58"/>
                </a:cxn>
                <a:cxn ang="0">
                  <a:pos x="34" y="52"/>
                </a:cxn>
                <a:cxn ang="0">
                  <a:pos x="32" y="59"/>
                </a:cxn>
                <a:cxn ang="0">
                  <a:pos x="25" y="60"/>
                </a:cxn>
                <a:cxn ang="0">
                  <a:pos x="13" y="66"/>
                </a:cxn>
                <a:cxn ang="0">
                  <a:pos x="6" y="77"/>
                </a:cxn>
                <a:cxn ang="0">
                  <a:pos x="67" y="25"/>
                </a:cxn>
                <a:cxn ang="0">
                  <a:pos x="117" y="34"/>
                </a:cxn>
                <a:cxn ang="0">
                  <a:pos x="132" y="47"/>
                </a:cxn>
                <a:cxn ang="0">
                  <a:pos x="137" y="65"/>
                </a:cxn>
                <a:cxn ang="0">
                  <a:pos x="148" y="80"/>
                </a:cxn>
                <a:cxn ang="0">
                  <a:pos x="158" y="84"/>
                </a:cxn>
                <a:cxn ang="0">
                  <a:pos x="165" y="87"/>
                </a:cxn>
                <a:cxn ang="0">
                  <a:pos x="171" y="75"/>
                </a:cxn>
                <a:cxn ang="0">
                  <a:pos x="186" y="66"/>
                </a:cxn>
                <a:cxn ang="0">
                  <a:pos x="193" y="61"/>
                </a:cxn>
                <a:cxn ang="0">
                  <a:pos x="197" y="63"/>
                </a:cxn>
                <a:cxn ang="0">
                  <a:pos x="192" y="66"/>
                </a:cxn>
                <a:cxn ang="0">
                  <a:pos x="185" y="72"/>
                </a:cxn>
                <a:cxn ang="0">
                  <a:pos x="190" y="75"/>
                </a:cxn>
                <a:cxn ang="0">
                  <a:pos x="196" y="80"/>
                </a:cxn>
                <a:cxn ang="0">
                  <a:pos x="203" y="77"/>
                </a:cxn>
                <a:cxn ang="0">
                  <a:pos x="207" y="75"/>
                </a:cxn>
                <a:cxn ang="0">
                  <a:pos x="211" y="79"/>
                </a:cxn>
                <a:cxn ang="0">
                  <a:pos x="216" y="83"/>
                </a:cxn>
                <a:cxn ang="0">
                  <a:pos x="224" y="86"/>
                </a:cxn>
                <a:cxn ang="0">
                  <a:pos x="216" y="90"/>
                </a:cxn>
                <a:cxn ang="0">
                  <a:pos x="213" y="92"/>
                </a:cxn>
                <a:cxn ang="0">
                  <a:pos x="207" y="95"/>
                </a:cxn>
                <a:cxn ang="0">
                  <a:pos x="200" y="94"/>
                </a:cxn>
                <a:cxn ang="0">
                  <a:pos x="196" y="95"/>
                </a:cxn>
                <a:cxn ang="0">
                  <a:pos x="188" y="93"/>
                </a:cxn>
                <a:cxn ang="0">
                  <a:pos x="193" y="86"/>
                </a:cxn>
                <a:cxn ang="0">
                  <a:pos x="185" y="86"/>
                </a:cxn>
                <a:cxn ang="0">
                  <a:pos x="176" y="86"/>
                </a:cxn>
                <a:cxn ang="0">
                  <a:pos x="174" y="92"/>
                </a:cxn>
                <a:cxn ang="0">
                  <a:pos x="167" y="96"/>
                </a:cxn>
                <a:cxn ang="0">
                  <a:pos x="170" y="98"/>
                </a:cxn>
                <a:cxn ang="0">
                  <a:pos x="166" y="102"/>
                </a:cxn>
                <a:cxn ang="0">
                  <a:pos x="156" y="107"/>
                </a:cxn>
                <a:cxn ang="0">
                  <a:pos x="151" y="113"/>
                </a:cxn>
                <a:cxn ang="0">
                  <a:pos x="158" y="116"/>
                </a:cxn>
                <a:cxn ang="0">
                  <a:pos x="158" y="126"/>
                </a:cxn>
                <a:cxn ang="0">
                  <a:pos x="158" y="135"/>
                </a:cxn>
                <a:cxn ang="0">
                  <a:pos x="152" y="150"/>
                </a:cxn>
              </a:cxnLst>
              <a:rect l="0" t="0" r="r" b="b"/>
              <a:pathLst>
                <a:path w="224" h="150">
                  <a:moveTo>
                    <a:pt x="152" y="150"/>
                  </a:moveTo>
                  <a:lnTo>
                    <a:pt x="151" y="147"/>
                  </a:lnTo>
                  <a:lnTo>
                    <a:pt x="149" y="146"/>
                  </a:lnTo>
                  <a:lnTo>
                    <a:pt x="142" y="146"/>
                  </a:lnTo>
                  <a:lnTo>
                    <a:pt x="138" y="146"/>
                  </a:lnTo>
                  <a:lnTo>
                    <a:pt x="137" y="146"/>
                  </a:lnTo>
                  <a:lnTo>
                    <a:pt x="138" y="140"/>
                  </a:lnTo>
                  <a:lnTo>
                    <a:pt x="138" y="137"/>
                  </a:lnTo>
                  <a:lnTo>
                    <a:pt x="139" y="135"/>
                  </a:lnTo>
                  <a:lnTo>
                    <a:pt x="139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0" y="129"/>
                  </a:lnTo>
                  <a:lnTo>
                    <a:pt x="127" y="129"/>
                  </a:lnTo>
                  <a:lnTo>
                    <a:pt x="125" y="127"/>
                  </a:lnTo>
                  <a:lnTo>
                    <a:pt x="118" y="123"/>
                  </a:lnTo>
                  <a:lnTo>
                    <a:pt x="115" y="121"/>
                  </a:lnTo>
                  <a:lnTo>
                    <a:pt x="109" y="117"/>
                  </a:lnTo>
                  <a:lnTo>
                    <a:pt x="107" y="117"/>
                  </a:lnTo>
                  <a:lnTo>
                    <a:pt x="101" y="113"/>
                  </a:lnTo>
                  <a:lnTo>
                    <a:pt x="99" y="110"/>
                  </a:lnTo>
                  <a:lnTo>
                    <a:pt x="92" y="105"/>
                  </a:lnTo>
                  <a:lnTo>
                    <a:pt x="84" y="98"/>
                  </a:lnTo>
                  <a:lnTo>
                    <a:pt x="84" y="96"/>
                  </a:lnTo>
                  <a:lnTo>
                    <a:pt x="83" y="92"/>
                  </a:lnTo>
                  <a:lnTo>
                    <a:pt x="81" y="91"/>
                  </a:lnTo>
                  <a:lnTo>
                    <a:pt x="79" y="86"/>
                  </a:lnTo>
                  <a:lnTo>
                    <a:pt x="78" y="82"/>
                  </a:lnTo>
                  <a:lnTo>
                    <a:pt x="77" y="79"/>
                  </a:lnTo>
                  <a:lnTo>
                    <a:pt x="71" y="77"/>
                  </a:lnTo>
                  <a:lnTo>
                    <a:pt x="70" y="78"/>
                  </a:lnTo>
                  <a:lnTo>
                    <a:pt x="68" y="79"/>
                  </a:lnTo>
                  <a:lnTo>
                    <a:pt x="65" y="78"/>
                  </a:lnTo>
                  <a:lnTo>
                    <a:pt x="62" y="78"/>
                  </a:lnTo>
                  <a:lnTo>
                    <a:pt x="59" y="79"/>
                  </a:lnTo>
                  <a:lnTo>
                    <a:pt x="57" y="77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2"/>
                  </a:lnTo>
                  <a:lnTo>
                    <a:pt x="53" y="70"/>
                  </a:lnTo>
                  <a:lnTo>
                    <a:pt x="54" y="69"/>
                  </a:lnTo>
                  <a:lnTo>
                    <a:pt x="55" y="67"/>
                  </a:lnTo>
                  <a:lnTo>
                    <a:pt x="52" y="65"/>
                  </a:lnTo>
                  <a:lnTo>
                    <a:pt x="52" y="63"/>
                  </a:lnTo>
                  <a:lnTo>
                    <a:pt x="52" y="62"/>
                  </a:lnTo>
                  <a:lnTo>
                    <a:pt x="50" y="60"/>
                  </a:lnTo>
                  <a:lnTo>
                    <a:pt x="47" y="59"/>
                  </a:lnTo>
                  <a:lnTo>
                    <a:pt x="43" y="58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6" y="53"/>
                  </a:lnTo>
                  <a:lnTo>
                    <a:pt x="34" y="52"/>
                  </a:lnTo>
                  <a:lnTo>
                    <a:pt x="32" y="52"/>
                  </a:lnTo>
                  <a:lnTo>
                    <a:pt x="29" y="54"/>
                  </a:lnTo>
                  <a:lnTo>
                    <a:pt x="31" y="56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6" y="56"/>
                  </a:lnTo>
                  <a:lnTo>
                    <a:pt x="26" y="57"/>
                  </a:lnTo>
                  <a:lnTo>
                    <a:pt x="25" y="60"/>
                  </a:lnTo>
                  <a:lnTo>
                    <a:pt x="23" y="61"/>
                  </a:lnTo>
                  <a:lnTo>
                    <a:pt x="19" y="61"/>
                  </a:lnTo>
                  <a:lnTo>
                    <a:pt x="16" y="63"/>
                  </a:lnTo>
                  <a:lnTo>
                    <a:pt x="13" y="66"/>
                  </a:lnTo>
                  <a:lnTo>
                    <a:pt x="13" y="71"/>
                  </a:lnTo>
                  <a:lnTo>
                    <a:pt x="15" y="74"/>
                  </a:lnTo>
                  <a:lnTo>
                    <a:pt x="14" y="77"/>
                  </a:lnTo>
                  <a:lnTo>
                    <a:pt x="6" y="77"/>
                  </a:lnTo>
                  <a:lnTo>
                    <a:pt x="0" y="77"/>
                  </a:lnTo>
                  <a:lnTo>
                    <a:pt x="0" y="11"/>
                  </a:lnTo>
                  <a:lnTo>
                    <a:pt x="34" y="0"/>
                  </a:lnTo>
                  <a:lnTo>
                    <a:pt x="67" y="25"/>
                  </a:lnTo>
                  <a:lnTo>
                    <a:pt x="79" y="38"/>
                  </a:lnTo>
                  <a:lnTo>
                    <a:pt x="94" y="36"/>
                  </a:lnTo>
                  <a:lnTo>
                    <a:pt x="110" y="37"/>
                  </a:lnTo>
                  <a:lnTo>
                    <a:pt x="117" y="34"/>
                  </a:lnTo>
                  <a:lnTo>
                    <a:pt x="121" y="39"/>
                  </a:lnTo>
                  <a:lnTo>
                    <a:pt x="125" y="41"/>
                  </a:lnTo>
                  <a:lnTo>
                    <a:pt x="128" y="50"/>
                  </a:lnTo>
                  <a:lnTo>
                    <a:pt x="132" y="47"/>
                  </a:lnTo>
                  <a:lnTo>
                    <a:pt x="132" y="55"/>
                  </a:lnTo>
                  <a:lnTo>
                    <a:pt x="131" y="59"/>
                  </a:lnTo>
                  <a:lnTo>
                    <a:pt x="131" y="65"/>
                  </a:lnTo>
                  <a:lnTo>
                    <a:pt x="137" y="65"/>
                  </a:lnTo>
                  <a:lnTo>
                    <a:pt x="139" y="71"/>
                  </a:lnTo>
                  <a:lnTo>
                    <a:pt x="140" y="79"/>
                  </a:lnTo>
                  <a:lnTo>
                    <a:pt x="143" y="80"/>
                  </a:lnTo>
                  <a:lnTo>
                    <a:pt x="148" y="80"/>
                  </a:lnTo>
                  <a:lnTo>
                    <a:pt x="154" y="79"/>
                  </a:lnTo>
                  <a:lnTo>
                    <a:pt x="155" y="79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58" y="86"/>
                  </a:lnTo>
                  <a:lnTo>
                    <a:pt x="161" y="89"/>
                  </a:lnTo>
                  <a:lnTo>
                    <a:pt x="164" y="89"/>
                  </a:lnTo>
                  <a:lnTo>
                    <a:pt x="165" y="87"/>
                  </a:lnTo>
                  <a:lnTo>
                    <a:pt x="164" y="84"/>
                  </a:lnTo>
                  <a:lnTo>
                    <a:pt x="167" y="80"/>
                  </a:lnTo>
                  <a:lnTo>
                    <a:pt x="170" y="79"/>
                  </a:lnTo>
                  <a:lnTo>
                    <a:pt x="171" y="75"/>
                  </a:lnTo>
                  <a:lnTo>
                    <a:pt x="173" y="74"/>
                  </a:lnTo>
                  <a:lnTo>
                    <a:pt x="178" y="71"/>
                  </a:lnTo>
                  <a:lnTo>
                    <a:pt x="183" y="69"/>
                  </a:lnTo>
                  <a:lnTo>
                    <a:pt x="186" y="66"/>
                  </a:lnTo>
                  <a:lnTo>
                    <a:pt x="188" y="63"/>
                  </a:lnTo>
                  <a:lnTo>
                    <a:pt x="189" y="63"/>
                  </a:lnTo>
                  <a:lnTo>
                    <a:pt x="191" y="64"/>
                  </a:lnTo>
                  <a:lnTo>
                    <a:pt x="193" y="61"/>
                  </a:lnTo>
                  <a:lnTo>
                    <a:pt x="195" y="60"/>
                  </a:lnTo>
                  <a:lnTo>
                    <a:pt x="197" y="60"/>
                  </a:lnTo>
                  <a:lnTo>
                    <a:pt x="200" y="62"/>
                  </a:lnTo>
                  <a:lnTo>
                    <a:pt x="197" y="63"/>
                  </a:lnTo>
                  <a:lnTo>
                    <a:pt x="195" y="64"/>
                  </a:lnTo>
                  <a:lnTo>
                    <a:pt x="194" y="65"/>
                  </a:lnTo>
                  <a:lnTo>
                    <a:pt x="194" y="66"/>
                  </a:lnTo>
                  <a:lnTo>
                    <a:pt x="192" y="66"/>
                  </a:lnTo>
                  <a:lnTo>
                    <a:pt x="190" y="68"/>
                  </a:lnTo>
                  <a:lnTo>
                    <a:pt x="189" y="69"/>
                  </a:lnTo>
                  <a:lnTo>
                    <a:pt x="187" y="71"/>
                  </a:lnTo>
                  <a:lnTo>
                    <a:pt x="185" y="72"/>
                  </a:lnTo>
                  <a:lnTo>
                    <a:pt x="185" y="73"/>
                  </a:lnTo>
                  <a:lnTo>
                    <a:pt x="187" y="74"/>
                  </a:lnTo>
                  <a:lnTo>
                    <a:pt x="189" y="74"/>
                  </a:lnTo>
                  <a:lnTo>
                    <a:pt x="190" y="75"/>
                  </a:lnTo>
                  <a:lnTo>
                    <a:pt x="192" y="74"/>
                  </a:lnTo>
                  <a:lnTo>
                    <a:pt x="193" y="75"/>
                  </a:lnTo>
                  <a:lnTo>
                    <a:pt x="194" y="77"/>
                  </a:lnTo>
                  <a:lnTo>
                    <a:pt x="196" y="80"/>
                  </a:lnTo>
                  <a:lnTo>
                    <a:pt x="199" y="80"/>
                  </a:lnTo>
                  <a:lnTo>
                    <a:pt x="202" y="80"/>
                  </a:lnTo>
                  <a:lnTo>
                    <a:pt x="202" y="77"/>
                  </a:lnTo>
                  <a:lnTo>
                    <a:pt x="203" y="77"/>
                  </a:lnTo>
                  <a:lnTo>
                    <a:pt x="204" y="75"/>
                  </a:lnTo>
                  <a:lnTo>
                    <a:pt x="205" y="73"/>
                  </a:lnTo>
                  <a:lnTo>
                    <a:pt x="206" y="74"/>
                  </a:lnTo>
                  <a:lnTo>
                    <a:pt x="207" y="75"/>
                  </a:lnTo>
                  <a:lnTo>
                    <a:pt x="208" y="78"/>
                  </a:lnTo>
                  <a:lnTo>
                    <a:pt x="208" y="79"/>
                  </a:lnTo>
                  <a:lnTo>
                    <a:pt x="210" y="79"/>
                  </a:lnTo>
                  <a:lnTo>
                    <a:pt x="211" y="79"/>
                  </a:lnTo>
                  <a:lnTo>
                    <a:pt x="212" y="81"/>
                  </a:lnTo>
                  <a:lnTo>
                    <a:pt x="212" y="81"/>
                  </a:lnTo>
                  <a:lnTo>
                    <a:pt x="214" y="81"/>
                  </a:lnTo>
                  <a:lnTo>
                    <a:pt x="216" y="83"/>
                  </a:lnTo>
                  <a:lnTo>
                    <a:pt x="217" y="84"/>
                  </a:lnTo>
                  <a:lnTo>
                    <a:pt x="220" y="85"/>
                  </a:lnTo>
                  <a:lnTo>
                    <a:pt x="223" y="85"/>
                  </a:lnTo>
                  <a:lnTo>
                    <a:pt x="224" y="86"/>
                  </a:lnTo>
                  <a:lnTo>
                    <a:pt x="221" y="87"/>
                  </a:lnTo>
                  <a:lnTo>
                    <a:pt x="220" y="89"/>
                  </a:lnTo>
                  <a:lnTo>
                    <a:pt x="218" y="90"/>
                  </a:lnTo>
                  <a:lnTo>
                    <a:pt x="216" y="90"/>
                  </a:lnTo>
                  <a:lnTo>
                    <a:pt x="214" y="89"/>
                  </a:lnTo>
                  <a:lnTo>
                    <a:pt x="215" y="90"/>
                  </a:lnTo>
                  <a:lnTo>
                    <a:pt x="215" y="92"/>
                  </a:lnTo>
                  <a:lnTo>
                    <a:pt x="213" y="92"/>
                  </a:lnTo>
                  <a:lnTo>
                    <a:pt x="212" y="92"/>
                  </a:lnTo>
                  <a:lnTo>
                    <a:pt x="209" y="93"/>
                  </a:lnTo>
                  <a:lnTo>
                    <a:pt x="208" y="95"/>
                  </a:lnTo>
                  <a:lnTo>
                    <a:pt x="207" y="95"/>
                  </a:lnTo>
                  <a:lnTo>
                    <a:pt x="205" y="97"/>
                  </a:lnTo>
                  <a:lnTo>
                    <a:pt x="204" y="96"/>
                  </a:lnTo>
                  <a:lnTo>
                    <a:pt x="202" y="95"/>
                  </a:lnTo>
                  <a:lnTo>
                    <a:pt x="200" y="94"/>
                  </a:lnTo>
                  <a:lnTo>
                    <a:pt x="199" y="95"/>
                  </a:lnTo>
                  <a:lnTo>
                    <a:pt x="198" y="95"/>
                  </a:lnTo>
                  <a:lnTo>
                    <a:pt x="196" y="95"/>
                  </a:lnTo>
                  <a:lnTo>
                    <a:pt x="196" y="95"/>
                  </a:lnTo>
                  <a:lnTo>
                    <a:pt x="193" y="95"/>
                  </a:lnTo>
                  <a:lnTo>
                    <a:pt x="191" y="95"/>
                  </a:lnTo>
                  <a:lnTo>
                    <a:pt x="190" y="93"/>
                  </a:lnTo>
                  <a:lnTo>
                    <a:pt x="188" y="93"/>
                  </a:lnTo>
                  <a:lnTo>
                    <a:pt x="188" y="91"/>
                  </a:lnTo>
                  <a:lnTo>
                    <a:pt x="189" y="90"/>
                  </a:lnTo>
                  <a:lnTo>
                    <a:pt x="192" y="88"/>
                  </a:lnTo>
                  <a:lnTo>
                    <a:pt x="193" y="86"/>
                  </a:lnTo>
                  <a:lnTo>
                    <a:pt x="191" y="84"/>
                  </a:lnTo>
                  <a:lnTo>
                    <a:pt x="189" y="81"/>
                  </a:lnTo>
                  <a:lnTo>
                    <a:pt x="187" y="83"/>
                  </a:lnTo>
                  <a:lnTo>
                    <a:pt x="185" y="86"/>
                  </a:lnTo>
                  <a:lnTo>
                    <a:pt x="181" y="87"/>
                  </a:lnTo>
                  <a:lnTo>
                    <a:pt x="179" y="89"/>
                  </a:lnTo>
                  <a:lnTo>
                    <a:pt x="178" y="87"/>
                  </a:lnTo>
                  <a:lnTo>
                    <a:pt x="176" y="86"/>
                  </a:lnTo>
                  <a:lnTo>
                    <a:pt x="175" y="86"/>
                  </a:lnTo>
                  <a:lnTo>
                    <a:pt x="175" y="87"/>
                  </a:lnTo>
                  <a:lnTo>
                    <a:pt x="173" y="90"/>
                  </a:lnTo>
                  <a:lnTo>
                    <a:pt x="174" y="92"/>
                  </a:lnTo>
                  <a:lnTo>
                    <a:pt x="174" y="95"/>
                  </a:lnTo>
                  <a:lnTo>
                    <a:pt x="173" y="96"/>
                  </a:lnTo>
                  <a:lnTo>
                    <a:pt x="171" y="95"/>
                  </a:lnTo>
                  <a:lnTo>
                    <a:pt x="167" y="96"/>
                  </a:lnTo>
                  <a:lnTo>
                    <a:pt x="164" y="96"/>
                  </a:lnTo>
                  <a:lnTo>
                    <a:pt x="166" y="98"/>
                  </a:lnTo>
                  <a:lnTo>
                    <a:pt x="169" y="97"/>
                  </a:lnTo>
                  <a:lnTo>
                    <a:pt x="170" y="98"/>
                  </a:lnTo>
                  <a:lnTo>
                    <a:pt x="168" y="98"/>
                  </a:lnTo>
                  <a:lnTo>
                    <a:pt x="167" y="99"/>
                  </a:lnTo>
                  <a:lnTo>
                    <a:pt x="167" y="102"/>
                  </a:lnTo>
                  <a:lnTo>
                    <a:pt x="166" y="102"/>
                  </a:lnTo>
                  <a:lnTo>
                    <a:pt x="164" y="103"/>
                  </a:lnTo>
                  <a:lnTo>
                    <a:pt x="164" y="106"/>
                  </a:lnTo>
                  <a:lnTo>
                    <a:pt x="163" y="107"/>
                  </a:lnTo>
                  <a:lnTo>
                    <a:pt x="156" y="107"/>
                  </a:lnTo>
                  <a:lnTo>
                    <a:pt x="152" y="105"/>
                  </a:lnTo>
                  <a:lnTo>
                    <a:pt x="150" y="108"/>
                  </a:lnTo>
                  <a:lnTo>
                    <a:pt x="149" y="111"/>
                  </a:lnTo>
                  <a:lnTo>
                    <a:pt x="151" y="113"/>
                  </a:lnTo>
                  <a:lnTo>
                    <a:pt x="152" y="115"/>
                  </a:lnTo>
                  <a:lnTo>
                    <a:pt x="154" y="116"/>
                  </a:lnTo>
                  <a:lnTo>
                    <a:pt x="156" y="116"/>
                  </a:lnTo>
                  <a:lnTo>
                    <a:pt x="158" y="116"/>
                  </a:lnTo>
                  <a:lnTo>
                    <a:pt x="159" y="118"/>
                  </a:lnTo>
                  <a:lnTo>
                    <a:pt x="158" y="120"/>
                  </a:lnTo>
                  <a:lnTo>
                    <a:pt x="158" y="123"/>
                  </a:lnTo>
                  <a:lnTo>
                    <a:pt x="158" y="126"/>
                  </a:lnTo>
                  <a:lnTo>
                    <a:pt x="161" y="129"/>
                  </a:lnTo>
                  <a:lnTo>
                    <a:pt x="162" y="131"/>
                  </a:lnTo>
                  <a:lnTo>
                    <a:pt x="161" y="132"/>
                  </a:lnTo>
                  <a:lnTo>
                    <a:pt x="158" y="135"/>
                  </a:lnTo>
                  <a:lnTo>
                    <a:pt x="157" y="139"/>
                  </a:lnTo>
                  <a:lnTo>
                    <a:pt x="154" y="141"/>
                  </a:lnTo>
                  <a:lnTo>
                    <a:pt x="155" y="144"/>
                  </a:lnTo>
                  <a:lnTo>
                    <a:pt x="152" y="15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21">
              <a:extLst>
                <a:ext uri="{FF2B5EF4-FFF2-40B4-BE49-F238E27FC236}">
                  <a16:creationId xmlns:a16="http://schemas.microsoft.com/office/drawing/2014/main" id="{3E5A79DD-90B7-A422-4B00-2AFBCC538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953" y="3805125"/>
              <a:ext cx="303935" cy="229945"/>
            </a:xfrm>
            <a:custGeom>
              <a:avLst/>
              <a:gdLst/>
              <a:ahLst/>
              <a:cxnLst>
                <a:cxn ang="0">
                  <a:pos x="127" y="57"/>
                </a:cxn>
                <a:cxn ang="0">
                  <a:pos x="130" y="64"/>
                </a:cxn>
                <a:cxn ang="0">
                  <a:pos x="138" y="74"/>
                </a:cxn>
                <a:cxn ang="0">
                  <a:pos x="145" y="79"/>
                </a:cxn>
                <a:cxn ang="0">
                  <a:pos x="174" y="89"/>
                </a:cxn>
                <a:cxn ang="0">
                  <a:pos x="193" y="92"/>
                </a:cxn>
                <a:cxn ang="0">
                  <a:pos x="171" y="117"/>
                </a:cxn>
                <a:cxn ang="0">
                  <a:pos x="157" y="133"/>
                </a:cxn>
                <a:cxn ang="0">
                  <a:pos x="142" y="133"/>
                </a:cxn>
                <a:cxn ang="0">
                  <a:pos x="135" y="134"/>
                </a:cxn>
                <a:cxn ang="0">
                  <a:pos x="130" y="139"/>
                </a:cxn>
                <a:cxn ang="0">
                  <a:pos x="126" y="142"/>
                </a:cxn>
                <a:cxn ang="0">
                  <a:pos x="117" y="143"/>
                </a:cxn>
                <a:cxn ang="0">
                  <a:pos x="108" y="145"/>
                </a:cxn>
                <a:cxn ang="0">
                  <a:pos x="103" y="142"/>
                </a:cxn>
                <a:cxn ang="0">
                  <a:pos x="96" y="143"/>
                </a:cxn>
                <a:cxn ang="0">
                  <a:pos x="91" y="147"/>
                </a:cxn>
                <a:cxn ang="0">
                  <a:pos x="85" y="152"/>
                </a:cxn>
                <a:cxn ang="0">
                  <a:pos x="76" y="150"/>
                </a:cxn>
                <a:cxn ang="0">
                  <a:pos x="67" y="149"/>
                </a:cxn>
                <a:cxn ang="0">
                  <a:pos x="49" y="139"/>
                </a:cxn>
                <a:cxn ang="0">
                  <a:pos x="39" y="136"/>
                </a:cxn>
                <a:cxn ang="0">
                  <a:pos x="37" y="135"/>
                </a:cxn>
                <a:cxn ang="0">
                  <a:pos x="36" y="128"/>
                </a:cxn>
                <a:cxn ang="0">
                  <a:pos x="32" y="126"/>
                </a:cxn>
                <a:cxn ang="0">
                  <a:pos x="27" y="122"/>
                </a:cxn>
                <a:cxn ang="0">
                  <a:pos x="21" y="109"/>
                </a:cxn>
                <a:cxn ang="0">
                  <a:pos x="10" y="97"/>
                </a:cxn>
                <a:cxn ang="0">
                  <a:pos x="4" y="95"/>
                </a:cxn>
                <a:cxn ang="0">
                  <a:pos x="0" y="94"/>
                </a:cxn>
                <a:cxn ang="0">
                  <a:pos x="2" y="86"/>
                </a:cxn>
                <a:cxn ang="0">
                  <a:pos x="9" y="87"/>
                </a:cxn>
                <a:cxn ang="0">
                  <a:pos x="14" y="85"/>
                </a:cxn>
                <a:cxn ang="0">
                  <a:pos x="15" y="75"/>
                </a:cxn>
                <a:cxn ang="0">
                  <a:pos x="16" y="62"/>
                </a:cxn>
                <a:cxn ang="0">
                  <a:pos x="19" y="55"/>
                </a:cxn>
                <a:cxn ang="0">
                  <a:pos x="23" y="55"/>
                </a:cxn>
                <a:cxn ang="0">
                  <a:pos x="25" y="53"/>
                </a:cxn>
                <a:cxn ang="0">
                  <a:pos x="27" y="40"/>
                </a:cxn>
                <a:cxn ang="0">
                  <a:pos x="33" y="32"/>
                </a:cxn>
                <a:cxn ang="0">
                  <a:pos x="41" y="28"/>
                </a:cxn>
                <a:cxn ang="0">
                  <a:pos x="45" y="14"/>
                </a:cxn>
                <a:cxn ang="0">
                  <a:pos x="45" y="7"/>
                </a:cxn>
                <a:cxn ang="0">
                  <a:pos x="50" y="8"/>
                </a:cxn>
                <a:cxn ang="0">
                  <a:pos x="54" y="5"/>
                </a:cxn>
                <a:cxn ang="0">
                  <a:pos x="62" y="0"/>
                </a:cxn>
                <a:cxn ang="0">
                  <a:pos x="66" y="2"/>
                </a:cxn>
                <a:cxn ang="0">
                  <a:pos x="73" y="5"/>
                </a:cxn>
                <a:cxn ang="0">
                  <a:pos x="77" y="2"/>
                </a:cxn>
                <a:cxn ang="0">
                  <a:pos x="81" y="5"/>
                </a:cxn>
                <a:cxn ang="0">
                  <a:pos x="85" y="5"/>
                </a:cxn>
                <a:cxn ang="0">
                  <a:pos x="87" y="5"/>
                </a:cxn>
                <a:cxn ang="0">
                  <a:pos x="96" y="8"/>
                </a:cxn>
                <a:cxn ang="0">
                  <a:pos x="103" y="13"/>
                </a:cxn>
                <a:cxn ang="0">
                  <a:pos x="112" y="22"/>
                </a:cxn>
                <a:cxn ang="0">
                  <a:pos x="118" y="28"/>
                </a:cxn>
                <a:cxn ang="0">
                  <a:pos x="122" y="33"/>
                </a:cxn>
                <a:cxn ang="0">
                  <a:pos x="115" y="42"/>
                </a:cxn>
                <a:cxn ang="0">
                  <a:pos x="115" y="46"/>
                </a:cxn>
                <a:cxn ang="0">
                  <a:pos x="119" y="53"/>
                </a:cxn>
                <a:cxn ang="0">
                  <a:pos x="126" y="51"/>
                </a:cxn>
              </a:cxnLst>
              <a:rect l="0" t="0" r="r" b="b"/>
              <a:pathLst>
                <a:path w="195" h="152">
                  <a:moveTo>
                    <a:pt x="130" y="52"/>
                  </a:moveTo>
                  <a:lnTo>
                    <a:pt x="127" y="57"/>
                  </a:lnTo>
                  <a:lnTo>
                    <a:pt x="128" y="60"/>
                  </a:lnTo>
                  <a:lnTo>
                    <a:pt x="130" y="64"/>
                  </a:lnTo>
                  <a:lnTo>
                    <a:pt x="134" y="69"/>
                  </a:lnTo>
                  <a:lnTo>
                    <a:pt x="138" y="74"/>
                  </a:lnTo>
                  <a:lnTo>
                    <a:pt x="142" y="77"/>
                  </a:lnTo>
                  <a:lnTo>
                    <a:pt x="145" y="79"/>
                  </a:lnTo>
                  <a:lnTo>
                    <a:pt x="149" y="80"/>
                  </a:lnTo>
                  <a:lnTo>
                    <a:pt x="174" y="89"/>
                  </a:lnTo>
                  <a:lnTo>
                    <a:pt x="182" y="92"/>
                  </a:lnTo>
                  <a:lnTo>
                    <a:pt x="193" y="92"/>
                  </a:lnTo>
                  <a:lnTo>
                    <a:pt x="195" y="92"/>
                  </a:lnTo>
                  <a:lnTo>
                    <a:pt x="171" y="117"/>
                  </a:lnTo>
                  <a:lnTo>
                    <a:pt x="162" y="127"/>
                  </a:lnTo>
                  <a:lnTo>
                    <a:pt x="157" y="133"/>
                  </a:lnTo>
                  <a:lnTo>
                    <a:pt x="152" y="133"/>
                  </a:lnTo>
                  <a:lnTo>
                    <a:pt x="142" y="133"/>
                  </a:lnTo>
                  <a:lnTo>
                    <a:pt x="138" y="133"/>
                  </a:lnTo>
                  <a:lnTo>
                    <a:pt x="135" y="134"/>
                  </a:lnTo>
                  <a:lnTo>
                    <a:pt x="133" y="136"/>
                  </a:lnTo>
                  <a:lnTo>
                    <a:pt x="130" y="139"/>
                  </a:lnTo>
                  <a:lnTo>
                    <a:pt x="128" y="141"/>
                  </a:lnTo>
                  <a:lnTo>
                    <a:pt x="126" y="142"/>
                  </a:lnTo>
                  <a:lnTo>
                    <a:pt x="119" y="142"/>
                  </a:lnTo>
                  <a:lnTo>
                    <a:pt x="117" y="143"/>
                  </a:lnTo>
                  <a:lnTo>
                    <a:pt x="115" y="146"/>
                  </a:lnTo>
                  <a:lnTo>
                    <a:pt x="108" y="145"/>
                  </a:lnTo>
                  <a:lnTo>
                    <a:pt x="105" y="144"/>
                  </a:lnTo>
                  <a:lnTo>
                    <a:pt x="103" y="142"/>
                  </a:lnTo>
                  <a:lnTo>
                    <a:pt x="101" y="142"/>
                  </a:lnTo>
                  <a:lnTo>
                    <a:pt x="96" y="143"/>
                  </a:lnTo>
                  <a:lnTo>
                    <a:pt x="92" y="146"/>
                  </a:lnTo>
                  <a:lnTo>
                    <a:pt x="91" y="147"/>
                  </a:lnTo>
                  <a:lnTo>
                    <a:pt x="87" y="151"/>
                  </a:lnTo>
                  <a:lnTo>
                    <a:pt x="85" y="152"/>
                  </a:lnTo>
                  <a:lnTo>
                    <a:pt x="81" y="151"/>
                  </a:lnTo>
                  <a:lnTo>
                    <a:pt x="76" y="150"/>
                  </a:lnTo>
                  <a:lnTo>
                    <a:pt x="69" y="149"/>
                  </a:lnTo>
                  <a:lnTo>
                    <a:pt x="67" y="149"/>
                  </a:lnTo>
                  <a:lnTo>
                    <a:pt x="53" y="140"/>
                  </a:lnTo>
                  <a:lnTo>
                    <a:pt x="49" y="139"/>
                  </a:lnTo>
                  <a:lnTo>
                    <a:pt x="45" y="137"/>
                  </a:lnTo>
                  <a:lnTo>
                    <a:pt x="39" y="136"/>
                  </a:lnTo>
                  <a:lnTo>
                    <a:pt x="37" y="136"/>
                  </a:lnTo>
                  <a:lnTo>
                    <a:pt x="37" y="135"/>
                  </a:lnTo>
                  <a:lnTo>
                    <a:pt x="37" y="134"/>
                  </a:lnTo>
                  <a:lnTo>
                    <a:pt x="36" y="128"/>
                  </a:lnTo>
                  <a:lnTo>
                    <a:pt x="35" y="127"/>
                  </a:lnTo>
                  <a:lnTo>
                    <a:pt x="32" y="126"/>
                  </a:lnTo>
                  <a:lnTo>
                    <a:pt x="30" y="124"/>
                  </a:lnTo>
                  <a:lnTo>
                    <a:pt x="27" y="122"/>
                  </a:lnTo>
                  <a:lnTo>
                    <a:pt x="25" y="118"/>
                  </a:lnTo>
                  <a:lnTo>
                    <a:pt x="21" y="109"/>
                  </a:lnTo>
                  <a:lnTo>
                    <a:pt x="15" y="103"/>
                  </a:lnTo>
                  <a:lnTo>
                    <a:pt x="10" y="97"/>
                  </a:lnTo>
                  <a:lnTo>
                    <a:pt x="8" y="96"/>
                  </a:lnTo>
                  <a:lnTo>
                    <a:pt x="4" y="95"/>
                  </a:lnTo>
                  <a:lnTo>
                    <a:pt x="1" y="95"/>
                  </a:lnTo>
                  <a:lnTo>
                    <a:pt x="0" y="94"/>
                  </a:lnTo>
                  <a:lnTo>
                    <a:pt x="1" y="91"/>
                  </a:lnTo>
                  <a:lnTo>
                    <a:pt x="2" y="86"/>
                  </a:lnTo>
                  <a:lnTo>
                    <a:pt x="4" y="86"/>
                  </a:lnTo>
                  <a:lnTo>
                    <a:pt x="9" y="87"/>
                  </a:lnTo>
                  <a:lnTo>
                    <a:pt x="11" y="87"/>
                  </a:lnTo>
                  <a:lnTo>
                    <a:pt x="14" y="85"/>
                  </a:lnTo>
                  <a:lnTo>
                    <a:pt x="15" y="78"/>
                  </a:lnTo>
                  <a:lnTo>
                    <a:pt x="15" y="75"/>
                  </a:lnTo>
                  <a:lnTo>
                    <a:pt x="16" y="68"/>
                  </a:lnTo>
                  <a:lnTo>
                    <a:pt x="16" y="62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3" y="55"/>
                  </a:lnTo>
                  <a:lnTo>
                    <a:pt x="24" y="55"/>
                  </a:lnTo>
                  <a:lnTo>
                    <a:pt x="25" y="53"/>
                  </a:lnTo>
                  <a:lnTo>
                    <a:pt x="26" y="47"/>
                  </a:lnTo>
                  <a:lnTo>
                    <a:pt x="27" y="40"/>
                  </a:lnTo>
                  <a:lnTo>
                    <a:pt x="28" y="38"/>
                  </a:lnTo>
                  <a:lnTo>
                    <a:pt x="33" y="32"/>
                  </a:lnTo>
                  <a:lnTo>
                    <a:pt x="35" y="29"/>
                  </a:lnTo>
                  <a:lnTo>
                    <a:pt x="41" y="28"/>
                  </a:lnTo>
                  <a:lnTo>
                    <a:pt x="42" y="21"/>
                  </a:lnTo>
                  <a:lnTo>
                    <a:pt x="45" y="14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8" y="7"/>
                  </a:lnTo>
                  <a:lnTo>
                    <a:pt x="50" y="8"/>
                  </a:lnTo>
                  <a:lnTo>
                    <a:pt x="51" y="5"/>
                  </a:lnTo>
                  <a:lnTo>
                    <a:pt x="54" y="5"/>
                  </a:lnTo>
                  <a:lnTo>
                    <a:pt x="57" y="10"/>
                  </a:lnTo>
                  <a:lnTo>
                    <a:pt x="62" y="0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69" y="5"/>
                  </a:lnTo>
                  <a:lnTo>
                    <a:pt x="73" y="5"/>
                  </a:lnTo>
                  <a:lnTo>
                    <a:pt x="76" y="4"/>
                  </a:lnTo>
                  <a:lnTo>
                    <a:pt x="77" y="2"/>
                  </a:lnTo>
                  <a:lnTo>
                    <a:pt x="78" y="5"/>
                  </a:lnTo>
                  <a:lnTo>
                    <a:pt x="81" y="5"/>
                  </a:lnTo>
                  <a:lnTo>
                    <a:pt x="83" y="4"/>
                  </a:lnTo>
                  <a:lnTo>
                    <a:pt x="85" y="5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1" y="5"/>
                  </a:lnTo>
                  <a:lnTo>
                    <a:pt x="96" y="8"/>
                  </a:lnTo>
                  <a:lnTo>
                    <a:pt x="99" y="9"/>
                  </a:lnTo>
                  <a:lnTo>
                    <a:pt x="103" y="13"/>
                  </a:lnTo>
                  <a:lnTo>
                    <a:pt x="105" y="17"/>
                  </a:lnTo>
                  <a:lnTo>
                    <a:pt x="112" y="22"/>
                  </a:lnTo>
                  <a:lnTo>
                    <a:pt x="115" y="27"/>
                  </a:lnTo>
                  <a:lnTo>
                    <a:pt x="118" y="28"/>
                  </a:lnTo>
                  <a:lnTo>
                    <a:pt x="120" y="32"/>
                  </a:lnTo>
                  <a:lnTo>
                    <a:pt x="122" y="33"/>
                  </a:lnTo>
                  <a:lnTo>
                    <a:pt x="118" y="38"/>
                  </a:lnTo>
                  <a:lnTo>
                    <a:pt x="115" y="42"/>
                  </a:lnTo>
                  <a:lnTo>
                    <a:pt x="115" y="44"/>
                  </a:lnTo>
                  <a:lnTo>
                    <a:pt x="115" y="46"/>
                  </a:lnTo>
                  <a:lnTo>
                    <a:pt x="116" y="53"/>
                  </a:lnTo>
                  <a:lnTo>
                    <a:pt x="119" y="53"/>
                  </a:lnTo>
                  <a:lnTo>
                    <a:pt x="124" y="51"/>
                  </a:lnTo>
                  <a:lnTo>
                    <a:pt x="126" y="51"/>
                  </a:lnTo>
                  <a:lnTo>
                    <a:pt x="130" y="5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22">
              <a:extLst>
                <a:ext uri="{FF2B5EF4-FFF2-40B4-BE49-F238E27FC236}">
                  <a16:creationId xmlns:a16="http://schemas.microsoft.com/office/drawing/2014/main" id="{78094E5A-7E61-ED3B-210B-951734D41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814" y="4021455"/>
              <a:ext cx="112222" cy="110434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" y="70"/>
                </a:cxn>
                <a:cxn ang="0">
                  <a:pos x="1" y="68"/>
                </a:cxn>
                <a:cxn ang="0">
                  <a:pos x="1" y="64"/>
                </a:cxn>
                <a:cxn ang="0">
                  <a:pos x="1" y="59"/>
                </a:cxn>
                <a:cxn ang="0">
                  <a:pos x="1" y="56"/>
                </a:cxn>
                <a:cxn ang="0">
                  <a:pos x="1" y="53"/>
                </a:cxn>
                <a:cxn ang="0">
                  <a:pos x="3" y="47"/>
                </a:cxn>
                <a:cxn ang="0">
                  <a:pos x="5" y="43"/>
                </a:cxn>
                <a:cxn ang="0">
                  <a:pos x="7" y="41"/>
                </a:cxn>
                <a:cxn ang="0">
                  <a:pos x="14" y="35"/>
                </a:cxn>
                <a:cxn ang="0">
                  <a:pos x="21" y="29"/>
                </a:cxn>
                <a:cxn ang="0">
                  <a:pos x="22" y="26"/>
                </a:cxn>
                <a:cxn ang="0">
                  <a:pos x="21" y="24"/>
                </a:cxn>
                <a:cxn ang="0">
                  <a:pos x="20" y="24"/>
                </a:cxn>
                <a:cxn ang="0">
                  <a:pos x="17" y="23"/>
                </a:cxn>
                <a:cxn ang="0">
                  <a:pos x="16" y="23"/>
                </a:cxn>
                <a:cxn ang="0">
                  <a:pos x="15" y="22"/>
                </a:cxn>
                <a:cxn ang="0">
                  <a:pos x="17" y="11"/>
                </a:cxn>
                <a:cxn ang="0">
                  <a:pos x="17" y="8"/>
                </a:cxn>
                <a:cxn ang="0">
                  <a:pos x="16" y="7"/>
                </a:cxn>
                <a:cxn ang="0">
                  <a:pos x="15" y="7"/>
                </a:cxn>
                <a:cxn ang="0">
                  <a:pos x="18" y="6"/>
                </a:cxn>
                <a:cxn ang="0">
                  <a:pos x="21" y="5"/>
                </a:cxn>
                <a:cxn ang="0">
                  <a:pos x="24" y="5"/>
                </a:cxn>
                <a:cxn ang="0">
                  <a:pos x="30" y="6"/>
                </a:cxn>
                <a:cxn ang="0">
                  <a:pos x="35" y="6"/>
                </a:cxn>
                <a:cxn ang="0">
                  <a:pos x="40" y="4"/>
                </a:cxn>
                <a:cxn ang="0">
                  <a:pos x="45" y="3"/>
                </a:cxn>
                <a:cxn ang="0">
                  <a:pos x="47" y="4"/>
                </a:cxn>
                <a:cxn ang="0">
                  <a:pos x="49" y="5"/>
                </a:cxn>
                <a:cxn ang="0">
                  <a:pos x="51" y="5"/>
                </a:cxn>
                <a:cxn ang="0">
                  <a:pos x="55" y="3"/>
                </a:cxn>
                <a:cxn ang="0">
                  <a:pos x="58" y="0"/>
                </a:cxn>
                <a:cxn ang="0">
                  <a:pos x="60" y="3"/>
                </a:cxn>
                <a:cxn ang="0">
                  <a:pos x="63" y="6"/>
                </a:cxn>
                <a:cxn ang="0">
                  <a:pos x="63" y="7"/>
                </a:cxn>
                <a:cxn ang="0">
                  <a:pos x="63" y="12"/>
                </a:cxn>
                <a:cxn ang="0">
                  <a:pos x="64" y="15"/>
                </a:cxn>
                <a:cxn ang="0">
                  <a:pos x="69" y="21"/>
                </a:cxn>
                <a:cxn ang="0">
                  <a:pos x="70" y="23"/>
                </a:cxn>
                <a:cxn ang="0">
                  <a:pos x="72" y="27"/>
                </a:cxn>
                <a:cxn ang="0">
                  <a:pos x="72" y="31"/>
                </a:cxn>
                <a:cxn ang="0">
                  <a:pos x="71" y="34"/>
                </a:cxn>
                <a:cxn ang="0">
                  <a:pos x="68" y="38"/>
                </a:cxn>
                <a:cxn ang="0">
                  <a:pos x="66" y="41"/>
                </a:cxn>
                <a:cxn ang="0">
                  <a:pos x="60" y="47"/>
                </a:cxn>
                <a:cxn ang="0">
                  <a:pos x="56" y="51"/>
                </a:cxn>
                <a:cxn ang="0">
                  <a:pos x="55" y="53"/>
                </a:cxn>
                <a:cxn ang="0">
                  <a:pos x="49" y="68"/>
                </a:cxn>
                <a:cxn ang="0">
                  <a:pos x="21" y="68"/>
                </a:cxn>
                <a:cxn ang="0">
                  <a:pos x="13" y="68"/>
                </a:cxn>
                <a:cxn ang="0">
                  <a:pos x="12" y="68"/>
                </a:cxn>
                <a:cxn ang="0">
                  <a:pos x="9" y="70"/>
                </a:cxn>
                <a:cxn ang="0">
                  <a:pos x="6" y="73"/>
                </a:cxn>
                <a:cxn ang="0">
                  <a:pos x="3" y="73"/>
                </a:cxn>
                <a:cxn ang="0">
                  <a:pos x="0" y="72"/>
                </a:cxn>
                <a:cxn ang="0">
                  <a:pos x="0" y="71"/>
                </a:cxn>
              </a:cxnLst>
              <a:rect l="0" t="0" r="r" b="b"/>
              <a:pathLst>
                <a:path w="72" h="73">
                  <a:moveTo>
                    <a:pt x="0" y="71"/>
                  </a:moveTo>
                  <a:lnTo>
                    <a:pt x="1" y="70"/>
                  </a:lnTo>
                  <a:lnTo>
                    <a:pt x="1" y="68"/>
                  </a:lnTo>
                  <a:lnTo>
                    <a:pt x="1" y="64"/>
                  </a:lnTo>
                  <a:lnTo>
                    <a:pt x="1" y="59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3" y="47"/>
                  </a:lnTo>
                  <a:lnTo>
                    <a:pt x="5" y="43"/>
                  </a:lnTo>
                  <a:lnTo>
                    <a:pt x="7" y="41"/>
                  </a:lnTo>
                  <a:lnTo>
                    <a:pt x="14" y="35"/>
                  </a:lnTo>
                  <a:lnTo>
                    <a:pt x="21" y="29"/>
                  </a:lnTo>
                  <a:lnTo>
                    <a:pt x="22" y="26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7" y="11"/>
                  </a:lnTo>
                  <a:lnTo>
                    <a:pt x="17" y="8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8" y="6"/>
                  </a:lnTo>
                  <a:lnTo>
                    <a:pt x="21" y="5"/>
                  </a:lnTo>
                  <a:lnTo>
                    <a:pt x="24" y="5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40" y="4"/>
                  </a:lnTo>
                  <a:lnTo>
                    <a:pt x="45" y="3"/>
                  </a:lnTo>
                  <a:lnTo>
                    <a:pt x="47" y="4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5" y="3"/>
                  </a:lnTo>
                  <a:lnTo>
                    <a:pt x="58" y="0"/>
                  </a:lnTo>
                  <a:lnTo>
                    <a:pt x="60" y="3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12"/>
                  </a:lnTo>
                  <a:lnTo>
                    <a:pt x="64" y="15"/>
                  </a:lnTo>
                  <a:lnTo>
                    <a:pt x="69" y="21"/>
                  </a:lnTo>
                  <a:lnTo>
                    <a:pt x="70" y="23"/>
                  </a:lnTo>
                  <a:lnTo>
                    <a:pt x="72" y="27"/>
                  </a:lnTo>
                  <a:lnTo>
                    <a:pt x="72" y="31"/>
                  </a:lnTo>
                  <a:lnTo>
                    <a:pt x="71" y="34"/>
                  </a:lnTo>
                  <a:lnTo>
                    <a:pt x="68" y="38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6" y="51"/>
                  </a:lnTo>
                  <a:lnTo>
                    <a:pt x="55" y="53"/>
                  </a:lnTo>
                  <a:lnTo>
                    <a:pt x="49" y="68"/>
                  </a:lnTo>
                  <a:lnTo>
                    <a:pt x="21" y="68"/>
                  </a:lnTo>
                  <a:lnTo>
                    <a:pt x="13" y="68"/>
                  </a:lnTo>
                  <a:lnTo>
                    <a:pt x="12" y="68"/>
                  </a:lnTo>
                  <a:lnTo>
                    <a:pt x="9" y="70"/>
                  </a:lnTo>
                  <a:lnTo>
                    <a:pt x="6" y="73"/>
                  </a:lnTo>
                  <a:lnTo>
                    <a:pt x="3" y="73"/>
                  </a:lnTo>
                  <a:lnTo>
                    <a:pt x="0" y="7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23">
              <a:extLst>
                <a:ext uri="{FF2B5EF4-FFF2-40B4-BE49-F238E27FC236}">
                  <a16:creationId xmlns:a16="http://schemas.microsoft.com/office/drawing/2014/main" id="{7277BD83-70D9-FC2D-170A-D780809E5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228" y="4124325"/>
              <a:ext cx="43642" cy="34795"/>
            </a:xfrm>
            <a:custGeom>
              <a:avLst/>
              <a:gdLst/>
              <a:ahLst/>
              <a:cxnLst>
                <a:cxn ang="0">
                  <a:pos x="1" y="21"/>
                </a:cxn>
                <a:cxn ang="0">
                  <a:pos x="0" y="19"/>
                </a:cxn>
                <a:cxn ang="0">
                  <a:pos x="3" y="11"/>
                </a:cxn>
                <a:cxn ang="0">
                  <a:pos x="4" y="8"/>
                </a:cxn>
                <a:cxn ang="0">
                  <a:pos x="5" y="7"/>
                </a:cxn>
                <a:cxn ang="0">
                  <a:pos x="7" y="6"/>
                </a:cxn>
                <a:cxn ang="0">
                  <a:pos x="10" y="3"/>
                </a:cxn>
                <a:cxn ang="0">
                  <a:pos x="10" y="4"/>
                </a:cxn>
                <a:cxn ang="0">
                  <a:pos x="13" y="5"/>
                </a:cxn>
                <a:cxn ang="0">
                  <a:pos x="16" y="5"/>
                </a:cxn>
                <a:cxn ang="0">
                  <a:pos x="19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4"/>
                </a:cxn>
                <a:cxn ang="0">
                  <a:pos x="26" y="9"/>
                </a:cxn>
                <a:cxn ang="0">
                  <a:pos x="28" y="12"/>
                </a:cxn>
                <a:cxn ang="0">
                  <a:pos x="27" y="15"/>
                </a:cxn>
                <a:cxn ang="0">
                  <a:pos x="26" y="16"/>
                </a:cxn>
                <a:cxn ang="0">
                  <a:pos x="24" y="17"/>
                </a:cxn>
                <a:cxn ang="0">
                  <a:pos x="22" y="17"/>
                </a:cxn>
                <a:cxn ang="0">
                  <a:pos x="19" y="17"/>
                </a:cxn>
                <a:cxn ang="0">
                  <a:pos x="16" y="18"/>
                </a:cxn>
                <a:cxn ang="0">
                  <a:pos x="13" y="22"/>
                </a:cxn>
                <a:cxn ang="0">
                  <a:pos x="13" y="22"/>
                </a:cxn>
                <a:cxn ang="0">
                  <a:pos x="10" y="23"/>
                </a:cxn>
                <a:cxn ang="0">
                  <a:pos x="5" y="21"/>
                </a:cxn>
                <a:cxn ang="0">
                  <a:pos x="1" y="21"/>
                </a:cxn>
              </a:cxnLst>
              <a:rect l="0" t="0" r="r" b="b"/>
              <a:pathLst>
                <a:path w="28" h="23">
                  <a:moveTo>
                    <a:pt x="1" y="21"/>
                  </a:moveTo>
                  <a:lnTo>
                    <a:pt x="0" y="19"/>
                  </a:lnTo>
                  <a:lnTo>
                    <a:pt x="3" y="11"/>
                  </a:lnTo>
                  <a:lnTo>
                    <a:pt x="4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9" y="2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4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6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0" y="23"/>
                  </a:lnTo>
                  <a:lnTo>
                    <a:pt x="5" y="21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24">
              <a:extLst>
                <a:ext uri="{FF2B5EF4-FFF2-40B4-BE49-F238E27FC236}">
                  <a16:creationId xmlns:a16="http://schemas.microsoft.com/office/drawing/2014/main" id="{72E2BB88-45CB-2401-5F16-EA0D62B0A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787" y="4150042"/>
              <a:ext cx="40525" cy="45384"/>
            </a:xfrm>
            <a:custGeom>
              <a:avLst/>
              <a:gdLst/>
              <a:ahLst/>
              <a:cxnLst>
                <a:cxn ang="0">
                  <a:pos x="6" y="30"/>
                </a:cxn>
                <a:cxn ang="0">
                  <a:pos x="6" y="22"/>
                </a:cxn>
                <a:cxn ang="0">
                  <a:pos x="5" y="18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4" y="10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9" y="6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5" y="1"/>
                </a:cxn>
                <a:cxn ang="0">
                  <a:pos x="18" y="0"/>
                </a:cxn>
                <a:cxn ang="0">
                  <a:pos x="21" y="0"/>
                </a:cxn>
                <a:cxn ang="0">
                  <a:pos x="20" y="6"/>
                </a:cxn>
                <a:cxn ang="0">
                  <a:pos x="21" y="7"/>
                </a:cxn>
                <a:cxn ang="0">
                  <a:pos x="24" y="8"/>
                </a:cxn>
                <a:cxn ang="0">
                  <a:pos x="25" y="8"/>
                </a:cxn>
                <a:cxn ang="0">
                  <a:pos x="26" y="10"/>
                </a:cxn>
                <a:cxn ang="0">
                  <a:pos x="26" y="11"/>
                </a:cxn>
                <a:cxn ang="0">
                  <a:pos x="24" y="13"/>
                </a:cxn>
                <a:cxn ang="0">
                  <a:pos x="20" y="17"/>
                </a:cxn>
                <a:cxn ang="0">
                  <a:pos x="16" y="25"/>
                </a:cxn>
                <a:cxn ang="0">
                  <a:pos x="14" y="28"/>
                </a:cxn>
                <a:cxn ang="0">
                  <a:pos x="6" y="30"/>
                </a:cxn>
              </a:cxnLst>
              <a:rect l="0" t="0" r="r" b="b"/>
              <a:pathLst>
                <a:path w="26" h="30">
                  <a:moveTo>
                    <a:pt x="6" y="30"/>
                  </a:moveTo>
                  <a:lnTo>
                    <a:pt x="6" y="22"/>
                  </a:lnTo>
                  <a:lnTo>
                    <a:pt x="5" y="18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0" y="4"/>
                  </a:lnTo>
                  <a:lnTo>
                    <a:pt x="4" y="4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4" y="13"/>
                  </a:lnTo>
                  <a:lnTo>
                    <a:pt x="20" y="17"/>
                  </a:lnTo>
                  <a:lnTo>
                    <a:pt x="16" y="25"/>
                  </a:lnTo>
                  <a:lnTo>
                    <a:pt x="14" y="28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25">
              <a:extLst>
                <a:ext uri="{FF2B5EF4-FFF2-40B4-BE49-F238E27FC236}">
                  <a16:creationId xmlns:a16="http://schemas.microsoft.com/office/drawing/2014/main" id="{429F30F4-D217-B6FE-00FD-9BC12CE12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900" y="3718896"/>
              <a:ext cx="210416" cy="130100"/>
            </a:xfrm>
            <a:custGeom>
              <a:avLst/>
              <a:gdLst/>
              <a:ahLst/>
              <a:cxnLst>
                <a:cxn ang="0">
                  <a:pos x="133" y="32"/>
                </a:cxn>
                <a:cxn ang="0">
                  <a:pos x="126" y="38"/>
                </a:cxn>
                <a:cxn ang="0">
                  <a:pos x="123" y="43"/>
                </a:cxn>
                <a:cxn ang="0">
                  <a:pos x="121" y="47"/>
                </a:cxn>
                <a:cxn ang="0">
                  <a:pos x="99" y="55"/>
                </a:cxn>
                <a:cxn ang="0">
                  <a:pos x="86" y="59"/>
                </a:cxn>
                <a:cxn ang="0">
                  <a:pos x="81" y="65"/>
                </a:cxn>
                <a:cxn ang="0">
                  <a:pos x="76" y="67"/>
                </a:cxn>
                <a:cxn ang="0">
                  <a:pos x="69" y="67"/>
                </a:cxn>
                <a:cxn ang="0">
                  <a:pos x="61" y="72"/>
                </a:cxn>
                <a:cxn ang="0">
                  <a:pos x="51" y="76"/>
                </a:cxn>
                <a:cxn ang="0">
                  <a:pos x="41" y="76"/>
                </a:cxn>
                <a:cxn ang="0">
                  <a:pos x="36" y="79"/>
                </a:cxn>
                <a:cxn ang="0">
                  <a:pos x="32" y="82"/>
                </a:cxn>
                <a:cxn ang="0">
                  <a:pos x="27" y="84"/>
                </a:cxn>
                <a:cxn ang="0">
                  <a:pos x="23" y="86"/>
                </a:cxn>
                <a:cxn ang="0">
                  <a:pos x="15" y="86"/>
                </a:cxn>
                <a:cxn ang="0">
                  <a:pos x="10" y="82"/>
                </a:cxn>
                <a:cxn ang="0">
                  <a:pos x="8" y="78"/>
                </a:cxn>
                <a:cxn ang="0">
                  <a:pos x="8" y="70"/>
                </a:cxn>
                <a:cxn ang="0">
                  <a:pos x="5" y="60"/>
                </a:cxn>
                <a:cxn ang="0">
                  <a:pos x="0" y="45"/>
                </a:cxn>
                <a:cxn ang="0">
                  <a:pos x="2" y="37"/>
                </a:cxn>
                <a:cxn ang="0">
                  <a:pos x="6" y="29"/>
                </a:cxn>
                <a:cxn ang="0">
                  <a:pos x="6" y="22"/>
                </a:cxn>
                <a:cxn ang="0">
                  <a:pos x="9" y="20"/>
                </a:cxn>
                <a:cxn ang="0">
                  <a:pos x="15" y="22"/>
                </a:cxn>
                <a:cxn ang="0">
                  <a:pos x="22" y="22"/>
                </a:cxn>
                <a:cxn ang="0">
                  <a:pos x="37" y="53"/>
                </a:cxn>
                <a:cxn ang="0">
                  <a:pos x="60" y="23"/>
                </a:cxn>
                <a:cxn ang="0">
                  <a:pos x="63" y="20"/>
                </a:cxn>
                <a:cxn ang="0">
                  <a:pos x="93" y="9"/>
                </a:cxn>
                <a:cxn ang="0">
                  <a:pos x="118" y="1"/>
                </a:cxn>
                <a:cxn ang="0">
                  <a:pos x="119" y="4"/>
                </a:cxn>
                <a:cxn ang="0">
                  <a:pos x="124" y="14"/>
                </a:cxn>
                <a:cxn ang="0">
                  <a:pos x="131" y="24"/>
                </a:cxn>
                <a:cxn ang="0">
                  <a:pos x="133" y="30"/>
                </a:cxn>
              </a:cxnLst>
              <a:rect l="0" t="0" r="r" b="b"/>
              <a:pathLst>
                <a:path w="135" h="86">
                  <a:moveTo>
                    <a:pt x="135" y="32"/>
                  </a:moveTo>
                  <a:lnTo>
                    <a:pt x="133" y="32"/>
                  </a:lnTo>
                  <a:lnTo>
                    <a:pt x="130" y="34"/>
                  </a:lnTo>
                  <a:lnTo>
                    <a:pt x="126" y="38"/>
                  </a:lnTo>
                  <a:lnTo>
                    <a:pt x="125" y="40"/>
                  </a:lnTo>
                  <a:lnTo>
                    <a:pt x="123" y="43"/>
                  </a:lnTo>
                  <a:lnTo>
                    <a:pt x="123" y="45"/>
                  </a:lnTo>
                  <a:lnTo>
                    <a:pt x="121" y="47"/>
                  </a:lnTo>
                  <a:lnTo>
                    <a:pt x="112" y="51"/>
                  </a:lnTo>
                  <a:lnTo>
                    <a:pt x="99" y="55"/>
                  </a:lnTo>
                  <a:lnTo>
                    <a:pt x="92" y="58"/>
                  </a:lnTo>
                  <a:lnTo>
                    <a:pt x="86" y="59"/>
                  </a:lnTo>
                  <a:lnTo>
                    <a:pt x="84" y="61"/>
                  </a:lnTo>
                  <a:lnTo>
                    <a:pt x="81" y="65"/>
                  </a:lnTo>
                  <a:lnTo>
                    <a:pt x="79" y="67"/>
                  </a:lnTo>
                  <a:lnTo>
                    <a:pt x="76" y="67"/>
                  </a:lnTo>
                  <a:lnTo>
                    <a:pt x="72" y="67"/>
                  </a:lnTo>
                  <a:lnTo>
                    <a:pt x="69" y="67"/>
                  </a:lnTo>
                  <a:lnTo>
                    <a:pt x="65" y="70"/>
                  </a:lnTo>
                  <a:lnTo>
                    <a:pt x="61" y="72"/>
                  </a:lnTo>
                  <a:lnTo>
                    <a:pt x="55" y="75"/>
                  </a:lnTo>
                  <a:lnTo>
                    <a:pt x="51" y="76"/>
                  </a:lnTo>
                  <a:lnTo>
                    <a:pt x="44" y="76"/>
                  </a:lnTo>
                  <a:lnTo>
                    <a:pt x="41" y="76"/>
                  </a:lnTo>
                  <a:lnTo>
                    <a:pt x="39" y="77"/>
                  </a:lnTo>
                  <a:lnTo>
                    <a:pt x="36" y="79"/>
                  </a:lnTo>
                  <a:lnTo>
                    <a:pt x="35" y="80"/>
                  </a:lnTo>
                  <a:lnTo>
                    <a:pt x="32" y="82"/>
                  </a:lnTo>
                  <a:lnTo>
                    <a:pt x="29" y="84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3" y="86"/>
                  </a:lnTo>
                  <a:lnTo>
                    <a:pt x="18" y="86"/>
                  </a:lnTo>
                  <a:lnTo>
                    <a:pt x="15" y="86"/>
                  </a:lnTo>
                  <a:lnTo>
                    <a:pt x="11" y="83"/>
                  </a:lnTo>
                  <a:lnTo>
                    <a:pt x="10" y="82"/>
                  </a:lnTo>
                  <a:lnTo>
                    <a:pt x="8" y="80"/>
                  </a:lnTo>
                  <a:lnTo>
                    <a:pt x="8" y="78"/>
                  </a:lnTo>
                  <a:lnTo>
                    <a:pt x="9" y="74"/>
                  </a:lnTo>
                  <a:lnTo>
                    <a:pt x="8" y="70"/>
                  </a:lnTo>
                  <a:lnTo>
                    <a:pt x="6" y="67"/>
                  </a:lnTo>
                  <a:lnTo>
                    <a:pt x="5" y="60"/>
                  </a:lnTo>
                  <a:lnTo>
                    <a:pt x="1" y="48"/>
                  </a:lnTo>
                  <a:lnTo>
                    <a:pt x="0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8" y="21"/>
                  </a:lnTo>
                  <a:lnTo>
                    <a:pt x="9" y="20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9" y="37"/>
                  </a:lnTo>
                  <a:lnTo>
                    <a:pt x="37" y="53"/>
                  </a:lnTo>
                  <a:lnTo>
                    <a:pt x="49" y="37"/>
                  </a:lnTo>
                  <a:lnTo>
                    <a:pt x="60" y="23"/>
                  </a:lnTo>
                  <a:lnTo>
                    <a:pt x="63" y="21"/>
                  </a:lnTo>
                  <a:lnTo>
                    <a:pt x="63" y="20"/>
                  </a:lnTo>
                  <a:lnTo>
                    <a:pt x="66" y="19"/>
                  </a:lnTo>
                  <a:lnTo>
                    <a:pt x="93" y="9"/>
                  </a:lnTo>
                  <a:lnTo>
                    <a:pt x="111" y="3"/>
                  </a:lnTo>
                  <a:lnTo>
                    <a:pt x="118" y="1"/>
                  </a:lnTo>
                  <a:lnTo>
                    <a:pt x="119" y="0"/>
                  </a:lnTo>
                  <a:lnTo>
                    <a:pt x="119" y="4"/>
                  </a:lnTo>
                  <a:lnTo>
                    <a:pt x="120" y="8"/>
                  </a:lnTo>
                  <a:lnTo>
                    <a:pt x="124" y="14"/>
                  </a:lnTo>
                  <a:lnTo>
                    <a:pt x="130" y="22"/>
                  </a:lnTo>
                  <a:lnTo>
                    <a:pt x="131" y="24"/>
                  </a:lnTo>
                  <a:lnTo>
                    <a:pt x="130" y="26"/>
                  </a:lnTo>
                  <a:lnTo>
                    <a:pt x="133" y="30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26">
              <a:extLst>
                <a:ext uri="{FF2B5EF4-FFF2-40B4-BE49-F238E27FC236}">
                  <a16:creationId xmlns:a16="http://schemas.microsoft.com/office/drawing/2014/main" id="{2D0D8E45-CD5F-FD7E-D63D-E4422F1A4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115" y="3567617"/>
              <a:ext cx="15586" cy="36307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4" y="24"/>
                </a:cxn>
                <a:cxn ang="0">
                  <a:pos x="2" y="23"/>
                </a:cxn>
                <a:cxn ang="0">
                  <a:pos x="2" y="19"/>
                </a:cxn>
                <a:cxn ang="0">
                  <a:pos x="1" y="17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9" y="3"/>
                </a:cxn>
                <a:cxn ang="0">
                  <a:pos x="9" y="4"/>
                </a:cxn>
                <a:cxn ang="0">
                  <a:pos x="10" y="6"/>
                </a:cxn>
                <a:cxn ang="0">
                  <a:pos x="9" y="9"/>
                </a:cxn>
                <a:cxn ang="0">
                  <a:pos x="10" y="14"/>
                </a:cxn>
                <a:cxn ang="0">
                  <a:pos x="10" y="15"/>
                </a:cxn>
                <a:cxn ang="0">
                  <a:pos x="10" y="18"/>
                </a:cxn>
                <a:cxn ang="0">
                  <a:pos x="8" y="21"/>
                </a:cxn>
                <a:cxn ang="0">
                  <a:pos x="6" y="24"/>
                </a:cxn>
              </a:cxnLst>
              <a:rect l="0" t="0" r="r" b="b"/>
              <a:pathLst>
                <a:path w="10" h="24">
                  <a:moveTo>
                    <a:pt x="6" y="24"/>
                  </a:moveTo>
                  <a:lnTo>
                    <a:pt x="4" y="24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1" y="17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6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0" y="18"/>
                  </a:lnTo>
                  <a:lnTo>
                    <a:pt x="8" y="21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27">
              <a:extLst>
                <a:ext uri="{FF2B5EF4-FFF2-40B4-BE49-F238E27FC236}">
                  <a16:creationId xmlns:a16="http://schemas.microsoft.com/office/drawing/2014/main" id="{F919E7BB-ADC6-EE4D-6615-524C26A65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196" y="3847483"/>
              <a:ext cx="34290" cy="37820"/>
            </a:xfrm>
            <a:custGeom>
              <a:avLst/>
              <a:gdLst/>
              <a:ahLst/>
              <a:cxnLst>
                <a:cxn ang="0">
                  <a:pos x="15" y="24"/>
                </a:cxn>
                <a:cxn ang="0">
                  <a:pos x="11" y="23"/>
                </a:cxn>
                <a:cxn ang="0">
                  <a:pos x="9" y="23"/>
                </a:cxn>
                <a:cxn ang="0">
                  <a:pos x="4" y="25"/>
                </a:cxn>
                <a:cxn ang="0">
                  <a:pos x="1" y="25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3" y="10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3" y="6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9"/>
                </a:cxn>
                <a:cxn ang="0">
                  <a:pos x="21" y="9"/>
                </a:cxn>
                <a:cxn ang="0">
                  <a:pos x="19" y="10"/>
                </a:cxn>
                <a:cxn ang="0">
                  <a:pos x="17" y="11"/>
                </a:cxn>
                <a:cxn ang="0">
                  <a:pos x="13" y="13"/>
                </a:cxn>
                <a:cxn ang="0">
                  <a:pos x="10" y="15"/>
                </a:cxn>
                <a:cxn ang="0">
                  <a:pos x="11" y="16"/>
                </a:cxn>
                <a:cxn ang="0">
                  <a:pos x="15" y="16"/>
                </a:cxn>
                <a:cxn ang="0">
                  <a:pos x="17" y="16"/>
                </a:cxn>
                <a:cxn ang="0">
                  <a:pos x="20" y="17"/>
                </a:cxn>
                <a:cxn ang="0">
                  <a:pos x="19" y="18"/>
                </a:cxn>
                <a:cxn ang="0">
                  <a:pos x="17" y="21"/>
                </a:cxn>
                <a:cxn ang="0">
                  <a:pos x="15" y="24"/>
                </a:cxn>
              </a:cxnLst>
              <a:rect l="0" t="0" r="r" b="b"/>
              <a:pathLst>
                <a:path w="22" h="25">
                  <a:moveTo>
                    <a:pt x="15" y="24"/>
                  </a:moveTo>
                  <a:lnTo>
                    <a:pt x="11" y="23"/>
                  </a:lnTo>
                  <a:lnTo>
                    <a:pt x="9" y="23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3" y="10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19" y="10"/>
                  </a:lnTo>
                  <a:lnTo>
                    <a:pt x="17" y="11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28">
              <a:extLst>
                <a:ext uri="{FF2B5EF4-FFF2-40B4-BE49-F238E27FC236}">
                  <a16:creationId xmlns:a16="http://schemas.microsoft.com/office/drawing/2014/main" id="{B8797406-E16B-C0AB-61B1-BBE183F00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350" y="3569129"/>
              <a:ext cx="107546" cy="84716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4" y="25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6" y="28"/>
                </a:cxn>
                <a:cxn ang="0">
                  <a:pos x="8" y="28"/>
                </a:cxn>
                <a:cxn ang="0">
                  <a:pos x="10" y="29"/>
                </a:cxn>
                <a:cxn ang="0">
                  <a:pos x="15" y="29"/>
                </a:cxn>
                <a:cxn ang="0">
                  <a:pos x="15" y="27"/>
                </a:cxn>
                <a:cxn ang="0">
                  <a:pos x="16" y="27"/>
                </a:cxn>
                <a:cxn ang="0">
                  <a:pos x="18" y="28"/>
                </a:cxn>
                <a:cxn ang="0">
                  <a:pos x="20" y="28"/>
                </a:cxn>
                <a:cxn ang="0">
                  <a:pos x="24" y="28"/>
                </a:cxn>
                <a:cxn ang="0">
                  <a:pos x="25" y="28"/>
                </a:cxn>
                <a:cxn ang="0">
                  <a:pos x="25" y="27"/>
                </a:cxn>
                <a:cxn ang="0">
                  <a:pos x="33" y="29"/>
                </a:cxn>
                <a:cxn ang="0">
                  <a:pos x="38" y="28"/>
                </a:cxn>
                <a:cxn ang="0">
                  <a:pos x="37" y="26"/>
                </a:cxn>
                <a:cxn ang="0">
                  <a:pos x="39" y="27"/>
                </a:cxn>
                <a:cxn ang="0">
                  <a:pos x="41" y="27"/>
                </a:cxn>
                <a:cxn ang="0">
                  <a:pos x="42" y="26"/>
                </a:cxn>
                <a:cxn ang="0">
                  <a:pos x="44" y="23"/>
                </a:cxn>
                <a:cxn ang="0">
                  <a:pos x="45" y="23"/>
                </a:cxn>
                <a:cxn ang="0">
                  <a:pos x="47" y="20"/>
                </a:cxn>
                <a:cxn ang="0">
                  <a:pos x="48" y="18"/>
                </a:cxn>
                <a:cxn ang="0">
                  <a:pos x="52" y="14"/>
                </a:cxn>
                <a:cxn ang="0">
                  <a:pos x="57" y="8"/>
                </a:cxn>
                <a:cxn ang="0">
                  <a:pos x="57" y="9"/>
                </a:cxn>
                <a:cxn ang="0">
                  <a:pos x="59" y="8"/>
                </a:cxn>
                <a:cxn ang="0">
                  <a:pos x="64" y="3"/>
                </a:cxn>
                <a:cxn ang="0">
                  <a:pos x="66" y="0"/>
                </a:cxn>
                <a:cxn ang="0">
                  <a:pos x="66" y="1"/>
                </a:cxn>
                <a:cxn ang="0">
                  <a:pos x="65" y="4"/>
                </a:cxn>
                <a:cxn ang="0">
                  <a:pos x="64" y="6"/>
                </a:cxn>
                <a:cxn ang="0">
                  <a:pos x="64" y="7"/>
                </a:cxn>
                <a:cxn ang="0">
                  <a:pos x="65" y="7"/>
                </a:cxn>
                <a:cxn ang="0">
                  <a:pos x="66" y="7"/>
                </a:cxn>
                <a:cxn ang="0">
                  <a:pos x="68" y="8"/>
                </a:cxn>
                <a:cxn ang="0">
                  <a:pos x="69" y="10"/>
                </a:cxn>
                <a:cxn ang="0">
                  <a:pos x="69" y="13"/>
                </a:cxn>
                <a:cxn ang="0">
                  <a:pos x="69" y="15"/>
                </a:cxn>
                <a:cxn ang="0">
                  <a:pos x="66" y="16"/>
                </a:cxn>
                <a:cxn ang="0">
                  <a:pos x="64" y="15"/>
                </a:cxn>
                <a:cxn ang="0">
                  <a:pos x="63" y="17"/>
                </a:cxn>
                <a:cxn ang="0">
                  <a:pos x="63" y="26"/>
                </a:cxn>
                <a:cxn ang="0">
                  <a:pos x="62" y="28"/>
                </a:cxn>
                <a:cxn ang="0">
                  <a:pos x="59" y="32"/>
                </a:cxn>
                <a:cxn ang="0">
                  <a:pos x="59" y="38"/>
                </a:cxn>
                <a:cxn ang="0">
                  <a:pos x="59" y="52"/>
                </a:cxn>
                <a:cxn ang="0">
                  <a:pos x="60" y="53"/>
                </a:cxn>
                <a:cxn ang="0">
                  <a:pos x="59" y="53"/>
                </a:cxn>
                <a:cxn ang="0">
                  <a:pos x="55" y="56"/>
                </a:cxn>
                <a:cxn ang="0">
                  <a:pos x="50" y="55"/>
                </a:cxn>
                <a:cxn ang="0">
                  <a:pos x="30" y="52"/>
                </a:cxn>
                <a:cxn ang="0">
                  <a:pos x="11" y="50"/>
                </a:cxn>
                <a:cxn ang="0">
                  <a:pos x="9" y="44"/>
                </a:cxn>
                <a:cxn ang="0">
                  <a:pos x="6" y="37"/>
                </a:cxn>
                <a:cxn ang="0">
                  <a:pos x="0" y="23"/>
                </a:cxn>
              </a:cxnLst>
              <a:rect l="0" t="0" r="r" b="b"/>
              <a:pathLst>
                <a:path w="69" h="56">
                  <a:moveTo>
                    <a:pt x="0" y="23"/>
                  </a:moveTo>
                  <a:lnTo>
                    <a:pt x="2" y="23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10" y="29"/>
                  </a:lnTo>
                  <a:lnTo>
                    <a:pt x="15" y="29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33" y="29"/>
                  </a:lnTo>
                  <a:lnTo>
                    <a:pt x="38" y="28"/>
                  </a:lnTo>
                  <a:lnTo>
                    <a:pt x="37" y="26"/>
                  </a:lnTo>
                  <a:lnTo>
                    <a:pt x="39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4" y="23"/>
                  </a:lnTo>
                  <a:lnTo>
                    <a:pt x="45" y="23"/>
                  </a:lnTo>
                  <a:lnTo>
                    <a:pt x="47" y="20"/>
                  </a:lnTo>
                  <a:lnTo>
                    <a:pt x="48" y="18"/>
                  </a:lnTo>
                  <a:lnTo>
                    <a:pt x="52" y="14"/>
                  </a:lnTo>
                  <a:lnTo>
                    <a:pt x="57" y="8"/>
                  </a:lnTo>
                  <a:lnTo>
                    <a:pt x="57" y="9"/>
                  </a:lnTo>
                  <a:lnTo>
                    <a:pt x="59" y="8"/>
                  </a:lnTo>
                  <a:lnTo>
                    <a:pt x="64" y="3"/>
                  </a:lnTo>
                  <a:lnTo>
                    <a:pt x="66" y="0"/>
                  </a:lnTo>
                  <a:lnTo>
                    <a:pt x="66" y="1"/>
                  </a:lnTo>
                  <a:lnTo>
                    <a:pt x="65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8" y="8"/>
                  </a:lnTo>
                  <a:lnTo>
                    <a:pt x="69" y="10"/>
                  </a:lnTo>
                  <a:lnTo>
                    <a:pt x="69" y="13"/>
                  </a:lnTo>
                  <a:lnTo>
                    <a:pt x="69" y="15"/>
                  </a:lnTo>
                  <a:lnTo>
                    <a:pt x="66" y="16"/>
                  </a:lnTo>
                  <a:lnTo>
                    <a:pt x="64" y="15"/>
                  </a:lnTo>
                  <a:lnTo>
                    <a:pt x="63" y="17"/>
                  </a:lnTo>
                  <a:lnTo>
                    <a:pt x="63" y="26"/>
                  </a:lnTo>
                  <a:lnTo>
                    <a:pt x="62" y="28"/>
                  </a:lnTo>
                  <a:lnTo>
                    <a:pt x="59" y="32"/>
                  </a:lnTo>
                  <a:lnTo>
                    <a:pt x="59" y="38"/>
                  </a:lnTo>
                  <a:lnTo>
                    <a:pt x="59" y="52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5" y="56"/>
                  </a:lnTo>
                  <a:lnTo>
                    <a:pt x="50" y="55"/>
                  </a:lnTo>
                  <a:lnTo>
                    <a:pt x="30" y="52"/>
                  </a:lnTo>
                  <a:lnTo>
                    <a:pt x="11" y="50"/>
                  </a:lnTo>
                  <a:lnTo>
                    <a:pt x="9" y="44"/>
                  </a:lnTo>
                  <a:lnTo>
                    <a:pt x="6" y="3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29">
              <a:extLst>
                <a:ext uri="{FF2B5EF4-FFF2-40B4-BE49-F238E27FC236}">
                  <a16:creationId xmlns:a16="http://schemas.microsoft.com/office/drawing/2014/main" id="{8D1973AD-CDAE-0D96-1703-E82C9404D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188" y="4010865"/>
              <a:ext cx="173009" cy="186074"/>
            </a:xfrm>
            <a:custGeom>
              <a:avLst/>
              <a:gdLst/>
              <a:ahLst/>
              <a:cxnLst>
                <a:cxn ang="0">
                  <a:pos x="105" y="87"/>
                </a:cxn>
                <a:cxn ang="0">
                  <a:pos x="99" y="87"/>
                </a:cxn>
                <a:cxn ang="0">
                  <a:pos x="97" y="94"/>
                </a:cxn>
                <a:cxn ang="0">
                  <a:pos x="91" y="97"/>
                </a:cxn>
                <a:cxn ang="0">
                  <a:pos x="90" y="102"/>
                </a:cxn>
                <a:cxn ang="0">
                  <a:pos x="83" y="113"/>
                </a:cxn>
                <a:cxn ang="0">
                  <a:pos x="81" y="120"/>
                </a:cxn>
                <a:cxn ang="0">
                  <a:pos x="78" y="122"/>
                </a:cxn>
                <a:cxn ang="0">
                  <a:pos x="71" y="118"/>
                </a:cxn>
                <a:cxn ang="0">
                  <a:pos x="56" y="106"/>
                </a:cxn>
                <a:cxn ang="0">
                  <a:pos x="56" y="101"/>
                </a:cxn>
                <a:cxn ang="0">
                  <a:pos x="8" y="74"/>
                </a:cxn>
                <a:cxn ang="0">
                  <a:pos x="6" y="60"/>
                </a:cxn>
                <a:cxn ang="0">
                  <a:pos x="11" y="54"/>
                </a:cxn>
                <a:cxn ang="0">
                  <a:pos x="19" y="45"/>
                </a:cxn>
                <a:cxn ang="0">
                  <a:pos x="23" y="38"/>
                </a:cxn>
                <a:cxn ang="0">
                  <a:pos x="21" y="30"/>
                </a:cxn>
                <a:cxn ang="0">
                  <a:pos x="15" y="22"/>
                </a:cxn>
                <a:cxn ang="0">
                  <a:pos x="14" y="14"/>
                </a:cxn>
                <a:cxn ang="0">
                  <a:pos x="11" y="10"/>
                </a:cxn>
                <a:cxn ang="0">
                  <a:pos x="13" y="2"/>
                </a:cxn>
                <a:cxn ang="0">
                  <a:pos x="19" y="1"/>
                </a:cxn>
                <a:cxn ang="0">
                  <a:pos x="29" y="0"/>
                </a:cxn>
                <a:cxn ang="0">
                  <a:pos x="33" y="0"/>
                </a:cxn>
                <a:cxn ang="0">
                  <a:pos x="41" y="1"/>
                </a:cxn>
                <a:cxn ang="0">
                  <a:pos x="49" y="4"/>
                </a:cxn>
                <a:cxn ang="0">
                  <a:pos x="65" y="13"/>
                </a:cxn>
                <a:cxn ang="0">
                  <a:pos x="77" y="15"/>
                </a:cxn>
                <a:cxn ang="0">
                  <a:pos x="83" y="15"/>
                </a:cxn>
                <a:cxn ang="0">
                  <a:pos x="88" y="10"/>
                </a:cxn>
                <a:cxn ang="0">
                  <a:pos x="97" y="6"/>
                </a:cxn>
                <a:cxn ang="0">
                  <a:pos x="101" y="8"/>
                </a:cxn>
                <a:cxn ang="0">
                  <a:pos x="111" y="10"/>
                </a:cxn>
                <a:cxn ang="0">
                  <a:pos x="101" y="27"/>
                </a:cxn>
                <a:cxn ang="0">
                  <a:pos x="101" y="39"/>
                </a:cxn>
                <a:cxn ang="0">
                  <a:pos x="101" y="48"/>
                </a:cxn>
                <a:cxn ang="0">
                  <a:pos x="101" y="68"/>
                </a:cxn>
                <a:cxn ang="0">
                  <a:pos x="108" y="84"/>
                </a:cxn>
              </a:cxnLst>
              <a:rect l="0" t="0" r="r" b="b"/>
              <a:pathLst>
                <a:path w="111" h="123">
                  <a:moveTo>
                    <a:pt x="108" y="84"/>
                  </a:moveTo>
                  <a:lnTo>
                    <a:pt x="105" y="87"/>
                  </a:lnTo>
                  <a:lnTo>
                    <a:pt x="102" y="88"/>
                  </a:lnTo>
                  <a:lnTo>
                    <a:pt x="99" y="87"/>
                  </a:lnTo>
                  <a:lnTo>
                    <a:pt x="99" y="91"/>
                  </a:lnTo>
                  <a:lnTo>
                    <a:pt x="97" y="94"/>
                  </a:lnTo>
                  <a:lnTo>
                    <a:pt x="93" y="94"/>
                  </a:lnTo>
                  <a:lnTo>
                    <a:pt x="91" y="97"/>
                  </a:lnTo>
                  <a:lnTo>
                    <a:pt x="90" y="99"/>
                  </a:lnTo>
                  <a:lnTo>
                    <a:pt x="90" y="102"/>
                  </a:lnTo>
                  <a:lnTo>
                    <a:pt x="89" y="105"/>
                  </a:lnTo>
                  <a:lnTo>
                    <a:pt x="83" y="113"/>
                  </a:lnTo>
                  <a:lnTo>
                    <a:pt x="83" y="116"/>
                  </a:lnTo>
                  <a:lnTo>
                    <a:pt x="81" y="120"/>
                  </a:lnTo>
                  <a:lnTo>
                    <a:pt x="80" y="121"/>
                  </a:lnTo>
                  <a:lnTo>
                    <a:pt x="78" y="122"/>
                  </a:lnTo>
                  <a:lnTo>
                    <a:pt x="77" y="123"/>
                  </a:lnTo>
                  <a:lnTo>
                    <a:pt x="71" y="118"/>
                  </a:lnTo>
                  <a:lnTo>
                    <a:pt x="57" y="108"/>
                  </a:lnTo>
                  <a:lnTo>
                    <a:pt x="56" y="106"/>
                  </a:lnTo>
                  <a:lnTo>
                    <a:pt x="57" y="103"/>
                  </a:lnTo>
                  <a:lnTo>
                    <a:pt x="56" y="101"/>
                  </a:lnTo>
                  <a:lnTo>
                    <a:pt x="35" y="90"/>
                  </a:lnTo>
                  <a:lnTo>
                    <a:pt x="8" y="74"/>
                  </a:lnTo>
                  <a:lnTo>
                    <a:pt x="0" y="75"/>
                  </a:lnTo>
                  <a:lnTo>
                    <a:pt x="6" y="60"/>
                  </a:lnTo>
                  <a:lnTo>
                    <a:pt x="7" y="58"/>
                  </a:lnTo>
                  <a:lnTo>
                    <a:pt x="11" y="54"/>
                  </a:lnTo>
                  <a:lnTo>
                    <a:pt x="17" y="48"/>
                  </a:lnTo>
                  <a:lnTo>
                    <a:pt x="19" y="45"/>
                  </a:lnTo>
                  <a:lnTo>
                    <a:pt x="22" y="41"/>
                  </a:lnTo>
                  <a:lnTo>
                    <a:pt x="23" y="38"/>
                  </a:lnTo>
                  <a:lnTo>
                    <a:pt x="23" y="34"/>
                  </a:lnTo>
                  <a:lnTo>
                    <a:pt x="21" y="30"/>
                  </a:lnTo>
                  <a:lnTo>
                    <a:pt x="20" y="28"/>
                  </a:lnTo>
                  <a:lnTo>
                    <a:pt x="15" y="22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1" y="10"/>
                  </a:lnTo>
                  <a:lnTo>
                    <a:pt x="9" y="7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4" y="1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5" y="3"/>
                  </a:lnTo>
                  <a:lnTo>
                    <a:pt x="49" y="4"/>
                  </a:lnTo>
                  <a:lnTo>
                    <a:pt x="63" y="13"/>
                  </a:lnTo>
                  <a:lnTo>
                    <a:pt x="65" y="13"/>
                  </a:lnTo>
                  <a:lnTo>
                    <a:pt x="72" y="14"/>
                  </a:lnTo>
                  <a:lnTo>
                    <a:pt x="77" y="15"/>
                  </a:lnTo>
                  <a:lnTo>
                    <a:pt x="81" y="16"/>
                  </a:lnTo>
                  <a:lnTo>
                    <a:pt x="83" y="15"/>
                  </a:lnTo>
                  <a:lnTo>
                    <a:pt x="87" y="11"/>
                  </a:lnTo>
                  <a:lnTo>
                    <a:pt x="88" y="10"/>
                  </a:lnTo>
                  <a:lnTo>
                    <a:pt x="92" y="7"/>
                  </a:lnTo>
                  <a:lnTo>
                    <a:pt x="97" y="6"/>
                  </a:lnTo>
                  <a:lnTo>
                    <a:pt x="99" y="6"/>
                  </a:lnTo>
                  <a:lnTo>
                    <a:pt x="101" y="8"/>
                  </a:lnTo>
                  <a:lnTo>
                    <a:pt x="104" y="9"/>
                  </a:lnTo>
                  <a:lnTo>
                    <a:pt x="111" y="10"/>
                  </a:lnTo>
                  <a:lnTo>
                    <a:pt x="101" y="24"/>
                  </a:lnTo>
                  <a:lnTo>
                    <a:pt x="101" y="27"/>
                  </a:lnTo>
                  <a:lnTo>
                    <a:pt x="101" y="34"/>
                  </a:lnTo>
                  <a:lnTo>
                    <a:pt x="101" y="39"/>
                  </a:lnTo>
                  <a:lnTo>
                    <a:pt x="101" y="42"/>
                  </a:lnTo>
                  <a:lnTo>
                    <a:pt x="101" y="48"/>
                  </a:lnTo>
                  <a:lnTo>
                    <a:pt x="101" y="60"/>
                  </a:lnTo>
                  <a:lnTo>
                    <a:pt x="101" y="68"/>
                  </a:lnTo>
                  <a:lnTo>
                    <a:pt x="101" y="74"/>
                  </a:lnTo>
                  <a:lnTo>
                    <a:pt x="108" y="8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30">
              <a:extLst>
                <a:ext uri="{FF2B5EF4-FFF2-40B4-BE49-F238E27FC236}">
                  <a16:creationId xmlns:a16="http://schemas.microsoft.com/office/drawing/2014/main" id="{76734602-365F-8833-7772-A373A8C3A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510" y="4265014"/>
              <a:ext cx="238472" cy="201202"/>
            </a:xfrm>
            <a:custGeom>
              <a:avLst/>
              <a:gdLst/>
              <a:ahLst/>
              <a:cxnLst>
                <a:cxn ang="0">
                  <a:pos x="5" y="114"/>
                </a:cxn>
                <a:cxn ang="0">
                  <a:pos x="0" y="106"/>
                </a:cxn>
                <a:cxn ang="0">
                  <a:pos x="0" y="78"/>
                </a:cxn>
                <a:cxn ang="0">
                  <a:pos x="20" y="63"/>
                </a:cxn>
                <a:cxn ang="0">
                  <a:pos x="24" y="60"/>
                </a:cxn>
                <a:cxn ang="0">
                  <a:pos x="27" y="53"/>
                </a:cxn>
                <a:cxn ang="0">
                  <a:pos x="26" y="37"/>
                </a:cxn>
                <a:cxn ang="0">
                  <a:pos x="33" y="42"/>
                </a:cxn>
                <a:cxn ang="0">
                  <a:pos x="42" y="40"/>
                </a:cxn>
                <a:cxn ang="0">
                  <a:pos x="54" y="49"/>
                </a:cxn>
                <a:cxn ang="0">
                  <a:pos x="63" y="50"/>
                </a:cxn>
                <a:cxn ang="0">
                  <a:pos x="72" y="52"/>
                </a:cxn>
                <a:cxn ang="0">
                  <a:pos x="82" y="57"/>
                </a:cxn>
                <a:cxn ang="0">
                  <a:pos x="90" y="67"/>
                </a:cxn>
                <a:cxn ang="0">
                  <a:pos x="102" y="69"/>
                </a:cxn>
                <a:cxn ang="0">
                  <a:pos x="102" y="52"/>
                </a:cxn>
                <a:cxn ang="0">
                  <a:pos x="96" y="55"/>
                </a:cxn>
                <a:cxn ang="0">
                  <a:pos x="86" y="49"/>
                </a:cxn>
                <a:cxn ang="0">
                  <a:pos x="85" y="37"/>
                </a:cxn>
                <a:cxn ang="0">
                  <a:pos x="85" y="14"/>
                </a:cxn>
                <a:cxn ang="0">
                  <a:pos x="93" y="4"/>
                </a:cxn>
                <a:cxn ang="0">
                  <a:pos x="118" y="4"/>
                </a:cxn>
                <a:cxn ang="0">
                  <a:pos x="131" y="10"/>
                </a:cxn>
                <a:cxn ang="0">
                  <a:pos x="147" y="18"/>
                </a:cxn>
                <a:cxn ang="0">
                  <a:pos x="153" y="31"/>
                </a:cxn>
                <a:cxn ang="0">
                  <a:pos x="147" y="35"/>
                </a:cxn>
                <a:cxn ang="0">
                  <a:pos x="147" y="51"/>
                </a:cxn>
                <a:cxn ang="0">
                  <a:pos x="152" y="55"/>
                </a:cxn>
                <a:cxn ang="0">
                  <a:pos x="144" y="60"/>
                </a:cxn>
                <a:cxn ang="0">
                  <a:pos x="141" y="71"/>
                </a:cxn>
                <a:cxn ang="0">
                  <a:pos x="145" y="77"/>
                </a:cxn>
                <a:cxn ang="0">
                  <a:pos x="123" y="86"/>
                </a:cxn>
                <a:cxn ang="0">
                  <a:pos x="109" y="94"/>
                </a:cxn>
                <a:cxn ang="0">
                  <a:pos x="107" y="99"/>
                </a:cxn>
                <a:cxn ang="0">
                  <a:pos x="93" y="103"/>
                </a:cxn>
                <a:cxn ang="0">
                  <a:pos x="90" y="112"/>
                </a:cxn>
                <a:cxn ang="0">
                  <a:pos x="79" y="114"/>
                </a:cxn>
                <a:cxn ang="0">
                  <a:pos x="69" y="126"/>
                </a:cxn>
                <a:cxn ang="0">
                  <a:pos x="57" y="132"/>
                </a:cxn>
                <a:cxn ang="0">
                  <a:pos x="50" y="132"/>
                </a:cxn>
                <a:cxn ang="0">
                  <a:pos x="42" y="130"/>
                </a:cxn>
                <a:cxn ang="0">
                  <a:pos x="40" y="128"/>
                </a:cxn>
                <a:cxn ang="0">
                  <a:pos x="29" y="125"/>
                </a:cxn>
                <a:cxn ang="0">
                  <a:pos x="16" y="126"/>
                </a:cxn>
              </a:cxnLst>
              <a:rect l="0" t="0" r="r" b="b"/>
              <a:pathLst>
                <a:path w="153" h="133">
                  <a:moveTo>
                    <a:pt x="16" y="126"/>
                  </a:moveTo>
                  <a:lnTo>
                    <a:pt x="13" y="122"/>
                  </a:lnTo>
                  <a:lnTo>
                    <a:pt x="5" y="114"/>
                  </a:lnTo>
                  <a:lnTo>
                    <a:pt x="2" y="111"/>
                  </a:lnTo>
                  <a:lnTo>
                    <a:pt x="0" y="109"/>
                  </a:lnTo>
                  <a:lnTo>
                    <a:pt x="0" y="106"/>
                  </a:lnTo>
                  <a:lnTo>
                    <a:pt x="0" y="102"/>
                  </a:lnTo>
                  <a:lnTo>
                    <a:pt x="0" y="97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0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0"/>
                  </a:lnTo>
                  <a:lnTo>
                    <a:pt x="27" y="57"/>
                  </a:lnTo>
                  <a:lnTo>
                    <a:pt x="28" y="55"/>
                  </a:lnTo>
                  <a:lnTo>
                    <a:pt x="27" y="53"/>
                  </a:lnTo>
                  <a:lnTo>
                    <a:pt x="25" y="51"/>
                  </a:lnTo>
                  <a:lnTo>
                    <a:pt x="24" y="45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2" y="40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5" y="46"/>
                  </a:lnTo>
                  <a:lnTo>
                    <a:pt x="48" y="47"/>
                  </a:lnTo>
                  <a:lnTo>
                    <a:pt x="54" y="49"/>
                  </a:lnTo>
                  <a:lnTo>
                    <a:pt x="59" y="50"/>
                  </a:lnTo>
                  <a:lnTo>
                    <a:pt x="61" y="51"/>
                  </a:lnTo>
                  <a:lnTo>
                    <a:pt x="63" y="50"/>
                  </a:lnTo>
                  <a:lnTo>
                    <a:pt x="66" y="46"/>
                  </a:lnTo>
                  <a:lnTo>
                    <a:pt x="67" y="44"/>
                  </a:lnTo>
                  <a:lnTo>
                    <a:pt x="72" y="52"/>
                  </a:lnTo>
                  <a:lnTo>
                    <a:pt x="74" y="54"/>
                  </a:lnTo>
                  <a:lnTo>
                    <a:pt x="79" y="55"/>
                  </a:lnTo>
                  <a:lnTo>
                    <a:pt x="82" y="57"/>
                  </a:lnTo>
                  <a:lnTo>
                    <a:pt x="84" y="59"/>
                  </a:lnTo>
                  <a:lnTo>
                    <a:pt x="88" y="63"/>
                  </a:lnTo>
                  <a:lnTo>
                    <a:pt x="90" y="67"/>
                  </a:lnTo>
                  <a:lnTo>
                    <a:pt x="92" y="69"/>
                  </a:lnTo>
                  <a:lnTo>
                    <a:pt x="100" y="69"/>
                  </a:lnTo>
                  <a:lnTo>
                    <a:pt x="102" y="69"/>
                  </a:lnTo>
                  <a:lnTo>
                    <a:pt x="102" y="66"/>
                  </a:lnTo>
                  <a:lnTo>
                    <a:pt x="102" y="57"/>
                  </a:lnTo>
                  <a:lnTo>
                    <a:pt x="102" y="52"/>
                  </a:lnTo>
                  <a:lnTo>
                    <a:pt x="101" y="51"/>
                  </a:lnTo>
                  <a:lnTo>
                    <a:pt x="99" y="52"/>
                  </a:lnTo>
                  <a:lnTo>
                    <a:pt x="96" y="55"/>
                  </a:lnTo>
                  <a:lnTo>
                    <a:pt x="93" y="55"/>
                  </a:lnTo>
                  <a:lnTo>
                    <a:pt x="91" y="54"/>
                  </a:lnTo>
                  <a:lnTo>
                    <a:pt x="86" y="49"/>
                  </a:lnTo>
                  <a:lnTo>
                    <a:pt x="83" y="45"/>
                  </a:lnTo>
                  <a:lnTo>
                    <a:pt x="83" y="43"/>
                  </a:lnTo>
                  <a:lnTo>
                    <a:pt x="85" y="37"/>
                  </a:lnTo>
                  <a:lnTo>
                    <a:pt x="87" y="30"/>
                  </a:lnTo>
                  <a:lnTo>
                    <a:pt x="85" y="18"/>
                  </a:lnTo>
                  <a:lnTo>
                    <a:pt x="85" y="14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3" y="4"/>
                  </a:lnTo>
                  <a:lnTo>
                    <a:pt x="110" y="1"/>
                  </a:lnTo>
                  <a:lnTo>
                    <a:pt x="114" y="0"/>
                  </a:lnTo>
                  <a:lnTo>
                    <a:pt x="118" y="4"/>
                  </a:lnTo>
                  <a:lnTo>
                    <a:pt x="119" y="6"/>
                  </a:lnTo>
                  <a:lnTo>
                    <a:pt x="123" y="7"/>
                  </a:lnTo>
                  <a:lnTo>
                    <a:pt x="131" y="10"/>
                  </a:lnTo>
                  <a:lnTo>
                    <a:pt x="140" y="14"/>
                  </a:lnTo>
                  <a:lnTo>
                    <a:pt x="144" y="16"/>
                  </a:lnTo>
                  <a:lnTo>
                    <a:pt x="147" y="18"/>
                  </a:lnTo>
                  <a:lnTo>
                    <a:pt x="150" y="24"/>
                  </a:lnTo>
                  <a:lnTo>
                    <a:pt x="153" y="29"/>
                  </a:lnTo>
                  <a:lnTo>
                    <a:pt x="153" y="31"/>
                  </a:lnTo>
                  <a:lnTo>
                    <a:pt x="151" y="33"/>
                  </a:lnTo>
                  <a:lnTo>
                    <a:pt x="147" y="34"/>
                  </a:lnTo>
                  <a:lnTo>
                    <a:pt x="147" y="35"/>
                  </a:lnTo>
                  <a:lnTo>
                    <a:pt x="148" y="39"/>
                  </a:lnTo>
                  <a:lnTo>
                    <a:pt x="147" y="49"/>
                  </a:lnTo>
                  <a:lnTo>
                    <a:pt x="147" y="51"/>
                  </a:lnTo>
                  <a:lnTo>
                    <a:pt x="149" y="52"/>
                  </a:lnTo>
                  <a:lnTo>
                    <a:pt x="152" y="54"/>
                  </a:lnTo>
                  <a:lnTo>
                    <a:pt x="152" y="55"/>
                  </a:lnTo>
                  <a:lnTo>
                    <a:pt x="151" y="56"/>
                  </a:lnTo>
                  <a:lnTo>
                    <a:pt x="148" y="58"/>
                  </a:lnTo>
                  <a:lnTo>
                    <a:pt x="144" y="60"/>
                  </a:lnTo>
                  <a:lnTo>
                    <a:pt x="143" y="61"/>
                  </a:lnTo>
                  <a:lnTo>
                    <a:pt x="142" y="66"/>
                  </a:lnTo>
                  <a:lnTo>
                    <a:pt x="141" y="71"/>
                  </a:lnTo>
                  <a:lnTo>
                    <a:pt x="142" y="74"/>
                  </a:lnTo>
                  <a:lnTo>
                    <a:pt x="143" y="76"/>
                  </a:lnTo>
                  <a:lnTo>
                    <a:pt x="145" y="77"/>
                  </a:lnTo>
                  <a:lnTo>
                    <a:pt x="138" y="80"/>
                  </a:lnTo>
                  <a:lnTo>
                    <a:pt x="128" y="84"/>
                  </a:lnTo>
                  <a:lnTo>
                    <a:pt x="123" y="86"/>
                  </a:lnTo>
                  <a:lnTo>
                    <a:pt x="110" y="90"/>
                  </a:lnTo>
                  <a:lnTo>
                    <a:pt x="109" y="91"/>
                  </a:lnTo>
                  <a:lnTo>
                    <a:pt x="109" y="94"/>
                  </a:lnTo>
                  <a:lnTo>
                    <a:pt x="109" y="96"/>
                  </a:lnTo>
                  <a:lnTo>
                    <a:pt x="110" y="99"/>
                  </a:lnTo>
                  <a:lnTo>
                    <a:pt x="107" y="99"/>
                  </a:lnTo>
                  <a:lnTo>
                    <a:pt x="101" y="99"/>
                  </a:lnTo>
                  <a:lnTo>
                    <a:pt x="97" y="100"/>
                  </a:lnTo>
                  <a:lnTo>
                    <a:pt x="93" y="103"/>
                  </a:lnTo>
                  <a:lnTo>
                    <a:pt x="91" y="107"/>
                  </a:lnTo>
                  <a:lnTo>
                    <a:pt x="91" y="111"/>
                  </a:lnTo>
                  <a:lnTo>
                    <a:pt x="90" y="112"/>
                  </a:lnTo>
                  <a:lnTo>
                    <a:pt x="88" y="112"/>
                  </a:lnTo>
                  <a:lnTo>
                    <a:pt x="82" y="113"/>
                  </a:lnTo>
                  <a:lnTo>
                    <a:pt x="79" y="114"/>
                  </a:lnTo>
                  <a:lnTo>
                    <a:pt x="77" y="116"/>
                  </a:lnTo>
                  <a:lnTo>
                    <a:pt x="72" y="122"/>
                  </a:lnTo>
                  <a:lnTo>
                    <a:pt x="69" y="126"/>
                  </a:lnTo>
                  <a:lnTo>
                    <a:pt x="64" y="132"/>
                  </a:lnTo>
                  <a:lnTo>
                    <a:pt x="62" y="133"/>
                  </a:lnTo>
                  <a:lnTo>
                    <a:pt x="57" y="132"/>
                  </a:lnTo>
                  <a:lnTo>
                    <a:pt x="55" y="130"/>
                  </a:lnTo>
                  <a:lnTo>
                    <a:pt x="53" y="130"/>
                  </a:lnTo>
                  <a:lnTo>
                    <a:pt x="50" y="132"/>
                  </a:lnTo>
                  <a:lnTo>
                    <a:pt x="48" y="132"/>
                  </a:lnTo>
                  <a:lnTo>
                    <a:pt x="44" y="131"/>
                  </a:lnTo>
                  <a:lnTo>
                    <a:pt x="42" y="130"/>
                  </a:lnTo>
                  <a:lnTo>
                    <a:pt x="42" y="129"/>
                  </a:lnTo>
                  <a:lnTo>
                    <a:pt x="40" y="129"/>
                  </a:lnTo>
                  <a:lnTo>
                    <a:pt x="40" y="128"/>
                  </a:lnTo>
                  <a:lnTo>
                    <a:pt x="37" y="126"/>
                  </a:lnTo>
                  <a:lnTo>
                    <a:pt x="35" y="126"/>
                  </a:lnTo>
                  <a:lnTo>
                    <a:pt x="29" y="125"/>
                  </a:lnTo>
                  <a:lnTo>
                    <a:pt x="28" y="124"/>
                  </a:lnTo>
                  <a:lnTo>
                    <a:pt x="27" y="124"/>
                  </a:lnTo>
                  <a:lnTo>
                    <a:pt x="16" y="12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31">
              <a:extLst>
                <a:ext uri="{FF2B5EF4-FFF2-40B4-BE49-F238E27FC236}">
                  <a16:creationId xmlns:a16="http://schemas.microsoft.com/office/drawing/2014/main" id="{644B6BFD-C179-C46B-E0D3-6AB97DF48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211" y="4442012"/>
              <a:ext cx="269645" cy="257175"/>
            </a:xfrm>
            <a:custGeom>
              <a:avLst/>
              <a:gdLst/>
              <a:ahLst/>
              <a:cxnLst>
                <a:cxn ang="0">
                  <a:pos x="105" y="134"/>
                </a:cxn>
                <a:cxn ang="0">
                  <a:pos x="106" y="161"/>
                </a:cxn>
                <a:cxn ang="0">
                  <a:pos x="103" y="165"/>
                </a:cxn>
                <a:cxn ang="0">
                  <a:pos x="96" y="170"/>
                </a:cxn>
                <a:cxn ang="0">
                  <a:pos x="90" y="169"/>
                </a:cxn>
                <a:cxn ang="0">
                  <a:pos x="80" y="169"/>
                </a:cxn>
                <a:cxn ang="0">
                  <a:pos x="76" y="168"/>
                </a:cxn>
                <a:cxn ang="0">
                  <a:pos x="75" y="162"/>
                </a:cxn>
                <a:cxn ang="0">
                  <a:pos x="70" y="158"/>
                </a:cxn>
                <a:cxn ang="0">
                  <a:pos x="66" y="158"/>
                </a:cxn>
                <a:cxn ang="0">
                  <a:pos x="64" y="162"/>
                </a:cxn>
                <a:cxn ang="0">
                  <a:pos x="59" y="164"/>
                </a:cxn>
                <a:cxn ang="0">
                  <a:pos x="50" y="154"/>
                </a:cxn>
                <a:cxn ang="0">
                  <a:pos x="46" y="144"/>
                </a:cxn>
                <a:cxn ang="0">
                  <a:pos x="43" y="136"/>
                </a:cxn>
                <a:cxn ang="0">
                  <a:pos x="44" y="132"/>
                </a:cxn>
                <a:cxn ang="0">
                  <a:pos x="40" y="121"/>
                </a:cxn>
                <a:cxn ang="0">
                  <a:pos x="41" y="112"/>
                </a:cxn>
                <a:cxn ang="0">
                  <a:pos x="35" y="90"/>
                </a:cxn>
                <a:cxn ang="0">
                  <a:pos x="39" y="85"/>
                </a:cxn>
                <a:cxn ang="0">
                  <a:pos x="36" y="80"/>
                </a:cxn>
                <a:cxn ang="0">
                  <a:pos x="36" y="76"/>
                </a:cxn>
                <a:cxn ang="0">
                  <a:pos x="28" y="65"/>
                </a:cxn>
                <a:cxn ang="0">
                  <a:pos x="20" y="48"/>
                </a:cxn>
                <a:cxn ang="0">
                  <a:pos x="10" y="28"/>
                </a:cxn>
                <a:cxn ang="0">
                  <a:pos x="1" y="14"/>
                </a:cxn>
                <a:cxn ang="0">
                  <a:pos x="0" y="8"/>
                </a:cxn>
                <a:cxn ang="0">
                  <a:pos x="1" y="4"/>
                </a:cxn>
                <a:cxn ang="0">
                  <a:pos x="8" y="6"/>
                </a:cxn>
                <a:cxn ang="0">
                  <a:pos x="16" y="1"/>
                </a:cxn>
                <a:cxn ang="0">
                  <a:pos x="20" y="1"/>
                </a:cxn>
                <a:cxn ang="0">
                  <a:pos x="26" y="5"/>
                </a:cxn>
                <a:cxn ang="0">
                  <a:pos x="43" y="6"/>
                </a:cxn>
                <a:cxn ang="0">
                  <a:pos x="54" y="6"/>
                </a:cxn>
                <a:cxn ang="0">
                  <a:pos x="79" y="6"/>
                </a:cxn>
                <a:cxn ang="0">
                  <a:pos x="87" y="7"/>
                </a:cxn>
                <a:cxn ang="0">
                  <a:pos x="91" y="11"/>
                </a:cxn>
                <a:cxn ang="0">
                  <a:pos x="99" y="12"/>
                </a:cxn>
                <a:cxn ang="0">
                  <a:pos x="113" y="13"/>
                </a:cxn>
                <a:cxn ang="0">
                  <a:pos x="122" y="14"/>
                </a:cxn>
                <a:cxn ang="0">
                  <a:pos x="132" y="13"/>
                </a:cxn>
                <a:cxn ang="0">
                  <a:pos x="149" y="9"/>
                </a:cxn>
                <a:cxn ang="0">
                  <a:pos x="161" y="7"/>
                </a:cxn>
                <a:cxn ang="0">
                  <a:pos x="168" y="9"/>
                </a:cxn>
                <a:cxn ang="0">
                  <a:pos x="173" y="11"/>
                </a:cxn>
                <a:cxn ang="0">
                  <a:pos x="163" y="13"/>
                </a:cxn>
                <a:cxn ang="0">
                  <a:pos x="155" y="20"/>
                </a:cxn>
                <a:cxn ang="0">
                  <a:pos x="150" y="15"/>
                </a:cxn>
                <a:cxn ang="0">
                  <a:pos x="127" y="19"/>
                </a:cxn>
                <a:cxn ang="0">
                  <a:pos x="119" y="27"/>
                </a:cxn>
                <a:cxn ang="0">
                  <a:pos x="119" y="40"/>
                </a:cxn>
                <a:cxn ang="0">
                  <a:pos x="119" y="70"/>
                </a:cxn>
                <a:cxn ang="0">
                  <a:pos x="107" y="71"/>
                </a:cxn>
                <a:cxn ang="0">
                  <a:pos x="105" y="88"/>
                </a:cxn>
                <a:cxn ang="0">
                  <a:pos x="105" y="106"/>
                </a:cxn>
              </a:cxnLst>
              <a:rect l="0" t="0" r="r" b="b"/>
              <a:pathLst>
                <a:path w="173" h="170">
                  <a:moveTo>
                    <a:pt x="105" y="111"/>
                  </a:moveTo>
                  <a:lnTo>
                    <a:pt x="105" y="134"/>
                  </a:lnTo>
                  <a:lnTo>
                    <a:pt x="105" y="146"/>
                  </a:lnTo>
                  <a:lnTo>
                    <a:pt x="106" y="161"/>
                  </a:lnTo>
                  <a:lnTo>
                    <a:pt x="105" y="163"/>
                  </a:lnTo>
                  <a:lnTo>
                    <a:pt x="103" y="165"/>
                  </a:lnTo>
                  <a:lnTo>
                    <a:pt x="99" y="167"/>
                  </a:lnTo>
                  <a:lnTo>
                    <a:pt x="96" y="170"/>
                  </a:lnTo>
                  <a:lnTo>
                    <a:pt x="93" y="170"/>
                  </a:lnTo>
                  <a:lnTo>
                    <a:pt x="90" y="169"/>
                  </a:lnTo>
                  <a:lnTo>
                    <a:pt x="85" y="169"/>
                  </a:lnTo>
                  <a:lnTo>
                    <a:pt x="80" y="169"/>
                  </a:lnTo>
                  <a:lnTo>
                    <a:pt x="77" y="169"/>
                  </a:lnTo>
                  <a:lnTo>
                    <a:pt x="76" y="168"/>
                  </a:lnTo>
                  <a:lnTo>
                    <a:pt x="75" y="164"/>
                  </a:lnTo>
                  <a:lnTo>
                    <a:pt x="75" y="162"/>
                  </a:lnTo>
                  <a:lnTo>
                    <a:pt x="74" y="160"/>
                  </a:lnTo>
                  <a:lnTo>
                    <a:pt x="70" y="158"/>
                  </a:lnTo>
                  <a:lnTo>
                    <a:pt x="68" y="157"/>
                  </a:lnTo>
                  <a:lnTo>
                    <a:pt x="66" y="158"/>
                  </a:lnTo>
                  <a:lnTo>
                    <a:pt x="65" y="159"/>
                  </a:lnTo>
                  <a:lnTo>
                    <a:pt x="64" y="162"/>
                  </a:lnTo>
                  <a:lnTo>
                    <a:pt x="60" y="164"/>
                  </a:lnTo>
                  <a:lnTo>
                    <a:pt x="59" y="164"/>
                  </a:lnTo>
                  <a:lnTo>
                    <a:pt x="56" y="161"/>
                  </a:lnTo>
                  <a:lnTo>
                    <a:pt x="50" y="154"/>
                  </a:lnTo>
                  <a:lnTo>
                    <a:pt x="48" y="150"/>
                  </a:lnTo>
                  <a:lnTo>
                    <a:pt x="46" y="144"/>
                  </a:lnTo>
                  <a:lnTo>
                    <a:pt x="44" y="139"/>
                  </a:lnTo>
                  <a:lnTo>
                    <a:pt x="43" y="136"/>
                  </a:lnTo>
                  <a:lnTo>
                    <a:pt x="44" y="134"/>
                  </a:lnTo>
                  <a:lnTo>
                    <a:pt x="44" y="132"/>
                  </a:lnTo>
                  <a:lnTo>
                    <a:pt x="41" y="127"/>
                  </a:lnTo>
                  <a:lnTo>
                    <a:pt x="40" y="121"/>
                  </a:lnTo>
                  <a:lnTo>
                    <a:pt x="41" y="115"/>
                  </a:lnTo>
                  <a:lnTo>
                    <a:pt x="41" y="112"/>
                  </a:lnTo>
                  <a:lnTo>
                    <a:pt x="37" y="104"/>
                  </a:lnTo>
                  <a:lnTo>
                    <a:pt x="35" y="90"/>
                  </a:lnTo>
                  <a:lnTo>
                    <a:pt x="39" y="89"/>
                  </a:lnTo>
                  <a:lnTo>
                    <a:pt x="39" y="85"/>
                  </a:lnTo>
                  <a:lnTo>
                    <a:pt x="39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4" y="73"/>
                  </a:lnTo>
                  <a:lnTo>
                    <a:pt x="28" y="65"/>
                  </a:lnTo>
                  <a:lnTo>
                    <a:pt x="26" y="62"/>
                  </a:lnTo>
                  <a:lnTo>
                    <a:pt x="20" y="48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21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9" y="6"/>
                  </a:lnTo>
                  <a:lnTo>
                    <a:pt x="43" y="6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64" y="6"/>
                  </a:lnTo>
                  <a:lnTo>
                    <a:pt x="79" y="6"/>
                  </a:lnTo>
                  <a:lnTo>
                    <a:pt x="85" y="6"/>
                  </a:lnTo>
                  <a:lnTo>
                    <a:pt x="87" y="7"/>
                  </a:lnTo>
                  <a:lnTo>
                    <a:pt x="89" y="9"/>
                  </a:lnTo>
                  <a:lnTo>
                    <a:pt x="91" y="11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111" y="12"/>
                  </a:lnTo>
                  <a:lnTo>
                    <a:pt x="113" y="13"/>
                  </a:lnTo>
                  <a:lnTo>
                    <a:pt x="115" y="14"/>
                  </a:lnTo>
                  <a:lnTo>
                    <a:pt x="122" y="14"/>
                  </a:lnTo>
                  <a:lnTo>
                    <a:pt x="126" y="14"/>
                  </a:lnTo>
                  <a:lnTo>
                    <a:pt x="132" y="13"/>
                  </a:lnTo>
                  <a:lnTo>
                    <a:pt x="144" y="10"/>
                  </a:lnTo>
                  <a:lnTo>
                    <a:pt x="149" y="9"/>
                  </a:lnTo>
                  <a:lnTo>
                    <a:pt x="160" y="7"/>
                  </a:lnTo>
                  <a:lnTo>
                    <a:pt x="161" y="7"/>
                  </a:lnTo>
                  <a:lnTo>
                    <a:pt x="162" y="8"/>
                  </a:lnTo>
                  <a:lnTo>
                    <a:pt x="168" y="9"/>
                  </a:lnTo>
                  <a:lnTo>
                    <a:pt x="170" y="9"/>
                  </a:lnTo>
                  <a:lnTo>
                    <a:pt x="173" y="11"/>
                  </a:lnTo>
                  <a:lnTo>
                    <a:pt x="168" y="13"/>
                  </a:lnTo>
                  <a:lnTo>
                    <a:pt x="163" y="13"/>
                  </a:lnTo>
                  <a:lnTo>
                    <a:pt x="161" y="14"/>
                  </a:lnTo>
                  <a:lnTo>
                    <a:pt x="155" y="20"/>
                  </a:lnTo>
                  <a:lnTo>
                    <a:pt x="154" y="20"/>
                  </a:lnTo>
                  <a:lnTo>
                    <a:pt x="150" y="15"/>
                  </a:lnTo>
                  <a:lnTo>
                    <a:pt x="144" y="16"/>
                  </a:lnTo>
                  <a:lnTo>
                    <a:pt x="127" y="19"/>
                  </a:lnTo>
                  <a:lnTo>
                    <a:pt x="119" y="19"/>
                  </a:lnTo>
                  <a:lnTo>
                    <a:pt x="119" y="27"/>
                  </a:lnTo>
                  <a:lnTo>
                    <a:pt x="119" y="35"/>
                  </a:lnTo>
                  <a:lnTo>
                    <a:pt x="119" y="40"/>
                  </a:lnTo>
                  <a:lnTo>
                    <a:pt x="119" y="48"/>
                  </a:lnTo>
                  <a:lnTo>
                    <a:pt x="119" y="70"/>
                  </a:lnTo>
                  <a:lnTo>
                    <a:pt x="116" y="70"/>
                  </a:lnTo>
                  <a:lnTo>
                    <a:pt x="107" y="71"/>
                  </a:lnTo>
                  <a:lnTo>
                    <a:pt x="106" y="71"/>
                  </a:lnTo>
                  <a:lnTo>
                    <a:pt x="105" y="88"/>
                  </a:lnTo>
                  <a:lnTo>
                    <a:pt x="105" y="96"/>
                  </a:lnTo>
                  <a:lnTo>
                    <a:pt x="105" y="106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132">
              <a:extLst>
                <a:ext uri="{FF2B5EF4-FFF2-40B4-BE49-F238E27FC236}">
                  <a16:creationId xmlns:a16="http://schemas.microsoft.com/office/drawing/2014/main" id="{17C3487A-ABCC-A5B9-FD44-018AA761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139" y="4122812"/>
              <a:ext cx="226003" cy="213304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60" y="0"/>
                </a:cxn>
                <a:cxn ang="0">
                  <a:pos x="108" y="27"/>
                </a:cxn>
                <a:cxn ang="0">
                  <a:pos x="108" y="32"/>
                </a:cxn>
                <a:cxn ang="0">
                  <a:pos x="123" y="44"/>
                </a:cxn>
                <a:cxn ang="0">
                  <a:pos x="128" y="52"/>
                </a:cxn>
                <a:cxn ang="0">
                  <a:pos x="125" y="65"/>
                </a:cxn>
                <a:cxn ang="0">
                  <a:pos x="129" y="74"/>
                </a:cxn>
                <a:cxn ang="0">
                  <a:pos x="134" y="80"/>
                </a:cxn>
                <a:cxn ang="0">
                  <a:pos x="130" y="88"/>
                </a:cxn>
                <a:cxn ang="0">
                  <a:pos x="132" y="89"/>
                </a:cxn>
                <a:cxn ang="0">
                  <a:pos x="132" y="95"/>
                </a:cxn>
                <a:cxn ang="0">
                  <a:pos x="134" y="111"/>
                </a:cxn>
                <a:cxn ang="0">
                  <a:pos x="138" y="117"/>
                </a:cxn>
                <a:cxn ang="0">
                  <a:pos x="145" y="122"/>
                </a:cxn>
                <a:cxn ang="0">
                  <a:pos x="139" y="128"/>
                </a:cxn>
                <a:cxn ang="0">
                  <a:pos x="129" y="133"/>
                </a:cxn>
                <a:cxn ang="0">
                  <a:pos x="119" y="136"/>
                </a:cxn>
                <a:cxn ang="0">
                  <a:pos x="113" y="133"/>
                </a:cxn>
                <a:cxn ang="0">
                  <a:pos x="109" y="140"/>
                </a:cxn>
                <a:cxn ang="0">
                  <a:pos x="104" y="140"/>
                </a:cxn>
                <a:cxn ang="0">
                  <a:pos x="93" y="140"/>
                </a:cxn>
                <a:cxn ang="0">
                  <a:pos x="88" y="136"/>
                </a:cxn>
                <a:cxn ang="0">
                  <a:pos x="86" y="137"/>
                </a:cxn>
                <a:cxn ang="0">
                  <a:pos x="79" y="139"/>
                </a:cxn>
                <a:cxn ang="0">
                  <a:pos x="67" y="138"/>
                </a:cxn>
                <a:cxn ang="0">
                  <a:pos x="66" y="130"/>
                </a:cxn>
                <a:cxn ang="0">
                  <a:pos x="64" y="121"/>
                </a:cxn>
                <a:cxn ang="0">
                  <a:pos x="58" y="113"/>
                </a:cxn>
                <a:cxn ang="0">
                  <a:pos x="51" y="112"/>
                </a:cxn>
                <a:cxn ang="0">
                  <a:pos x="44" y="108"/>
                </a:cxn>
                <a:cxn ang="0">
                  <a:pos x="27" y="101"/>
                </a:cxn>
                <a:cxn ang="0">
                  <a:pos x="22" y="98"/>
                </a:cxn>
                <a:cxn ang="0">
                  <a:pos x="13" y="84"/>
                </a:cxn>
                <a:cxn ang="0">
                  <a:pos x="6" y="74"/>
                </a:cxn>
                <a:cxn ang="0">
                  <a:pos x="2" y="66"/>
                </a:cxn>
                <a:cxn ang="0">
                  <a:pos x="0" y="52"/>
                </a:cxn>
                <a:cxn ang="0">
                  <a:pos x="8" y="46"/>
                </a:cxn>
                <a:cxn ang="0">
                  <a:pos x="14" y="35"/>
                </a:cxn>
                <a:cxn ang="0">
                  <a:pos x="20" y="29"/>
                </a:cxn>
                <a:cxn ang="0">
                  <a:pos x="19" y="26"/>
                </a:cxn>
                <a:cxn ang="0">
                  <a:pos x="15" y="25"/>
                </a:cxn>
                <a:cxn ang="0">
                  <a:pos x="15" y="18"/>
                </a:cxn>
                <a:cxn ang="0">
                  <a:pos x="19" y="17"/>
                </a:cxn>
                <a:cxn ang="0">
                  <a:pos x="21" y="13"/>
                </a:cxn>
                <a:cxn ang="0">
                  <a:pos x="17" y="5"/>
                </a:cxn>
              </a:cxnLst>
              <a:rect l="0" t="0" r="r" b="b"/>
              <a:pathLst>
                <a:path w="145" h="141">
                  <a:moveTo>
                    <a:pt x="16" y="1"/>
                  </a:moveTo>
                  <a:lnTo>
                    <a:pt x="24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87" y="16"/>
                  </a:lnTo>
                  <a:lnTo>
                    <a:pt x="108" y="27"/>
                  </a:lnTo>
                  <a:lnTo>
                    <a:pt x="109" y="29"/>
                  </a:lnTo>
                  <a:lnTo>
                    <a:pt x="108" y="32"/>
                  </a:lnTo>
                  <a:lnTo>
                    <a:pt x="109" y="34"/>
                  </a:lnTo>
                  <a:lnTo>
                    <a:pt x="123" y="44"/>
                  </a:lnTo>
                  <a:lnTo>
                    <a:pt x="129" y="49"/>
                  </a:lnTo>
                  <a:lnTo>
                    <a:pt x="128" y="52"/>
                  </a:lnTo>
                  <a:lnTo>
                    <a:pt x="126" y="59"/>
                  </a:lnTo>
                  <a:lnTo>
                    <a:pt x="125" y="65"/>
                  </a:lnTo>
                  <a:lnTo>
                    <a:pt x="126" y="69"/>
                  </a:lnTo>
                  <a:lnTo>
                    <a:pt x="129" y="74"/>
                  </a:lnTo>
                  <a:lnTo>
                    <a:pt x="134" y="78"/>
                  </a:lnTo>
                  <a:lnTo>
                    <a:pt x="134" y="80"/>
                  </a:lnTo>
                  <a:lnTo>
                    <a:pt x="132" y="82"/>
                  </a:lnTo>
                  <a:lnTo>
                    <a:pt x="130" y="88"/>
                  </a:lnTo>
                  <a:lnTo>
                    <a:pt x="130" y="89"/>
                  </a:lnTo>
                  <a:lnTo>
                    <a:pt x="132" y="89"/>
                  </a:lnTo>
                  <a:lnTo>
                    <a:pt x="133" y="91"/>
                  </a:lnTo>
                  <a:lnTo>
                    <a:pt x="132" y="95"/>
                  </a:lnTo>
                  <a:lnTo>
                    <a:pt x="132" y="100"/>
                  </a:lnTo>
                  <a:lnTo>
                    <a:pt x="134" y="111"/>
                  </a:lnTo>
                  <a:lnTo>
                    <a:pt x="135" y="114"/>
                  </a:lnTo>
                  <a:lnTo>
                    <a:pt x="138" y="117"/>
                  </a:lnTo>
                  <a:lnTo>
                    <a:pt x="142" y="120"/>
                  </a:lnTo>
                  <a:lnTo>
                    <a:pt x="145" y="122"/>
                  </a:lnTo>
                  <a:lnTo>
                    <a:pt x="145" y="123"/>
                  </a:lnTo>
                  <a:lnTo>
                    <a:pt x="139" y="128"/>
                  </a:lnTo>
                  <a:lnTo>
                    <a:pt x="136" y="130"/>
                  </a:lnTo>
                  <a:lnTo>
                    <a:pt x="129" y="133"/>
                  </a:lnTo>
                  <a:lnTo>
                    <a:pt x="121" y="136"/>
                  </a:lnTo>
                  <a:lnTo>
                    <a:pt x="119" y="136"/>
                  </a:lnTo>
                  <a:lnTo>
                    <a:pt x="115" y="134"/>
                  </a:lnTo>
                  <a:lnTo>
                    <a:pt x="113" y="133"/>
                  </a:lnTo>
                  <a:lnTo>
                    <a:pt x="112" y="135"/>
                  </a:lnTo>
                  <a:lnTo>
                    <a:pt x="109" y="140"/>
                  </a:lnTo>
                  <a:lnTo>
                    <a:pt x="106" y="141"/>
                  </a:lnTo>
                  <a:lnTo>
                    <a:pt x="104" y="140"/>
                  </a:lnTo>
                  <a:lnTo>
                    <a:pt x="98" y="140"/>
                  </a:lnTo>
                  <a:lnTo>
                    <a:pt x="93" y="140"/>
                  </a:lnTo>
                  <a:lnTo>
                    <a:pt x="90" y="139"/>
                  </a:lnTo>
                  <a:lnTo>
                    <a:pt x="88" y="136"/>
                  </a:lnTo>
                  <a:lnTo>
                    <a:pt x="87" y="136"/>
                  </a:lnTo>
                  <a:lnTo>
                    <a:pt x="86" y="137"/>
                  </a:lnTo>
                  <a:lnTo>
                    <a:pt x="82" y="139"/>
                  </a:lnTo>
                  <a:lnTo>
                    <a:pt x="79" y="139"/>
                  </a:lnTo>
                  <a:lnTo>
                    <a:pt x="73" y="139"/>
                  </a:lnTo>
                  <a:lnTo>
                    <a:pt x="67" y="138"/>
                  </a:lnTo>
                  <a:lnTo>
                    <a:pt x="66" y="135"/>
                  </a:lnTo>
                  <a:lnTo>
                    <a:pt x="66" y="130"/>
                  </a:lnTo>
                  <a:lnTo>
                    <a:pt x="65" y="127"/>
                  </a:lnTo>
                  <a:lnTo>
                    <a:pt x="64" y="121"/>
                  </a:lnTo>
                  <a:lnTo>
                    <a:pt x="62" y="116"/>
                  </a:lnTo>
                  <a:lnTo>
                    <a:pt x="58" y="113"/>
                  </a:lnTo>
                  <a:lnTo>
                    <a:pt x="52" y="112"/>
                  </a:lnTo>
                  <a:lnTo>
                    <a:pt x="51" y="112"/>
                  </a:lnTo>
                  <a:lnTo>
                    <a:pt x="48" y="110"/>
                  </a:lnTo>
                  <a:lnTo>
                    <a:pt x="44" y="108"/>
                  </a:lnTo>
                  <a:lnTo>
                    <a:pt x="35" y="104"/>
                  </a:lnTo>
                  <a:lnTo>
                    <a:pt x="27" y="101"/>
                  </a:lnTo>
                  <a:lnTo>
                    <a:pt x="23" y="100"/>
                  </a:lnTo>
                  <a:lnTo>
                    <a:pt x="22" y="98"/>
                  </a:lnTo>
                  <a:lnTo>
                    <a:pt x="18" y="94"/>
                  </a:lnTo>
                  <a:lnTo>
                    <a:pt x="13" y="84"/>
                  </a:lnTo>
                  <a:lnTo>
                    <a:pt x="11" y="79"/>
                  </a:lnTo>
                  <a:lnTo>
                    <a:pt x="6" y="74"/>
                  </a:lnTo>
                  <a:lnTo>
                    <a:pt x="3" y="70"/>
                  </a:lnTo>
                  <a:lnTo>
                    <a:pt x="2" y="66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8" y="46"/>
                  </a:lnTo>
                  <a:lnTo>
                    <a:pt x="10" y="43"/>
                  </a:lnTo>
                  <a:lnTo>
                    <a:pt x="14" y="35"/>
                  </a:lnTo>
                  <a:lnTo>
                    <a:pt x="18" y="31"/>
                  </a:lnTo>
                  <a:lnTo>
                    <a:pt x="20" y="29"/>
                  </a:lnTo>
                  <a:lnTo>
                    <a:pt x="20" y="28"/>
                  </a:lnTo>
                  <a:lnTo>
                    <a:pt x="19" y="26"/>
                  </a:lnTo>
                  <a:lnTo>
                    <a:pt x="18" y="26"/>
                  </a:lnTo>
                  <a:lnTo>
                    <a:pt x="15" y="25"/>
                  </a:lnTo>
                  <a:lnTo>
                    <a:pt x="14" y="24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19" y="10"/>
                  </a:lnTo>
                  <a:lnTo>
                    <a:pt x="17" y="5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33">
              <a:extLst>
                <a:ext uri="{FF2B5EF4-FFF2-40B4-BE49-F238E27FC236}">
                  <a16:creationId xmlns:a16="http://schemas.microsoft.com/office/drawing/2014/main" id="{46489A30-C735-F151-373D-B34EE0B5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9378" y="3563078"/>
              <a:ext cx="163657" cy="204228"/>
            </a:xfrm>
            <a:custGeom>
              <a:avLst/>
              <a:gdLst/>
              <a:ahLst/>
              <a:cxnLst>
                <a:cxn ang="0">
                  <a:pos x="58" y="1"/>
                </a:cxn>
                <a:cxn ang="0">
                  <a:pos x="60" y="6"/>
                </a:cxn>
                <a:cxn ang="0">
                  <a:pos x="57" y="11"/>
                </a:cxn>
                <a:cxn ang="0">
                  <a:pos x="55" y="11"/>
                </a:cxn>
                <a:cxn ang="0">
                  <a:pos x="56" y="8"/>
                </a:cxn>
                <a:cxn ang="0">
                  <a:pos x="57" y="4"/>
                </a:cxn>
                <a:cxn ang="0">
                  <a:pos x="60" y="21"/>
                </a:cxn>
                <a:cxn ang="0">
                  <a:pos x="65" y="29"/>
                </a:cxn>
                <a:cxn ang="0">
                  <a:pos x="73" y="35"/>
                </a:cxn>
                <a:cxn ang="0">
                  <a:pos x="82" y="39"/>
                </a:cxn>
                <a:cxn ang="0">
                  <a:pos x="87" y="39"/>
                </a:cxn>
                <a:cxn ang="0">
                  <a:pos x="94" y="47"/>
                </a:cxn>
                <a:cxn ang="0">
                  <a:pos x="100" y="53"/>
                </a:cxn>
                <a:cxn ang="0">
                  <a:pos x="105" y="57"/>
                </a:cxn>
                <a:cxn ang="0">
                  <a:pos x="97" y="68"/>
                </a:cxn>
                <a:cxn ang="0">
                  <a:pos x="87" y="83"/>
                </a:cxn>
                <a:cxn ang="0">
                  <a:pos x="83" y="83"/>
                </a:cxn>
                <a:cxn ang="0">
                  <a:pos x="80" y="83"/>
                </a:cxn>
                <a:cxn ang="0">
                  <a:pos x="78" y="93"/>
                </a:cxn>
                <a:cxn ang="0">
                  <a:pos x="79" y="102"/>
                </a:cxn>
                <a:cxn ang="0">
                  <a:pos x="70" y="104"/>
                </a:cxn>
                <a:cxn ang="0">
                  <a:pos x="64" y="107"/>
                </a:cxn>
                <a:cxn ang="0">
                  <a:pos x="62" y="114"/>
                </a:cxn>
                <a:cxn ang="0">
                  <a:pos x="58" y="117"/>
                </a:cxn>
                <a:cxn ang="0">
                  <a:pos x="53" y="117"/>
                </a:cxn>
                <a:cxn ang="0">
                  <a:pos x="49" y="117"/>
                </a:cxn>
                <a:cxn ang="0">
                  <a:pos x="45" y="121"/>
                </a:cxn>
                <a:cxn ang="0">
                  <a:pos x="45" y="126"/>
                </a:cxn>
                <a:cxn ang="0">
                  <a:pos x="40" y="131"/>
                </a:cxn>
                <a:cxn ang="0">
                  <a:pos x="34" y="129"/>
                </a:cxn>
                <a:cxn ang="0">
                  <a:pos x="24" y="132"/>
                </a:cxn>
                <a:cxn ang="0">
                  <a:pos x="18" y="134"/>
                </a:cxn>
                <a:cxn ang="0">
                  <a:pos x="14" y="133"/>
                </a:cxn>
                <a:cxn ang="0">
                  <a:pos x="12" y="127"/>
                </a:cxn>
                <a:cxn ang="0">
                  <a:pos x="5" y="117"/>
                </a:cxn>
                <a:cxn ang="0">
                  <a:pos x="0" y="107"/>
                </a:cxn>
                <a:cxn ang="0">
                  <a:pos x="10" y="98"/>
                </a:cxn>
                <a:cxn ang="0">
                  <a:pos x="55" y="72"/>
                </a:cxn>
                <a:cxn ang="0">
                  <a:pos x="51" y="57"/>
                </a:cxn>
                <a:cxn ang="0">
                  <a:pos x="50" y="42"/>
                </a:cxn>
                <a:cxn ang="0">
                  <a:pos x="53" y="32"/>
                </a:cxn>
                <a:cxn ang="0">
                  <a:pos x="54" y="21"/>
                </a:cxn>
                <a:cxn ang="0">
                  <a:pos x="57" y="20"/>
                </a:cxn>
              </a:cxnLst>
              <a:rect l="0" t="0" r="r" b="b"/>
              <a:pathLst>
                <a:path w="105" h="135">
                  <a:moveTo>
                    <a:pt x="57" y="4"/>
                  </a:moveTo>
                  <a:lnTo>
                    <a:pt x="58" y="1"/>
                  </a:lnTo>
                  <a:lnTo>
                    <a:pt x="59" y="0"/>
                  </a:lnTo>
                  <a:lnTo>
                    <a:pt x="60" y="6"/>
                  </a:lnTo>
                  <a:lnTo>
                    <a:pt x="57" y="10"/>
                  </a:lnTo>
                  <a:lnTo>
                    <a:pt x="57" y="11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10"/>
                  </a:lnTo>
                  <a:lnTo>
                    <a:pt x="56" y="8"/>
                  </a:lnTo>
                  <a:lnTo>
                    <a:pt x="57" y="5"/>
                  </a:lnTo>
                  <a:lnTo>
                    <a:pt x="57" y="4"/>
                  </a:lnTo>
                  <a:close/>
                  <a:moveTo>
                    <a:pt x="60" y="19"/>
                  </a:moveTo>
                  <a:lnTo>
                    <a:pt x="60" y="21"/>
                  </a:lnTo>
                  <a:lnTo>
                    <a:pt x="63" y="26"/>
                  </a:lnTo>
                  <a:lnTo>
                    <a:pt x="65" y="29"/>
                  </a:lnTo>
                  <a:lnTo>
                    <a:pt x="70" y="33"/>
                  </a:lnTo>
                  <a:lnTo>
                    <a:pt x="73" y="35"/>
                  </a:lnTo>
                  <a:lnTo>
                    <a:pt x="79" y="39"/>
                  </a:lnTo>
                  <a:lnTo>
                    <a:pt x="82" y="39"/>
                  </a:lnTo>
                  <a:lnTo>
                    <a:pt x="83" y="40"/>
                  </a:lnTo>
                  <a:lnTo>
                    <a:pt x="87" y="39"/>
                  </a:lnTo>
                  <a:lnTo>
                    <a:pt x="89" y="40"/>
                  </a:lnTo>
                  <a:lnTo>
                    <a:pt x="94" y="47"/>
                  </a:lnTo>
                  <a:lnTo>
                    <a:pt x="97" y="51"/>
                  </a:lnTo>
                  <a:lnTo>
                    <a:pt x="100" y="53"/>
                  </a:lnTo>
                  <a:lnTo>
                    <a:pt x="105" y="56"/>
                  </a:lnTo>
                  <a:lnTo>
                    <a:pt x="105" y="57"/>
                  </a:lnTo>
                  <a:lnTo>
                    <a:pt x="101" y="64"/>
                  </a:lnTo>
                  <a:lnTo>
                    <a:pt x="97" y="68"/>
                  </a:lnTo>
                  <a:lnTo>
                    <a:pt x="92" y="73"/>
                  </a:lnTo>
                  <a:lnTo>
                    <a:pt x="87" y="83"/>
                  </a:lnTo>
                  <a:lnTo>
                    <a:pt x="86" y="84"/>
                  </a:lnTo>
                  <a:lnTo>
                    <a:pt x="83" y="83"/>
                  </a:lnTo>
                  <a:lnTo>
                    <a:pt x="81" y="83"/>
                  </a:lnTo>
                  <a:lnTo>
                    <a:pt x="80" y="83"/>
                  </a:lnTo>
                  <a:lnTo>
                    <a:pt x="78" y="86"/>
                  </a:lnTo>
                  <a:lnTo>
                    <a:pt x="78" y="93"/>
                  </a:lnTo>
                  <a:lnTo>
                    <a:pt x="78" y="98"/>
                  </a:lnTo>
                  <a:lnTo>
                    <a:pt x="79" y="102"/>
                  </a:lnTo>
                  <a:lnTo>
                    <a:pt x="76" y="103"/>
                  </a:lnTo>
                  <a:lnTo>
                    <a:pt x="70" y="104"/>
                  </a:lnTo>
                  <a:lnTo>
                    <a:pt x="66" y="105"/>
                  </a:lnTo>
                  <a:lnTo>
                    <a:pt x="64" y="107"/>
                  </a:lnTo>
                  <a:lnTo>
                    <a:pt x="63" y="110"/>
                  </a:lnTo>
                  <a:lnTo>
                    <a:pt x="62" y="114"/>
                  </a:lnTo>
                  <a:lnTo>
                    <a:pt x="61" y="115"/>
                  </a:lnTo>
                  <a:lnTo>
                    <a:pt x="58" y="117"/>
                  </a:lnTo>
                  <a:lnTo>
                    <a:pt x="55" y="117"/>
                  </a:lnTo>
                  <a:lnTo>
                    <a:pt x="53" y="117"/>
                  </a:lnTo>
                  <a:lnTo>
                    <a:pt x="51" y="117"/>
                  </a:lnTo>
                  <a:lnTo>
                    <a:pt x="49" y="117"/>
                  </a:lnTo>
                  <a:lnTo>
                    <a:pt x="46" y="119"/>
                  </a:lnTo>
                  <a:lnTo>
                    <a:pt x="45" y="121"/>
                  </a:lnTo>
                  <a:lnTo>
                    <a:pt x="45" y="124"/>
                  </a:lnTo>
                  <a:lnTo>
                    <a:pt x="45" y="126"/>
                  </a:lnTo>
                  <a:lnTo>
                    <a:pt x="44" y="128"/>
                  </a:lnTo>
                  <a:lnTo>
                    <a:pt x="40" y="131"/>
                  </a:lnTo>
                  <a:lnTo>
                    <a:pt x="38" y="131"/>
                  </a:lnTo>
                  <a:lnTo>
                    <a:pt x="34" y="129"/>
                  </a:lnTo>
                  <a:lnTo>
                    <a:pt x="30" y="130"/>
                  </a:lnTo>
                  <a:lnTo>
                    <a:pt x="24" y="132"/>
                  </a:lnTo>
                  <a:lnTo>
                    <a:pt x="20" y="134"/>
                  </a:lnTo>
                  <a:lnTo>
                    <a:pt x="18" y="134"/>
                  </a:lnTo>
                  <a:lnTo>
                    <a:pt x="16" y="135"/>
                  </a:lnTo>
                  <a:lnTo>
                    <a:pt x="14" y="133"/>
                  </a:lnTo>
                  <a:lnTo>
                    <a:pt x="11" y="129"/>
                  </a:lnTo>
                  <a:lnTo>
                    <a:pt x="12" y="127"/>
                  </a:lnTo>
                  <a:lnTo>
                    <a:pt x="11" y="125"/>
                  </a:lnTo>
                  <a:lnTo>
                    <a:pt x="5" y="117"/>
                  </a:lnTo>
                  <a:lnTo>
                    <a:pt x="1" y="111"/>
                  </a:lnTo>
                  <a:lnTo>
                    <a:pt x="0" y="107"/>
                  </a:lnTo>
                  <a:lnTo>
                    <a:pt x="0" y="103"/>
                  </a:lnTo>
                  <a:lnTo>
                    <a:pt x="10" y="98"/>
                  </a:lnTo>
                  <a:lnTo>
                    <a:pt x="24" y="90"/>
                  </a:lnTo>
                  <a:lnTo>
                    <a:pt x="55" y="72"/>
                  </a:lnTo>
                  <a:lnTo>
                    <a:pt x="54" y="62"/>
                  </a:lnTo>
                  <a:lnTo>
                    <a:pt x="51" y="57"/>
                  </a:lnTo>
                  <a:lnTo>
                    <a:pt x="50" y="56"/>
                  </a:lnTo>
                  <a:lnTo>
                    <a:pt x="50" y="42"/>
                  </a:lnTo>
                  <a:lnTo>
                    <a:pt x="50" y="36"/>
                  </a:lnTo>
                  <a:lnTo>
                    <a:pt x="53" y="32"/>
                  </a:lnTo>
                  <a:lnTo>
                    <a:pt x="54" y="30"/>
                  </a:lnTo>
                  <a:lnTo>
                    <a:pt x="54" y="21"/>
                  </a:lnTo>
                  <a:lnTo>
                    <a:pt x="55" y="19"/>
                  </a:lnTo>
                  <a:lnTo>
                    <a:pt x="57" y="20"/>
                  </a:lnTo>
                  <a:lnTo>
                    <a:pt x="60" y="1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34">
              <a:extLst>
                <a:ext uri="{FF2B5EF4-FFF2-40B4-BE49-F238E27FC236}">
                  <a16:creationId xmlns:a16="http://schemas.microsoft.com/office/drawing/2014/main" id="{32B1A1ED-3C3B-8398-1225-91082856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945" y="3278672"/>
              <a:ext cx="291466" cy="214817"/>
            </a:xfrm>
            <a:custGeom>
              <a:avLst/>
              <a:gdLst/>
              <a:ahLst/>
              <a:cxnLst>
                <a:cxn ang="0">
                  <a:pos x="15" y="122"/>
                </a:cxn>
                <a:cxn ang="0">
                  <a:pos x="17" y="113"/>
                </a:cxn>
                <a:cxn ang="0">
                  <a:pos x="6" y="110"/>
                </a:cxn>
                <a:cxn ang="0">
                  <a:pos x="3" y="94"/>
                </a:cxn>
                <a:cxn ang="0">
                  <a:pos x="6" y="79"/>
                </a:cxn>
                <a:cxn ang="0">
                  <a:pos x="1" y="75"/>
                </a:cxn>
                <a:cxn ang="0">
                  <a:pos x="4" y="67"/>
                </a:cxn>
                <a:cxn ang="0">
                  <a:pos x="9" y="50"/>
                </a:cxn>
                <a:cxn ang="0">
                  <a:pos x="12" y="46"/>
                </a:cxn>
                <a:cxn ang="0">
                  <a:pos x="27" y="51"/>
                </a:cxn>
                <a:cxn ang="0">
                  <a:pos x="35" y="47"/>
                </a:cxn>
                <a:cxn ang="0">
                  <a:pos x="39" y="41"/>
                </a:cxn>
                <a:cxn ang="0">
                  <a:pos x="54" y="33"/>
                </a:cxn>
                <a:cxn ang="0">
                  <a:pos x="65" y="19"/>
                </a:cxn>
                <a:cxn ang="0">
                  <a:pos x="73" y="17"/>
                </a:cxn>
                <a:cxn ang="0">
                  <a:pos x="86" y="19"/>
                </a:cxn>
                <a:cxn ang="0">
                  <a:pos x="96" y="23"/>
                </a:cxn>
                <a:cxn ang="0">
                  <a:pos x="99" y="25"/>
                </a:cxn>
                <a:cxn ang="0">
                  <a:pos x="108" y="20"/>
                </a:cxn>
                <a:cxn ang="0">
                  <a:pos x="116" y="21"/>
                </a:cxn>
                <a:cxn ang="0">
                  <a:pos x="119" y="16"/>
                </a:cxn>
                <a:cxn ang="0">
                  <a:pos x="125" y="15"/>
                </a:cxn>
                <a:cxn ang="0">
                  <a:pos x="129" y="12"/>
                </a:cxn>
                <a:cxn ang="0">
                  <a:pos x="132" y="4"/>
                </a:cxn>
                <a:cxn ang="0">
                  <a:pos x="137" y="0"/>
                </a:cxn>
                <a:cxn ang="0">
                  <a:pos x="141" y="8"/>
                </a:cxn>
                <a:cxn ang="0">
                  <a:pos x="144" y="11"/>
                </a:cxn>
                <a:cxn ang="0">
                  <a:pos x="144" y="23"/>
                </a:cxn>
                <a:cxn ang="0">
                  <a:pos x="147" y="28"/>
                </a:cxn>
                <a:cxn ang="0">
                  <a:pos x="158" y="23"/>
                </a:cxn>
                <a:cxn ang="0">
                  <a:pos x="169" y="17"/>
                </a:cxn>
                <a:cxn ang="0">
                  <a:pos x="170" y="19"/>
                </a:cxn>
                <a:cxn ang="0">
                  <a:pos x="181" y="18"/>
                </a:cxn>
                <a:cxn ang="0">
                  <a:pos x="186" y="20"/>
                </a:cxn>
                <a:cxn ang="0">
                  <a:pos x="184" y="22"/>
                </a:cxn>
                <a:cxn ang="0">
                  <a:pos x="182" y="23"/>
                </a:cxn>
                <a:cxn ang="0">
                  <a:pos x="175" y="27"/>
                </a:cxn>
                <a:cxn ang="0">
                  <a:pos x="156" y="27"/>
                </a:cxn>
                <a:cxn ang="0">
                  <a:pos x="149" y="34"/>
                </a:cxn>
                <a:cxn ang="0">
                  <a:pos x="143" y="38"/>
                </a:cxn>
                <a:cxn ang="0">
                  <a:pos x="145" y="45"/>
                </a:cxn>
                <a:cxn ang="0">
                  <a:pos x="147" y="53"/>
                </a:cxn>
                <a:cxn ang="0">
                  <a:pos x="140" y="61"/>
                </a:cxn>
                <a:cxn ang="0">
                  <a:pos x="141" y="68"/>
                </a:cxn>
                <a:cxn ang="0">
                  <a:pos x="132" y="72"/>
                </a:cxn>
                <a:cxn ang="0">
                  <a:pos x="126" y="74"/>
                </a:cxn>
                <a:cxn ang="0">
                  <a:pos x="129" y="82"/>
                </a:cxn>
                <a:cxn ang="0">
                  <a:pos x="123" y="85"/>
                </a:cxn>
                <a:cxn ang="0">
                  <a:pos x="118" y="90"/>
                </a:cxn>
                <a:cxn ang="0">
                  <a:pos x="115" y="105"/>
                </a:cxn>
                <a:cxn ang="0">
                  <a:pos x="106" y="106"/>
                </a:cxn>
                <a:cxn ang="0">
                  <a:pos x="97" y="109"/>
                </a:cxn>
                <a:cxn ang="0">
                  <a:pos x="91" y="114"/>
                </a:cxn>
                <a:cxn ang="0">
                  <a:pos x="82" y="117"/>
                </a:cxn>
                <a:cxn ang="0">
                  <a:pos x="77" y="128"/>
                </a:cxn>
                <a:cxn ang="0">
                  <a:pos x="74" y="136"/>
                </a:cxn>
                <a:cxn ang="0">
                  <a:pos x="56" y="141"/>
                </a:cxn>
                <a:cxn ang="0">
                  <a:pos x="40" y="140"/>
                </a:cxn>
                <a:cxn ang="0">
                  <a:pos x="26" y="142"/>
                </a:cxn>
                <a:cxn ang="0">
                  <a:pos x="11" y="137"/>
                </a:cxn>
              </a:cxnLst>
              <a:rect l="0" t="0" r="r" b="b"/>
              <a:pathLst>
                <a:path w="187" h="142">
                  <a:moveTo>
                    <a:pt x="6" y="135"/>
                  </a:moveTo>
                  <a:lnTo>
                    <a:pt x="11" y="128"/>
                  </a:lnTo>
                  <a:lnTo>
                    <a:pt x="15" y="122"/>
                  </a:lnTo>
                  <a:lnTo>
                    <a:pt x="18" y="119"/>
                  </a:lnTo>
                  <a:lnTo>
                    <a:pt x="18" y="116"/>
                  </a:lnTo>
                  <a:lnTo>
                    <a:pt x="17" y="113"/>
                  </a:lnTo>
                  <a:lnTo>
                    <a:pt x="15" y="112"/>
                  </a:lnTo>
                  <a:lnTo>
                    <a:pt x="8" y="110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3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2" y="85"/>
                  </a:lnTo>
                  <a:lnTo>
                    <a:pt x="6" y="79"/>
                  </a:lnTo>
                  <a:lnTo>
                    <a:pt x="6" y="77"/>
                  </a:lnTo>
                  <a:lnTo>
                    <a:pt x="2" y="76"/>
                  </a:lnTo>
                  <a:lnTo>
                    <a:pt x="1" y="75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4" y="67"/>
                  </a:lnTo>
                  <a:lnTo>
                    <a:pt x="5" y="65"/>
                  </a:lnTo>
                  <a:lnTo>
                    <a:pt x="8" y="56"/>
                  </a:lnTo>
                  <a:lnTo>
                    <a:pt x="9" y="50"/>
                  </a:lnTo>
                  <a:lnTo>
                    <a:pt x="10" y="47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7" y="51"/>
                  </a:lnTo>
                  <a:lnTo>
                    <a:pt x="30" y="51"/>
                  </a:lnTo>
                  <a:lnTo>
                    <a:pt x="33" y="49"/>
                  </a:lnTo>
                  <a:lnTo>
                    <a:pt x="35" y="47"/>
                  </a:lnTo>
                  <a:lnTo>
                    <a:pt x="35" y="44"/>
                  </a:lnTo>
                  <a:lnTo>
                    <a:pt x="36" y="42"/>
                  </a:lnTo>
                  <a:lnTo>
                    <a:pt x="39" y="41"/>
                  </a:lnTo>
                  <a:lnTo>
                    <a:pt x="51" y="36"/>
                  </a:lnTo>
                  <a:lnTo>
                    <a:pt x="54" y="34"/>
                  </a:lnTo>
                  <a:lnTo>
                    <a:pt x="54" y="33"/>
                  </a:lnTo>
                  <a:lnTo>
                    <a:pt x="55" y="26"/>
                  </a:lnTo>
                  <a:lnTo>
                    <a:pt x="58" y="20"/>
                  </a:lnTo>
                  <a:lnTo>
                    <a:pt x="65" y="19"/>
                  </a:lnTo>
                  <a:lnTo>
                    <a:pt x="67" y="17"/>
                  </a:lnTo>
                  <a:lnTo>
                    <a:pt x="69" y="14"/>
                  </a:lnTo>
                  <a:lnTo>
                    <a:pt x="73" y="17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6" y="19"/>
                  </a:lnTo>
                  <a:lnTo>
                    <a:pt x="93" y="19"/>
                  </a:lnTo>
                  <a:lnTo>
                    <a:pt x="95" y="20"/>
                  </a:lnTo>
                  <a:lnTo>
                    <a:pt x="96" y="23"/>
                  </a:lnTo>
                  <a:lnTo>
                    <a:pt x="97" y="24"/>
                  </a:lnTo>
                  <a:lnTo>
                    <a:pt x="98" y="25"/>
                  </a:lnTo>
                  <a:lnTo>
                    <a:pt x="99" y="25"/>
                  </a:lnTo>
                  <a:lnTo>
                    <a:pt x="102" y="24"/>
                  </a:lnTo>
                  <a:lnTo>
                    <a:pt x="105" y="22"/>
                  </a:lnTo>
                  <a:lnTo>
                    <a:pt x="108" y="20"/>
                  </a:lnTo>
                  <a:lnTo>
                    <a:pt x="110" y="20"/>
                  </a:lnTo>
                  <a:lnTo>
                    <a:pt x="114" y="21"/>
                  </a:lnTo>
                  <a:lnTo>
                    <a:pt x="116" y="21"/>
                  </a:lnTo>
                  <a:lnTo>
                    <a:pt x="118" y="20"/>
                  </a:lnTo>
                  <a:lnTo>
                    <a:pt x="119" y="18"/>
                  </a:lnTo>
                  <a:lnTo>
                    <a:pt x="119" y="16"/>
                  </a:lnTo>
                  <a:lnTo>
                    <a:pt x="120" y="14"/>
                  </a:lnTo>
                  <a:lnTo>
                    <a:pt x="122" y="14"/>
                  </a:lnTo>
                  <a:lnTo>
                    <a:pt x="125" y="15"/>
                  </a:lnTo>
                  <a:lnTo>
                    <a:pt x="126" y="15"/>
                  </a:lnTo>
                  <a:lnTo>
                    <a:pt x="128" y="14"/>
                  </a:lnTo>
                  <a:lnTo>
                    <a:pt x="129" y="12"/>
                  </a:lnTo>
                  <a:lnTo>
                    <a:pt x="129" y="10"/>
                  </a:lnTo>
                  <a:lnTo>
                    <a:pt x="130" y="7"/>
                  </a:lnTo>
                  <a:lnTo>
                    <a:pt x="132" y="4"/>
                  </a:lnTo>
                  <a:lnTo>
                    <a:pt x="133" y="1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41" y="4"/>
                  </a:lnTo>
                  <a:lnTo>
                    <a:pt x="141" y="8"/>
                  </a:lnTo>
                  <a:lnTo>
                    <a:pt x="143" y="7"/>
                  </a:lnTo>
                  <a:lnTo>
                    <a:pt x="144" y="9"/>
                  </a:lnTo>
                  <a:lnTo>
                    <a:pt x="144" y="11"/>
                  </a:lnTo>
                  <a:lnTo>
                    <a:pt x="144" y="17"/>
                  </a:lnTo>
                  <a:lnTo>
                    <a:pt x="143" y="20"/>
                  </a:lnTo>
                  <a:lnTo>
                    <a:pt x="144" y="23"/>
                  </a:lnTo>
                  <a:lnTo>
                    <a:pt x="145" y="27"/>
                  </a:lnTo>
                  <a:lnTo>
                    <a:pt x="146" y="27"/>
                  </a:lnTo>
                  <a:lnTo>
                    <a:pt x="147" y="28"/>
                  </a:lnTo>
                  <a:lnTo>
                    <a:pt x="150" y="27"/>
                  </a:lnTo>
                  <a:lnTo>
                    <a:pt x="154" y="23"/>
                  </a:lnTo>
                  <a:lnTo>
                    <a:pt x="158" y="23"/>
                  </a:lnTo>
                  <a:lnTo>
                    <a:pt x="161" y="20"/>
                  </a:lnTo>
                  <a:lnTo>
                    <a:pt x="165" y="17"/>
                  </a:lnTo>
                  <a:lnTo>
                    <a:pt x="169" y="17"/>
                  </a:lnTo>
                  <a:lnTo>
                    <a:pt x="170" y="17"/>
                  </a:lnTo>
                  <a:lnTo>
                    <a:pt x="170" y="19"/>
                  </a:lnTo>
                  <a:lnTo>
                    <a:pt x="170" y="19"/>
                  </a:lnTo>
                  <a:lnTo>
                    <a:pt x="176" y="18"/>
                  </a:lnTo>
                  <a:lnTo>
                    <a:pt x="180" y="17"/>
                  </a:lnTo>
                  <a:lnTo>
                    <a:pt x="181" y="18"/>
                  </a:lnTo>
                  <a:lnTo>
                    <a:pt x="184" y="18"/>
                  </a:lnTo>
                  <a:lnTo>
                    <a:pt x="187" y="19"/>
                  </a:lnTo>
                  <a:lnTo>
                    <a:pt x="186" y="20"/>
                  </a:lnTo>
                  <a:lnTo>
                    <a:pt x="183" y="20"/>
                  </a:lnTo>
                  <a:lnTo>
                    <a:pt x="183" y="22"/>
                  </a:lnTo>
                  <a:lnTo>
                    <a:pt x="184" y="22"/>
                  </a:lnTo>
                  <a:lnTo>
                    <a:pt x="185" y="23"/>
                  </a:lnTo>
                  <a:lnTo>
                    <a:pt x="184" y="23"/>
                  </a:lnTo>
                  <a:lnTo>
                    <a:pt x="182" y="23"/>
                  </a:lnTo>
                  <a:lnTo>
                    <a:pt x="179" y="26"/>
                  </a:lnTo>
                  <a:lnTo>
                    <a:pt x="177" y="26"/>
                  </a:lnTo>
                  <a:lnTo>
                    <a:pt x="175" y="27"/>
                  </a:lnTo>
                  <a:lnTo>
                    <a:pt x="171" y="26"/>
                  </a:lnTo>
                  <a:lnTo>
                    <a:pt x="163" y="26"/>
                  </a:lnTo>
                  <a:lnTo>
                    <a:pt x="156" y="27"/>
                  </a:lnTo>
                  <a:lnTo>
                    <a:pt x="153" y="29"/>
                  </a:lnTo>
                  <a:lnTo>
                    <a:pt x="152" y="31"/>
                  </a:lnTo>
                  <a:lnTo>
                    <a:pt x="149" y="34"/>
                  </a:lnTo>
                  <a:lnTo>
                    <a:pt x="147" y="34"/>
                  </a:lnTo>
                  <a:lnTo>
                    <a:pt x="146" y="35"/>
                  </a:lnTo>
                  <a:lnTo>
                    <a:pt x="143" y="38"/>
                  </a:lnTo>
                  <a:lnTo>
                    <a:pt x="143" y="40"/>
                  </a:lnTo>
                  <a:lnTo>
                    <a:pt x="145" y="42"/>
                  </a:lnTo>
                  <a:lnTo>
                    <a:pt x="145" y="45"/>
                  </a:lnTo>
                  <a:lnTo>
                    <a:pt x="147" y="46"/>
                  </a:lnTo>
                  <a:lnTo>
                    <a:pt x="146" y="49"/>
                  </a:lnTo>
                  <a:lnTo>
                    <a:pt x="147" y="53"/>
                  </a:lnTo>
                  <a:lnTo>
                    <a:pt x="145" y="56"/>
                  </a:lnTo>
                  <a:lnTo>
                    <a:pt x="142" y="58"/>
                  </a:lnTo>
                  <a:lnTo>
                    <a:pt x="140" y="61"/>
                  </a:lnTo>
                  <a:lnTo>
                    <a:pt x="139" y="63"/>
                  </a:lnTo>
                  <a:lnTo>
                    <a:pt x="140" y="66"/>
                  </a:lnTo>
                  <a:lnTo>
                    <a:pt x="141" y="68"/>
                  </a:lnTo>
                  <a:lnTo>
                    <a:pt x="139" y="70"/>
                  </a:lnTo>
                  <a:lnTo>
                    <a:pt x="136" y="72"/>
                  </a:lnTo>
                  <a:lnTo>
                    <a:pt x="132" y="72"/>
                  </a:lnTo>
                  <a:lnTo>
                    <a:pt x="126" y="71"/>
                  </a:lnTo>
                  <a:lnTo>
                    <a:pt x="124" y="72"/>
                  </a:lnTo>
                  <a:lnTo>
                    <a:pt x="126" y="74"/>
                  </a:lnTo>
                  <a:lnTo>
                    <a:pt x="128" y="77"/>
                  </a:lnTo>
                  <a:lnTo>
                    <a:pt x="129" y="79"/>
                  </a:lnTo>
                  <a:lnTo>
                    <a:pt x="129" y="82"/>
                  </a:lnTo>
                  <a:lnTo>
                    <a:pt x="128" y="84"/>
                  </a:lnTo>
                  <a:lnTo>
                    <a:pt x="126" y="85"/>
                  </a:lnTo>
                  <a:lnTo>
                    <a:pt x="123" y="85"/>
                  </a:lnTo>
                  <a:lnTo>
                    <a:pt x="121" y="86"/>
                  </a:lnTo>
                  <a:lnTo>
                    <a:pt x="119" y="87"/>
                  </a:lnTo>
                  <a:lnTo>
                    <a:pt x="118" y="90"/>
                  </a:lnTo>
                  <a:lnTo>
                    <a:pt x="116" y="96"/>
                  </a:lnTo>
                  <a:lnTo>
                    <a:pt x="115" y="104"/>
                  </a:lnTo>
                  <a:lnTo>
                    <a:pt x="115" y="105"/>
                  </a:lnTo>
                  <a:lnTo>
                    <a:pt x="113" y="108"/>
                  </a:lnTo>
                  <a:lnTo>
                    <a:pt x="112" y="108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99" y="107"/>
                  </a:lnTo>
                  <a:lnTo>
                    <a:pt x="97" y="109"/>
                  </a:lnTo>
                  <a:lnTo>
                    <a:pt x="95" y="114"/>
                  </a:lnTo>
                  <a:lnTo>
                    <a:pt x="94" y="115"/>
                  </a:lnTo>
                  <a:lnTo>
                    <a:pt x="91" y="114"/>
                  </a:lnTo>
                  <a:lnTo>
                    <a:pt x="87" y="113"/>
                  </a:lnTo>
                  <a:lnTo>
                    <a:pt x="85" y="114"/>
                  </a:lnTo>
                  <a:lnTo>
                    <a:pt x="82" y="117"/>
                  </a:lnTo>
                  <a:lnTo>
                    <a:pt x="79" y="120"/>
                  </a:lnTo>
                  <a:lnTo>
                    <a:pt x="78" y="122"/>
                  </a:lnTo>
                  <a:lnTo>
                    <a:pt x="77" y="128"/>
                  </a:lnTo>
                  <a:lnTo>
                    <a:pt x="76" y="134"/>
                  </a:lnTo>
                  <a:lnTo>
                    <a:pt x="76" y="135"/>
                  </a:lnTo>
                  <a:lnTo>
                    <a:pt x="74" y="136"/>
                  </a:lnTo>
                  <a:lnTo>
                    <a:pt x="68" y="138"/>
                  </a:lnTo>
                  <a:lnTo>
                    <a:pt x="61" y="140"/>
                  </a:lnTo>
                  <a:lnTo>
                    <a:pt x="56" y="141"/>
                  </a:lnTo>
                  <a:lnTo>
                    <a:pt x="48" y="142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33" y="142"/>
                  </a:lnTo>
                  <a:lnTo>
                    <a:pt x="29" y="142"/>
                  </a:lnTo>
                  <a:lnTo>
                    <a:pt x="26" y="142"/>
                  </a:lnTo>
                  <a:lnTo>
                    <a:pt x="21" y="140"/>
                  </a:lnTo>
                  <a:lnTo>
                    <a:pt x="14" y="139"/>
                  </a:lnTo>
                  <a:lnTo>
                    <a:pt x="11" y="137"/>
                  </a:lnTo>
                  <a:lnTo>
                    <a:pt x="6" y="13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35">
              <a:extLst>
                <a:ext uri="{FF2B5EF4-FFF2-40B4-BE49-F238E27FC236}">
                  <a16:creationId xmlns:a16="http://schemas.microsoft.com/office/drawing/2014/main" id="{95C42B80-2759-C490-D3C5-B48381C85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610" y="3862611"/>
              <a:ext cx="207299" cy="275329"/>
            </a:xfrm>
            <a:custGeom>
              <a:avLst/>
              <a:gdLst/>
              <a:ahLst/>
              <a:cxnLst>
                <a:cxn ang="0">
                  <a:pos x="0" y="172"/>
                </a:cxn>
                <a:cxn ang="0">
                  <a:pos x="0" y="158"/>
                </a:cxn>
                <a:cxn ang="0">
                  <a:pos x="0" y="140"/>
                </a:cxn>
                <a:cxn ang="0">
                  <a:pos x="0" y="132"/>
                </a:cxn>
                <a:cxn ang="0">
                  <a:pos x="0" y="122"/>
                </a:cxn>
                <a:cxn ang="0">
                  <a:pos x="12" y="105"/>
                </a:cxn>
                <a:cxn ang="0">
                  <a:pos x="21" y="104"/>
                </a:cxn>
                <a:cxn ang="0">
                  <a:pos x="25" y="101"/>
                </a:cxn>
                <a:cxn ang="0">
                  <a:pos x="30" y="96"/>
                </a:cxn>
                <a:cxn ang="0">
                  <a:pos x="37" y="95"/>
                </a:cxn>
                <a:cxn ang="0">
                  <a:pos x="52" y="95"/>
                </a:cxn>
                <a:cxn ang="0">
                  <a:pos x="66" y="79"/>
                </a:cxn>
                <a:cxn ang="0">
                  <a:pos x="88" y="54"/>
                </a:cxn>
                <a:cxn ang="0">
                  <a:pos x="69" y="51"/>
                </a:cxn>
                <a:cxn ang="0">
                  <a:pos x="40" y="41"/>
                </a:cxn>
                <a:cxn ang="0">
                  <a:pos x="33" y="36"/>
                </a:cxn>
                <a:cxn ang="0">
                  <a:pos x="25" y="26"/>
                </a:cxn>
                <a:cxn ang="0">
                  <a:pos x="22" y="19"/>
                </a:cxn>
                <a:cxn ang="0">
                  <a:pos x="27" y="11"/>
                </a:cxn>
                <a:cxn ang="0">
                  <a:pos x="30" y="7"/>
                </a:cxn>
                <a:cxn ang="0">
                  <a:pos x="36" y="14"/>
                </a:cxn>
                <a:cxn ang="0">
                  <a:pos x="41" y="20"/>
                </a:cxn>
                <a:cxn ang="0">
                  <a:pos x="45" y="21"/>
                </a:cxn>
                <a:cxn ang="0">
                  <a:pos x="50" y="21"/>
                </a:cxn>
                <a:cxn ang="0">
                  <a:pos x="55" y="19"/>
                </a:cxn>
                <a:cxn ang="0">
                  <a:pos x="64" y="15"/>
                </a:cxn>
                <a:cxn ang="0">
                  <a:pos x="70" y="17"/>
                </a:cxn>
                <a:cxn ang="0">
                  <a:pos x="77" y="15"/>
                </a:cxn>
                <a:cxn ang="0">
                  <a:pos x="83" y="11"/>
                </a:cxn>
                <a:cxn ang="0">
                  <a:pos x="88" y="12"/>
                </a:cxn>
                <a:cxn ang="0">
                  <a:pos x="98" y="9"/>
                </a:cxn>
                <a:cxn ang="0">
                  <a:pos x="104" y="10"/>
                </a:cxn>
                <a:cxn ang="0">
                  <a:pos x="112" y="9"/>
                </a:cxn>
                <a:cxn ang="0">
                  <a:pos x="124" y="3"/>
                </a:cxn>
                <a:cxn ang="0">
                  <a:pos x="130" y="1"/>
                </a:cxn>
                <a:cxn ang="0">
                  <a:pos x="133" y="3"/>
                </a:cxn>
                <a:cxn ang="0">
                  <a:pos x="131" y="10"/>
                </a:cxn>
                <a:cxn ang="0">
                  <a:pos x="132" y="17"/>
                </a:cxn>
                <a:cxn ang="0">
                  <a:pos x="129" y="23"/>
                </a:cxn>
                <a:cxn ang="0">
                  <a:pos x="128" y="32"/>
                </a:cxn>
                <a:cxn ang="0">
                  <a:pos x="120" y="48"/>
                </a:cxn>
                <a:cxn ang="0">
                  <a:pos x="114" y="55"/>
                </a:cxn>
                <a:cxn ang="0">
                  <a:pos x="109" y="66"/>
                </a:cxn>
                <a:cxn ang="0">
                  <a:pos x="103" y="79"/>
                </a:cxn>
                <a:cxn ang="0">
                  <a:pos x="97" y="90"/>
                </a:cxn>
                <a:cxn ang="0">
                  <a:pos x="85" y="105"/>
                </a:cxn>
                <a:cxn ang="0">
                  <a:pos x="70" y="123"/>
                </a:cxn>
                <a:cxn ang="0">
                  <a:pos x="46" y="138"/>
                </a:cxn>
                <a:cxn ang="0">
                  <a:pos x="35" y="147"/>
                </a:cxn>
                <a:cxn ang="0">
                  <a:pos x="25" y="158"/>
                </a:cxn>
                <a:cxn ang="0">
                  <a:pos x="11" y="174"/>
                </a:cxn>
                <a:cxn ang="0">
                  <a:pos x="8" y="180"/>
                </a:cxn>
              </a:cxnLst>
              <a:rect l="0" t="0" r="r" b="b"/>
              <a:pathLst>
                <a:path w="133" h="182">
                  <a:moveTo>
                    <a:pt x="7" y="182"/>
                  </a:moveTo>
                  <a:lnTo>
                    <a:pt x="0" y="172"/>
                  </a:lnTo>
                  <a:lnTo>
                    <a:pt x="0" y="166"/>
                  </a:lnTo>
                  <a:lnTo>
                    <a:pt x="0" y="158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0" y="125"/>
                  </a:lnTo>
                  <a:lnTo>
                    <a:pt x="0" y="122"/>
                  </a:lnTo>
                  <a:lnTo>
                    <a:pt x="10" y="108"/>
                  </a:lnTo>
                  <a:lnTo>
                    <a:pt x="12" y="105"/>
                  </a:lnTo>
                  <a:lnTo>
                    <a:pt x="14" y="104"/>
                  </a:lnTo>
                  <a:lnTo>
                    <a:pt x="21" y="104"/>
                  </a:lnTo>
                  <a:lnTo>
                    <a:pt x="23" y="103"/>
                  </a:lnTo>
                  <a:lnTo>
                    <a:pt x="25" y="101"/>
                  </a:lnTo>
                  <a:lnTo>
                    <a:pt x="28" y="98"/>
                  </a:lnTo>
                  <a:lnTo>
                    <a:pt x="30" y="96"/>
                  </a:lnTo>
                  <a:lnTo>
                    <a:pt x="33" y="95"/>
                  </a:lnTo>
                  <a:lnTo>
                    <a:pt x="37" y="95"/>
                  </a:lnTo>
                  <a:lnTo>
                    <a:pt x="47" y="95"/>
                  </a:lnTo>
                  <a:lnTo>
                    <a:pt x="52" y="95"/>
                  </a:lnTo>
                  <a:lnTo>
                    <a:pt x="57" y="89"/>
                  </a:lnTo>
                  <a:lnTo>
                    <a:pt x="66" y="79"/>
                  </a:lnTo>
                  <a:lnTo>
                    <a:pt x="90" y="54"/>
                  </a:lnTo>
                  <a:lnTo>
                    <a:pt x="88" y="54"/>
                  </a:lnTo>
                  <a:lnTo>
                    <a:pt x="77" y="54"/>
                  </a:lnTo>
                  <a:lnTo>
                    <a:pt x="69" y="51"/>
                  </a:lnTo>
                  <a:lnTo>
                    <a:pt x="44" y="42"/>
                  </a:lnTo>
                  <a:lnTo>
                    <a:pt x="40" y="41"/>
                  </a:lnTo>
                  <a:lnTo>
                    <a:pt x="37" y="39"/>
                  </a:lnTo>
                  <a:lnTo>
                    <a:pt x="33" y="36"/>
                  </a:lnTo>
                  <a:lnTo>
                    <a:pt x="29" y="31"/>
                  </a:lnTo>
                  <a:lnTo>
                    <a:pt x="25" y="26"/>
                  </a:lnTo>
                  <a:lnTo>
                    <a:pt x="23" y="22"/>
                  </a:lnTo>
                  <a:lnTo>
                    <a:pt x="22" y="19"/>
                  </a:lnTo>
                  <a:lnTo>
                    <a:pt x="25" y="14"/>
                  </a:lnTo>
                  <a:lnTo>
                    <a:pt x="27" y="11"/>
                  </a:lnTo>
                  <a:lnTo>
                    <a:pt x="29" y="8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6" y="14"/>
                  </a:lnTo>
                  <a:lnTo>
                    <a:pt x="39" y="18"/>
                  </a:lnTo>
                  <a:lnTo>
                    <a:pt x="41" y="20"/>
                  </a:lnTo>
                  <a:lnTo>
                    <a:pt x="42" y="21"/>
                  </a:lnTo>
                  <a:lnTo>
                    <a:pt x="45" y="21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2" y="20"/>
                  </a:lnTo>
                  <a:lnTo>
                    <a:pt x="55" y="19"/>
                  </a:lnTo>
                  <a:lnTo>
                    <a:pt x="60" y="16"/>
                  </a:lnTo>
                  <a:lnTo>
                    <a:pt x="64" y="15"/>
                  </a:lnTo>
                  <a:lnTo>
                    <a:pt x="66" y="16"/>
                  </a:lnTo>
                  <a:lnTo>
                    <a:pt x="70" y="17"/>
                  </a:lnTo>
                  <a:lnTo>
                    <a:pt x="74" y="17"/>
                  </a:lnTo>
                  <a:lnTo>
                    <a:pt x="77" y="15"/>
                  </a:lnTo>
                  <a:lnTo>
                    <a:pt x="82" y="12"/>
                  </a:lnTo>
                  <a:lnTo>
                    <a:pt x="83" y="11"/>
                  </a:lnTo>
                  <a:lnTo>
                    <a:pt x="86" y="11"/>
                  </a:lnTo>
                  <a:lnTo>
                    <a:pt x="88" y="12"/>
                  </a:lnTo>
                  <a:lnTo>
                    <a:pt x="91" y="12"/>
                  </a:lnTo>
                  <a:lnTo>
                    <a:pt x="98" y="9"/>
                  </a:lnTo>
                  <a:lnTo>
                    <a:pt x="100" y="9"/>
                  </a:lnTo>
                  <a:lnTo>
                    <a:pt x="104" y="10"/>
                  </a:lnTo>
                  <a:lnTo>
                    <a:pt x="108" y="10"/>
                  </a:lnTo>
                  <a:lnTo>
                    <a:pt x="112" y="9"/>
                  </a:lnTo>
                  <a:lnTo>
                    <a:pt x="118" y="7"/>
                  </a:lnTo>
                  <a:lnTo>
                    <a:pt x="124" y="3"/>
                  </a:lnTo>
                  <a:lnTo>
                    <a:pt x="126" y="0"/>
                  </a:lnTo>
                  <a:lnTo>
                    <a:pt x="130" y="1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3" y="4"/>
                  </a:lnTo>
                  <a:lnTo>
                    <a:pt x="131" y="10"/>
                  </a:lnTo>
                  <a:lnTo>
                    <a:pt x="131" y="13"/>
                  </a:lnTo>
                  <a:lnTo>
                    <a:pt x="132" y="17"/>
                  </a:lnTo>
                  <a:lnTo>
                    <a:pt x="131" y="20"/>
                  </a:lnTo>
                  <a:lnTo>
                    <a:pt x="129" y="23"/>
                  </a:lnTo>
                  <a:lnTo>
                    <a:pt x="129" y="27"/>
                  </a:lnTo>
                  <a:lnTo>
                    <a:pt x="128" y="32"/>
                  </a:lnTo>
                  <a:lnTo>
                    <a:pt x="127" y="35"/>
                  </a:lnTo>
                  <a:lnTo>
                    <a:pt x="120" y="48"/>
                  </a:lnTo>
                  <a:lnTo>
                    <a:pt x="115" y="53"/>
                  </a:lnTo>
                  <a:lnTo>
                    <a:pt x="114" y="55"/>
                  </a:lnTo>
                  <a:lnTo>
                    <a:pt x="115" y="57"/>
                  </a:lnTo>
                  <a:lnTo>
                    <a:pt x="109" y="66"/>
                  </a:lnTo>
                  <a:lnTo>
                    <a:pt x="105" y="74"/>
                  </a:lnTo>
                  <a:lnTo>
                    <a:pt x="103" y="79"/>
                  </a:lnTo>
                  <a:lnTo>
                    <a:pt x="101" y="83"/>
                  </a:lnTo>
                  <a:lnTo>
                    <a:pt x="97" y="90"/>
                  </a:lnTo>
                  <a:lnTo>
                    <a:pt x="92" y="97"/>
                  </a:lnTo>
                  <a:lnTo>
                    <a:pt x="85" y="105"/>
                  </a:lnTo>
                  <a:lnTo>
                    <a:pt x="83" y="108"/>
                  </a:lnTo>
                  <a:lnTo>
                    <a:pt x="70" y="123"/>
                  </a:lnTo>
                  <a:lnTo>
                    <a:pt x="59" y="132"/>
                  </a:lnTo>
                  <a:lnTo>
                    <a:pt x="46" y="138"/>
                  </a:lnTo>
                  <a:lnTo>
                    <a:pt x="43" y="141"/>
                  </a:lnTo>
                  <a:lnTo>
                    <a:pt x="35" y="147"/>
                  </a:lnTo>
                  <a:lnTo>
                    <a:pt x="25" y="158"/>
                  </a:lnTo>
                  <a:lnTo>
                    <a:pt x="25" y="158"/>
                  </a:lnTo>
                  <a:lnTo>
                    <a:pt x="18" y="164"/>
                  </a:lnTo>
                  <a:lnTo>
                    <a:pt x="11" y="174"/>
                  </a:lnTo>
                  <a:lnTo>
                    <a:pt x="7" y="179"/>
                  </a:lnTo>
                  <a:lnTo>
                    <a:pt x="8" y="180"/>
                  </a:lnTo>
                  <a:lnTo>
                    <a:pt x="7" y="18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136">
              <a:extLst>
                <a:ext uri="{FF2B5EF4-FFF2-40B4-BE49-F238E27FC236}">
                  <a16:creationId xmlns:a16="http://schemas.microsoft.com/office/drawing/2014/main" id="{54C8E0A4-DD0C-F257-1EEE-0B2329E8A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898" y="3209084"/>
              <a:ext cx="152746" cy="111947"/>
            </a:xfrm>
            <a:custGeom>
              <a:avLst/>
              <a:gdLst/>
              <a:ahLst/>
              <a:cxnLst>
                <a:cxn ang="0">
                  <a:pos x="88" y="64"/>
                </a:cxn>
                <a:cxn ang="0">
                  <a:pos x="77" y="65"/>
                </a:cxn>
                <a:cxn ang="0">
                  <a:pos x="76" y="63"/>
                </a:cxn>
                <a:cxn ang="0">
                  <a:pos x="65" y="69"/>
                </a:cxn>
                <a:cxn ang="0">
                  <a:pos x="54" y="74"/>
                </a:cxn>
                <a:cxn ang="0">
                  <a:pos x="51" y="69"/>
                </a:cxn>
                <a:cxn ang="0">
                  <a:pos x="51" y="57"/>
                </a:cxn>
                <a:cxn ang="0">
                  <a:pos x="48" y="54"/>
                </a:cxn>
                <a:cxn ang="0">
                  <a:pos x="44" y="46"/>
                </a:cxn>
                <a:cxn ang="0">
                  <a:pos x="39" y="50"/>
                </a:cxn>
                <a:cxn ang="0">
                  <a:pos x="36" y="58"/>
                </a:cxn>
                <a:cxn ang="0">
                  <a:pos x="32" y="61"/>
                </a:cxn>
                <a:cxn ang="0">
                  <a:pos x="26" y="62"/>
                </a:cxn>
                <a:cxn ang="0">
                  <a:pos x="23" y="67"/>
                </a:cxn>
                <a:cxn ang="0">
                  <a:pos x="15" y="66"/>
                </a:cxn>
                <a:cxn ang="0">
                  <a:pos x="6" y="71"/>
                </a:cxn>
                <a:cxn ang="0">
                  <a:pos x="3" y="69"/>
                </a:cxn>
                <a:cxn ang="0">
                  <a:pos x="8" y="58"/>
                </a:cxn>
                <a:cxn ang="0">
                  <a:pos x="13" y="50"/>
                </a:cxn>
                <a:cxn ang="0">
                  <a:pos x="9" y="42"/>
                </a:cxn>
                <a:cxn ang="0">
                  <a:pos x="9" y="35"/>
                </a:cxn>
                <a:cxn ang="0">
                  <a:pos x="3" y="34"/>
                </a:cxn>
                <a:cxn ang="0">
                  <a:pos x="1" y="27"/>
                </a:cxn>
                <a:cxn ang="0">
                  <a:pos x="14" y="26"/>
                </a:cxn>
                <a:cxn ang="0">
                  <a:pos x="17" y="21"/>
                </a:cxn>
                <a:cxn ang="0">
                  <a:pos x="19" y="17"/>
                </a:cxn>
                <a:cxn ang="0">
                  <a:pos x="17" y="17"/>
                </a:cxn>
                <a:cxn ang="0">
                  <a:pos x="22" y="14"/>
                </a:cxn>
                <a:cxn ang="0">
                  <a:pos x="25" y="11"/>
                </a:cxn>
                <a:cxn ang="0">
                  <a:pos x="26" y="5"/>
                </a:cxn>
                <a:cxn ang="0">
                  <a:pos x="30" y="8"/>
                </a:cxn>
                <a:cxn ang="0">
                  <a:pos x="38" y="2"/>
                </a:cxn>
                <a:cxn ang="0">
                  <a:pos x="44" y="5"/>
                </a:cxn>
                <a:cxn ang="0">
                  <a:pos x="39" y="10"/>
                </a:cxn>
                <a:cxn ang="0">
                  <a:pos x="42" y="14"/>
                </a:cxn>
                <a:cxn ang="0">
                  <a:pos x="45" y="15"/>
                </a:cxn>
                <a:cxn ang="0">
                  <a:pos x="41" y="19"/>
                </a:cxn>
                <a:cxn ang="0">
                  <a:pos x="34" y="15"/>
                </a:cxn>
                <a:cxn ang="0">
                  <a:pos x="27" y="18"/>
                </a:cxn>
                <a:cxn ang="0">
                  <a:pos x="26" y="19"/>
                </a:cxn>
                <a:cxn ang="0">
                  <a:pos x="24" y="24"/>
                </a:cxn>
                <a:cxn ang="0">
                  <a:pos x="29" y="26"/>
                </a:cxn>
                <a:cxn ang="0">
                  <a:pos x="38" y="26"/>
                </a:cxn>
                <a:cxn ang="0">
                  <a:pos x="44" y="27"/>
                </a:cxn>
                <a:cxn ang="0">
                  <a:pos x="48" y="29"/>
                </a:cxn>
                <a:cxn ang="0">
                  <a:pos x="53" y="26"/>
                </a:cxn>
                <a:cxn ang="0">
                  <a:pos x="56" y="28"/>
                </a:cxn>
                <a:cxn ang="0">
                  <a:pos x="57" y="30"/>
                </a:cxn>
                <a:cxn ang="0">
                  <a:pos x="62" y="32"/>
                </a:cxn>
                <a:cxn ang="0">
                  <a:pos x="69" y="29"/>
                </a:cxn>
                <a:cxn ang="0">
                  <a:pos x="78" y="28"/>
                </a:cxn>
                <a:cxn ang="0">
                  <a:pos x="81" y="28"/>
                </a:cxn>
                <a:cxn ang="0">
                  <a:pos x="81" y="40"/>
                </a:cxn>
                <a:cxn ang="0">
                  <a:pos x="87" y="42"/>
                </a:cxn>
                <a:cxn ang="0">
                  <a:pos x="94" y="44"/>
                </a:cxn>
                <a:cxn ang="0">
                  <a:pos x="96" y="51"/>
                </a:cxn>
                <a:cxn ang="0">
                  <a:pos x="96" y="55"/>
                </a:cxn>
                <a:cxn ang="0">
                  <a:pos x="98" y="61"/>
                </a:cxn>
                <a:cxn ang="0">
                  <a:pos x="94" y="65"/>
                </a:cxn>
              </a:cxnLst>
              <a:rect l="0" t="0" r="r" b="b"/>
              <a:pathLst>
                <a:path w="98" h="74">
                  <a:moveTo>
                    <a:pt x="94" y="65"/>
                  </a:moveTo>
                  <a:lnTo>
                    <a:pt x="91" y="64"/>
                  </a:lnTo>
                  <a:lnTo>
                    <a:pt x="88" y="64"/>
                  </a:lnTo>
                  <a:lnTo>
                    <a:pt x="87" y="63"/>
                  </a:lnTo>
                  <a:lnTo>
                    <a:pt x="83" y="64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7" y="63"/>
                  </a:lnTo>
                  <a:lnTo>
                    <a:pt x="76" y="63"/>
                  </a:lnTo>
                  <a:lnTo>
                    <a:pt x="72" y="63"/>
                  </a:lnTo>
                  <a:lnTo>
                    <a:pt x="68" y="66"/>
                  </a:lnTo>
                  <a:lnTo>
                    <a:pt x="65" y="69"/>
                  </a:lnTo>
                  <a:lnTo>
                    <a:pt x="61" y="69"/>
                  </a:lnTo>
                  <a:lnTo>
                    <a:pt x="57" y="73"/>
                  </a:lnTo>
                  <a:lnTo>
                    <a:pt x="54" y="74"/>
                  </a:lnTo>
                  <a:lnTo>
                    <a:pt x="53" y="73"/>
                  </a:lnTo>
                  <a:lnTo>
                    <a:pt x="52" y="73"/>
                  </a:lnTo>
                  <a:lnTo>
                    <a:pt x="51" y="69"/>
                  </a:lnTo>
                  <a:lnTo>
                    <a:pt x="50" y="66"/>
                  </a:lnTo>
                  <a:lnTo>
                    <a:pt x="51" y="63"/>
                  </a:lnTo>
                  <a:lnTo>
                    <a:pt x="51" y="57"/>
                  </a:lnTo>
                  <a:lnTo>
                    <a:pt x="51" y="55"/>
                  </a:lnTo>
                  <a:lnTo>
                    <a:pt x="50" y="53"/>
                  </a:lnTo>
                  <a:lnTo>
                    <a:pt x="48" y="54"/>
                  </a:lnTo>
                  <a:lnTo>
                    <a:pt x="48" y="50"/>
                  </a:lnTo>
                  <a:lnTo>
                    <a:pt x="45" y="46"/>
                  </a:lnTo>
                  <a:lnTo>
                    <a:pt x="44" y="46"/>
                  </a:lnTo>
                  <a:lnTo>
                    <a:pt x="42" y="46"/>
                  </a:lnTo>
                  <a:lnTo>
                    <a:pt x="40" y="47"/>
                  </a:lnTo>
                  <a:lnTo>
                    <a:pt x="39" y="50"/>
                  </a:lnTo>
                  <a:lnTo>
                    <a:pt x="37" y="53"/>
                  </a:lnTo>
                  <a:lnTo>
                    <a:pt x="36" y="56"/>
                  </a:lnTo>
                  <a:lnTo>
                    <a:pt x="36" y="58"/>
                  </a:lnTo>
                  <a:lnTo>
                    <a:pt x="35" y="60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29" y="60"/>
                  </a:lnTo>
                  <a:lnTo>
                    <a:pt x="27" y="60"/>
                  </a:lnTo>
                  <a:lnTo>
                    <a:pt x="26" y="62"/>
                  </a:lnTo>
                  <a:lnTo>
                    <a:pt x="26" y="64"/>
                  </a:lnTo>
                  <a:lnTo>
                    <a:pt x="25" y="66"/>
                  </a:lnTo>
                  <a:lnTo>
                    <a:pt x="23" y="67"/>
                  </a:lnTo>
                  <a:lnTo>
                    <a:pt x="21" y="67"/>
                  </a:lnTo>
                  <a:lnTo>
                    <a:pt x="17" y="66"/>
                  </a:lnTo>
                  <a:lnTo>
                    <a:pt x="15" y="66"/>
                  </a:lnTo>
                  <a:lnTo>
                    <a:pt x="12" y="68"/>
                  </a:lnTo>
                  <a:lnTo>
                    <a:pt x="9" y="70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4" y="70"/>
                  </a:lnTo>
                  <a:lnTo>
                    <a:pt x="3" y="69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8" y="58"/>
                  </a:lnTo>
                  <a:lnTo>
                    <a:pt x="9" y="54"/>
                  </a:lnTo>
                  <a:lnTo>
                    <a:pt x="12" y="51"/>
                  </a:lnTo>
                  <a:lnTo>
                    <a:pt x="13" y="50"/>
                  </a:lnTo>
                  <a:lnTo>
                    <a:pt x="12" y="48"/>
                  </a:lnTo>
                  <a:lnTo>
                    <a:pt x="9" y="45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10" y="37"/>
                  </a:lnTo>
                  <a:lnTo>
                    <a:pt x="9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3" y="34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3" y="24"/>
                  </a:lnTo>
                  <a:lnTo>
                    <a:pt x="7" y="26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5" y="22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8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0" y="16"/>
                  </a:lnTo>
                  <a:lnTo>
                    <a:pt x="17" y="17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22" y="14"/>
                  </a:lnTo>
                  <a:lnTo>
                    <a:pt x="24" y="15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30" y="8"/>
                  </a:lnTo>
                  <a:lnTo>
                    <a:pt x="32" y="6"/>
                  </a:lnTo>
                  <a:lnTo>
                    <a:pt x="36" y="5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2" y="3"/>
                  </a:lnTo>
                  <a:lnTo>
                    <a:pt x="44" y="5"/>
                  </a:lnTo>
                  <a:lnTo>
                    <a:pt x="43" y="7"/>
                  </a:lnTo>
                  <a:lnTo>
                    <a:pt x="40" y="9"/>
                  </a:lnTo>
                  <a:lnTo>
                    <a:pt x="39" y="10"/>
                  </a:lnTo>
                  <a:lnTo>
                    <a:pt x="39" y="12"/>
                  </a:lnTo>
                  <a:lnTo>
                    <a:pt x="41" y="12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7" y="14"/>
                  </a:lnTo>
                  <a:lnTo>
                    <a:pt x="45" y="15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1" y="19"/>
                  </a:lnTo>
                  <a:lnTo>
                    <a:pt x="40" y="17"/>
                  </a:lnTo>
                  <a:lnTo>
                    <a:pt x="37" y="16"/>
                  </a:lnTo>
                  <a:lnTo>
                    <a:pt x="34" y="15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7" y="18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5" y="25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32" y="26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41" y="25"/>
                  </a:lnTo>
                  <a:lnTo>
                    <a:pt x="42" y="26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50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4" y="27"/>
                  </a:lnTo>
                  <a:lnTo>
                    <a:pt x="56" y="28"/>
                  </a:lnTo>
                  <a:lnTo>
                    <a:pt x="57" y="27"/>
                  </a:lnTo>
                  <a:lnTo>
                    <a:pt x="57" y="29"/>
                  </a:lnTo>
                  <a:lnTo>
                    <a:pt x="57" y="30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2" y="32"/>
                  </a:lnTo>
                  <a:lnTo>
                    <a:pt x="63" y="32"/>
                  </a:lnTo>
                  <a:lnTo>
                    <a:pt x="65" y="30"/>
                  </a:lnTo>
                  <a:lnTo>
                    <a:pt x="69" y="29"/>
                  </a:lnTo>
                  <a:lnTo>
                    <a:pt x="73" y="29"/>
                  </a:lnTo>
                  <a:lnTo>
                    <a:pt x="77" y="29"/>
                  </a:lnTo>
                  <a:lnTo>
                    <a:pt x="78" y="28"/>
                  </a:lnTo>
                  <a:lnTo>
                    <a:pt x="81" y="27"/>
                  </a:lnTo>
                  <a:lnTo>
                    <a:pt x="82" y="28"/>
                  </a:lnTo>
                  <a:lnTo>
                    <a:pt x="81" y="28"/>
                  </a:lnTo>
                  <a:lnTo>
                    <a:pt x="82" y="36"/>
                  </a:lnTo>
                  <a:lnTo>
                    <a:pt x="81" y="38"/>
                  </a:lnTo>
                  <a:lnTo>
                    <a:pt x="81" y="40"/>
                  </a:lnTo>
                  <a:lnTo>
                    <a:pt x="83" y="43"/>
                  </a:lnTo>
                  <a:lnTo>
                    <a:pt x="86" y="43"/>
                  </a:lnTo>
                  <a:lnTo>
                    <a:pt x="87" y="42"/>
                  </a:lnTo>
                  <a:lnTo>
                    <a:pt x="88" y="42"/>
                  </a:lnTo>
                  <a:lnTo>
                    <a:pt x="92" y="42"/>
                  </a:lnTo>
                  <a:lnTo>
                    <a:pt x="94" y="44"/>
                  </a:lnTo>
                  <a:lnTo>
                    <a:pt x="96" y="47"/>
                  </a:lnTo>
                  <a:lnTo>
                    <a:pt x="96" y="49"/>
                  </a:lnTo>
                  <a:lnTo>
                    <a:pt x="96" y="51"/>
                  </a:lnTo>
                  <a:lnTo>
                    <a:pt x="97" y="51"/>
                  </a:lnTo>
                  <a:lnTo>
                    <a:pt x="97" y="52"/>
                  </a:lnTo>
                  <a:lnTo>
                    <a:pt x="96" y="55"/>
                  </a:lnTo>
                  <a:lnTo>
                    <a:pt x="98" y="57"/>
                  </a:lnTo>
                  <a:lnTo>
                    <a:pt x="97" y="60"/>
                  </a:lnTo>
                  <a:lnTo>
                    <a:pt x="98" y="61"/>
                  </a:lnTo>
                  <a:lnTo>
                    <a:pt x="97" y="62"/>
                  </a:lnTo>
                  <a:lnTo>
                    <a:pt x="96" y="64"/>
                  </a:lnTo>
                  <a:lnTo>
                    <a:pt x="94" y="6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137">
              <a:extLst>
                <a:ext uri="{FF2B5EF4-FFF2-40B4-BE49-F238E27FC236}">
                  <a16:creationId xmlns:a16="http://schemas.microsoft.com/office/drawing/2014/main" id="{FE1C2A7B-07FC-7318-CA6A-B147C3B37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305" y="3153111"/>
              <a:ext cx="222885" cy="104383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29" y="51"/>
                </a:cxn>
                <a:cxn ang="0">
                  <a:pos x="34" y="51"/>
                </a:cxn>
                <a:cxn ang="0">
                  <a:pos x="39" y="48"/>
                </a:cxn>
                <a:cxn ang="0">
                  <a:pos x="42" y="46"/>
                </a:cxn>
                <a:cxn ang="0">
                  <a:pos x="45" y="46"/>
                </a:cxn>
                <a:cxn ang="0">
                  <a:pos x="51" y="42"/>
                </a:cxn>
                <a:cxn ang="0">
                  <a:pos x="44" y="40"/>
                </a:cxn>
                <a:cxn ang="0">
                  <a:pos x="39" y="37"/>
                </a:cxn>
                <a:cxn ang="0">
                  <a:pos x="37" y="35"/>
                </a:cxn>
                <a:cxn ang="0">
                  <a:pos x="34" y="31"/>
                </a:cxn>
                <a:cxn ang="0">
                  <a:pos x="31" y="31"/>
                </a:cxn>
                <a:cxn ang="0">
                  <a:pos x="29" y="36"/>
                </a:cxn>
                <a:cxn ang="0">
                  <a:pos x="21" y="33"/>
                </a:cxn>
                <a:cxn ang="0">
                  <a:pos x="17" y="31"/>
                </a:cxn>
                <a:cxn ang="0">
                  <a:pos x="12" y="29"/>
                </a:cxn>
                <a:cxn ang="0">
                  <a:pos x="16" y="25"/>
                </a:cxn>
                <a:cxn ang="0">
                  <a:pos x="21" y="22"/>
                </a:cxn>
                <a:cxn ang="0">
                  <a:pos x="24" y="19"/>
                </a:cxn>
                <a:cxn ang="0">
                  <a:pos x="22" y="16"/>
                </a:cxn>
                <a:cxn ang="0">
                  <a:pos x="26" y="8"/>
                </a:cxn>
                <a:cxn ang="0">
                  <a:pos x="39" y="7"/>
                </a:cxn>
                <a:cxn ang="0">
                  <a:pos x="53" y="12"/>
                </a:cxn>
                <a:cxn ang="0">
                  <a:pos x="57" y="3"/>
                </a:cxn>
                <a:cxn ang="0">
                  <a:pos x="67" y="0"/>
                </a:cxn>
                <a:cxn ang="0">
                  <a:pos x="81" y="6"/>
                </a:cxn>
                <a:cxn ang="0">
                  <a:pos x="92" y="4"/>
                </a:cxn>
                <a:cxn ang="0">
                  <a:pos x="105" y="5"/>
                </a:cxn>
                <a:cxn ang="0">
                  <a:pos x="121" y="5"/>
                </a:cxn>
                <a:cxn ang="0">
                  <a:pos x="131" y="9"/>
                </a:cxn>
                <a:cxn ang="0">
                  <a:pos x="137" y="13"/>
                </a:cxn>
                <a:cxn ang="0">
                  <a:pos x="143" y="18"/>
                </a:cxn>
                <a:cxn ang="0">
                  <a:pos x="135" y="22"/>
                </a:cxn>
                <a:cxn ang="0">
                  <a:pos x="122" y="29"/>
                </a:cxn>
                <a:cxn ang="0">
                  <a:pos x="112" y="38"/>
                </a:cxn>
                <a:cxn ang="0">
                  <a:pos x="100" y="36"/>
                </a:cxn>
                <a:cxn ang="0">
                  <a:pos x="93" y="48"/>
                </a:cxn>
                <a:cxn ang="0">
                  <a:pos x="83" y="50"/>
                </a:cxn>
                <a:cxn ang="0">
                  <a:pos x="80" y="45"/>
                </a:cxn>
                <a:cxn ang="0">
                  <a:pos x="59" y="58"/>
                </a:cxn>
                <a:cxn ang="0">
                  <a:pos x="57" y="64"/>
                </a:cxn>
                <a:cxn ang="0">
                  <a:pos x="49" y="66"/>
                </a:cxn>
                <a:cxn ang="0">
                  <a:pos x="39" y="69"/>
                </a:cxn>
                <a:cxn ang="0">
                  <a:pos x="35" y="66"/>
                </a:cxn>
                <a:cxn ang="0">
                  <a:pos x="33" y="64"/>
                </a:cxn>
                <a:cxn ang="0">
                  <a:pos x="30" y="63"/>
                </a:cxn>
                <a:cxn ang="0">
                  <a:pos x="24" y="64"/>
                </a:cxn>
                <a:cxn ang="0">
                  <a:pos x="20" y="65"/>
                </a:cxn>
                <a:cxn ang="0">
                  <a:pos x="17" y="62"/>
                </a:cxn>
                <a:cxn ang="0">
                  <a:pos x="8" y="63"/>
                </a:cxn>
                <a:cxn ang="0">
                  <a:pos x="1" y="62"/>
                </a:cxn>
                <a:cxn ang="0">
                  <a:pos x="0" y="57"/>
                </a:cxn>
                <a:cxn ang="0">
                  <a:pos x="3" y="57"/>
                </a:cxn>
                <a:cxn ang="0">
                  <a:pos x="5" y="53"/>
                </a:cxn>
                <a:cxn ang="0">
                  <a:pos x="16" y="54"/>
                </a:cxn>
                <a:cxn ang="0">
                  <a:pos x="18" y="54"/>
                </a:cxn>
              </a:cxnLst>
              <a:rect l="0" t="0" r="r" b="b"/>
              <a:pathLst>
                <a:path w="143" h="69">
                  <a:moveTo>
                    <a:pt x="23" y="51"/>
                  </a:moveTo>
                  <a:lnTo>
                    <a:pt x="23" y="51"/>
                  </a:lnTo>
                  <a:lnTo>
                    <a:pt x="25" y="51"/>
                  </a:lnTo>
                  <a:lnTo>
                    <a:pt x="26" y="51"/>
                  </a:lnTo>
                  <a:lnTo>
                    <a:pt x="27" y="50"/>
                  </a:lnTo>
                  <a:lnTo>
                    <a:pt x="29" y="51"/>
                  </a:lnTo>
                  <a:lnTo>
                    <a:pt x="31" y="52"/>
                  </a:lnTo>
                  <a:lnTo>
                    <a:pt x="32" y="53"/>
                  </a:lnTo>
                  <a:lnTo>
                    <a:pt x="34" y="51"/>
                  </a:lnTo>
                  <a:lnTo>
                    <a:pt x="35" y="51"/>
                  </a:lnTo>
                  <a:lnTo>
                    <a:pt x="36" y="49"/>
                  </a:lnTo>
                  <a:lnTo>
                    <a:pt x="39" y="48"/>
                  </a:lnTo>
                  <a:lnTo>
                    <a:pt x="40" y="48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1" y="45"/>
                  </a:lnTo>
                  <a:lnTo>
                    <a:pt x="43" y="46"/>
                  </a:lnTo>
                  <a:lnTo>
                    <a:pt x="45" y="46"/>
                  </a:lnTo>
                  <a:lnTo>
                    <a:pt x="47" y="45"/>
                  </a:lnTo>
                  <a:lnTo>
                    <a:pt x="48" y="43"/>
                  </a:lnTo>
                  <a:lnTo>
                    <a:pt x="51" y="42"/>
                  </a:lnTo>
                  <a:lnTo>
                    <a:pt x="50" y="41"/>
                  </a:lnTo>
                  <a:lnTo>
                    <a:pt x="47" y="41"/>
                  </a:lnTo>
                  <a:lnTo>
                    <a:pt x="44" y="40"/>
                  </a:lnTo>
                  <a:lnTo>
                    <a:pt x="43" y="39"/>
                  </a:lnTo>
                  <a:lnTo>
                    <a:pt x="41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8" y="35"/>
                  </a:lnTo>
                  <a:lnTo>
                    <a:pt x="37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4" y="31"/>
                  </a:lnTo>
                  <a:lnTo>
                    <a:pt x="33" y="30"/>
                  </a:lnTo>
                  <a:lnTo>
                    <a:pt x="32" y="29"/>
                  </a:lnTo>
                  <a:lnTo>
                    <a:pt x="31" y="31"/>
                  </a:lnTo>
                  <a:lnTo>
                    <a:pt x="30" y="33"/>
                  </a:lnTo>
                  <a:lnTo>
                    <a:pt x="29" y="33"/>
                  </a:lnTo>
                  <a:lnTo>
                    <a:pt x="29" y="36"/>
                  </a:lnTo>
                  <a:lnTo>
                    <a:pt x="26" y="36"/>
                  </a:lnTo>
                  <a:lnTo>
                    <a:pt x="23" y="36"/>
                  </a:lnTo>
                  <a:lnTo>
                    <a:pt x="21" y="33"/>
                  </a:lnTo>
                  <a:lnTo>
                    <a:pt x="20" y="31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7" y="18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4" y="11"/>
                  </a:lnTo>
                  <a:lnTo>
                    <a:pt x="26" y="8"/>
                  </a:lnTo>
                  <a:lnTo>
                    <a:pt x="30" y="7"/>
                  </a:lnTo>
                  <a:lnTo>
                    <a:pt x="34" y="6"/>
                  </a:lnTo>
                  <a:lnTo>
                    <a:pt x="39" y="7"/>
                  </a:lnTo>
                  <a:lnTo>
                    <a:pt x="45" y="9"/>
                  </a:lnTo>
                  <a:lnTo>
                    <a:pt x="48" y="11"/>
                  </a:lnTo>
                  <a:lnTo>
                    <a:pt x="53" y="12"/>
                  </a:lnTo>
                  <a:lnTo>
                    <a:pt x="55" y="13"/>
                  </a:lnTo>
                  <a:lnTo>
                    <a:pt x="55" y="9"/>
                  </a:lnTo>
                  <a:lnTo>
                    <a:pt x="57" y="3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1" y="2"/>
                  </a:lnTo>
                  <a:lnTo>
                    <a:pt x="76" y="4"/>
                  </a:lnTo>
                  <a:lnTo>
                    <a:pt x="81" y="6"/>
                  </a:lnTo>
                  <a:lnTo>
                    <a:pt x="84" y="7"/>
                  </a:lnTo>
                  <a:lnTo>
                    <a:pt x="87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101" y="3"/>
                  </a:lnTo>
                  <a:lnTo>
                    <a:pt x="105" y="5"/>
                  </a:lnTo>
                  <a:lnTo>
                    <a:pt x="109" y="6"/>
                  </a:lnTo>
                  <a:lnTo>
                    <a:pt x="117" y="6"/>
                  </a:lnTo>
                  <a:lnTo>
                    <a:pt x="121" y="5"/>
                  </a:lnTo>
                  <a:lnTo>
                    <a:pt x="127" y="7"/>
                  </a:lnTo>
                  <a:lnTo>
                    <a:pt x="130" y="7"/>
                  </a:lnTo>
                  <a:lnTo>
                    <a:pt x="131" y="9"/>
                  </a:lnTo>
                  <a:lnTo>
                    <a:pt x="132" y="11"/>
                  </a:lnTo>
                  <a:lnTo>
                    <a:pt x="134" y="13"/>
                  </a:lnTo>
                  <a:lnTo>
                    <a:pt x="137" y="13"/>
                  </a:lnTo>
                  <a:lnTo>
                    <a:pt x="140" y="13"/>
                  </a:lnTo>
                  <a:lnTo>
                    <a:pt x="143" y="16"/>
                  </a:lnTo>
                  <a:lnTo>
                    <a:pt x="143" y="18"/>
                  </a:lnTo>
                  <a:lnTo>
                    <a:pt x="143" y="19"/>
                  </a:lnTo>
                  <a:lnTo>
                    <a:pt x="141" y="21"/>
                  </a:lnTo>
                  <a:lnTo>
                    <a:pt x="135" y="22"/>
                  </a:lnTo>
                  <a:lnTo>
                    <a:pt x="127" y="25"/>
                  </a:lnTo>
                  <a:lnTo>
                    <a:pt x="125" y="27"/>
                  </a:lnTo>
                  <a:lnTo>
                    <a:pt x="122" y="29"/>
                  </a:lnTo>
                  <a:lnTo>
                    <a:pt x="118" y="34"/>
                  </a:lnTo>
                  <a:lnTo>
                    <a:pt x="114" y="37"/>
                  </a:lnTo>
                  <a:lnTo>
                    <a:pt x="112" y="38"/>
                  </a:lnTo>
                  <a:lnTo>
                    <a:pt x="109" y="38"/>
                  </a:lnTo>
                  <a:lnTo>
                    <a:pt x="102" y="36"/>
                  </a:lnTo>
                  <a:lnTo>
                    <a:pt x="100" y="36"/>
                  </a:lnTo>
                  <a:lnTo>
                    <a:pt x="98" y="40"/>
                  </a:lnTo>
                  <a:lnTo>
                    <a:pt x="95" y="46"/>
                  </a:lnTo>
                  <a:lnTo>
                    <a:pt x="93" y="48"/>
                  </a:lnTo>
                  <a:lnTo>
                    <a:pt x="88" y="49"/>
                  </a:lnTo>
                  <a:lnTo>
                    <a:pt x="85" y="50"/>
                  </a:lnTo>
                  <a:lnTo>
                    <a:pt x="83" y="50"/>
                  </a:lnTo>
                  <a:lnTo>
                    <a:pt x="82" y="45"/>
                  </a:lnTo>
                  <a:lnTo>
                    <a:pt x="81" y="45"/>
                  </a:lnTo>
                  <a:lnTo>
                    <a:pt x="80" y="45"/>
                  </a:lnTo>
                  <a:lnTo>
                    <a:pt x="69" y="51"/>
                  </a:lnTo>
                  <a:lnTo>
                    <a:pt x="61" y="56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58" y="65"/>
                  </a:lnTo>
                  <a:lnTo>
                    <a:pt x="57" y="64"/>
                  </a:lnTo>
                  <a:lnTo>
                    <a:pt x="54" y="65"/>
                  </a:lnTo>
                  <a:lnTo>
                    <a:pt x="53" y="66"/>
                  </a:lnTo>
                  <a:lnTo>
                    <a:pt x="49" y="66"/>
                  </a:lnTo>
                  <a:lnTo>
                    <a:pt x="45" y="66"/>
                  </a:lnTo>
                  <a:lnTo>
                    <a:pt x="41" y="67"/>
                  </a:lnTo>
                  <a:lnTo>
                    <a:pt x="39" y="69"/>
                  </a:lnTo>
                  <a:lnTo>
                    <a:pt x="38" y="69"/>
                  </a:lnTo>
                  <a:lnTo>
                    <a:pt x="37" y="66"/>
                  </a:lnTo>
                  <a:lnTo>
                    <a:pt x="35" y="66"/>
                  </a:lnTo>
                  <a:lnTo>
                    <a:pt x="33" y="67"/>
                  </a:lnTo>
                  <a:lnTo>
                    <a:pt x="33" y="66"/>
                  </a:lnTo>
                  <a:lnTo>
                    <a:pt x="33" y="64"/>
                  </a:lnTo>
                  <a:lnTo>
                    <a:pt x="32" y="65"/>
                  </a:lnTo>
                  <a:lnTo>
                    <a:pt x="30" y="64"/>
                  </a:lnTo>
                  <a:lnTo>
                    <a:pt x="30" y="63"/>
                  </a:lnTo>
                  <a:lnTo>
                    <a:pt x="29" y="63"/>
                  </a:lnTo>
                  <a:lnTo>
                    <a:pt x="26" y="63"/>
                  </a:lnTo>
                  <a:lnTo>
                    <a:pt x="24" y="64"/>
                  </a:lnTo>
                  <a:lnTo>
                    <a:pt x="24" y="66"/>
                  </a:lnTo>
                  <a:lnTo>
                    <a:pt x="22" y="66"/>
                  </a:lnTo>
                  <a:lnTo>
                    <a:pt x="20" y="65"/>
                  </a:lnTo>
                  <a:lnTo>
                    <a:pt x="20" y="64"/>
                  </a:lnTo>
                  <a:lnTo>
                    <a:pt x="18" y="63"/>
                  </a:lnTo>
                  <a:lnTo>
                    <a:pt x="17" y="62"/>
                  </a:lnTo>
                  <a:lnTo>
                    <a:pt x="14" y="63"/>
                  </a:lnTo>
                  <a:lnTo>
                    <a:pt x="12" y="63"/>
                  </a:lnTo>
                  <a:lnTo>
                    <a:pt x="8" y="63"/>
                  </a:lnTo>
                  <a:lnTo>
                    <a:pt x="5" y="63"/>
                  </a:lnTo>
                  <a:lnTo>
                    <a:pt x="2" y="63"/>
                  </a:lnTo>
                  <a:lnTo>
                    <a:pt x="1" y="62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3" y="55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10" y="52"/>
                  </a:lnTo>
                  <a:lnTo>
                    <a:pt x="13" y="53"/>
                  </a:lnTo>
                  <a:lnTo>
                    <a:pt x="16" y="54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21" y="52"/>
                  </a:lnTo>
                  <a:lnTo>
                    <a:pt x="23" y="5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138">
              <a:extLst>
                <a:ext uri="{FF2B5EF4-FFF2-40B4-BE49-F238E27FC236}">
                  <a16:creationId xmlns:a16="http://schemas.microsoft.com/office/drawing/2014/main" id="{A6EF8A35-E061-2D31-83E1-CDC627FC0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868" y="4458652"/>
              <a:ext cx="191713" cy="196663"/>
            </a:xfrm>
            <a:custGeom>
              <a:avLst/>
              <a:gdLst/>
              <a:ahLst/>
              <a:cxnLst>
                <a:cxn ang="0">
                  <a:pos x="68" y="1"/>
                </a:cxn>
                <a:cxn ang="0">
                  <a:pos x="70" y="2"/>
                </a:cxn>
                <a:cxn ang="0">
                  <a:pos x="71" y="4"/>
                </a:cxn>
                <a:cxn ang="0">
                  <a:pos x="76" y="10"/>
                </a:cxn>
                <a:cxn ang="0">
                  <a:pos x="80" y="20"/>
                </a:cxn>
                <a:cxn ang="0">
                  <a:pos x="85" y="27"/>
                </a:cxn>
                <a:cxn ang="0">
                  <a:pos x="92" y="31"/>
                </a:cxn>
                <a:cxn ang="0">
                  <a:pos x="95" y="33"/>
                </a:cxn>
                <a:cxn ang="0">
                  <a:pos x="96" y="38"/>
                </a:cxn>
                <a:cxn ang="0">
                  <a:pos x="102" y="38"/>
                </a:cxn>
                <a:cxn ang="0">
                  <a:pos x="102" y="43"/>
                </a:cxn>
                <a:cxn ang="0">
                  <a:pos x="106" y="53"/>
                </a:cxn>
                <a:cxn ang="0">
                  <a:pos x="114" y="54"/>
                </a:cxn>
                <a:cxn ang="0">
                  <a:pos x="120" y="58"/>
                </a:cxn>
                <a:cxn ang="0">
                  <a:pos x="123" y="61"/>
                </a:cxn>
                <a:cxn ang="0">
                  <a:pos x="119" y="66"/>
                </a:cxn>
                <a:cxn ang="0">
                  <a:pos x="111" y="68"/>
                </a:cxn>
                <a:cxn ang="0">
                  <a:pos x="106" y="74"/>
                </a:cxn>
                <a:cxn ang="0">
                  <a:pos x="100" y="79"/>
                </a:cxn>
                <a:cxn ang="0">
                  <a:pos x="93" y="83"/>
                </a:cxn>
                <a:cxn ang="0">
                  <a:pos x="91" y="92"/>
                </a:cxn>
                <a:cxn ang="0">
                  <a:pos x="86" y="96"/>
                </a:cxn>
                <a:cxn ang="0">
                  <a:pos x="79" y="99"/>
                </a:cxn>
                <a:cxn ang="0">
                  <a:pos x="76" y="110"/>
                </a:cxn>
                <a:cxn ang="0">
                  <a:pos x="73" y="113"/>
                </a:cxn>
                <a:cxn ang="0">
                  <a:pos x="67" y="114"/>
                </a:cxn>
                <a:cxn ang="0">
                  <a:pos x="61" y="114"/>
                </a:cxn>
                <a:cxn ang="0">
                  <a:pos x="52" y="111"/>
                </a:cxn>
                <a:cxn ang="0">
                  <a:pos x="43" y="106"/>
                </a:cxn>
                <a:cxn ang="0">
                  <a:pos x="40" y="109"/>
                </a:cxn>
                <a:cxn ang="0">
                  <a:pos x="34" y="120"/>
                </a:cxn>
                <a:cxn ang="0">
                  <a:pos x="27" y="127"/>
                </a:cxn>
                <a:cxn ang="0">
                  <a:pos x="17" y="129"/>
                </a:cxn>
                <a:cxn ang="0">
                  <a:pos x="10" y="129"/>
                </a:cxn>
                <a:cxn ang="0">
                  <a:pos x="10" y="125"/>
                </a:cxn>
                <a:cxn ang="0">
                  <a:pos x="12" y="117"/>
                </a:cxn>
                <a:cxn ang="0">
                  <a:pos x="7" y="106"/>
                </a:cxn>
                <a:cxn ang="0">
                  <a:pos x="0" y="100"/>
                </a:cxn>
                <a:cxn ang="0">
                  <a:pos x="0" y="85"/>
                </a:cxn>
                <a:cxn ang="0">
                  <a:pos x="1" y="60"/>
                </a:cxn>
                <a:cxn ang="0">
                  <a:pos x="11" y="59"/>
                </a:cxn>
                <a:cxn ang="0">
                  <a:pos x="14" y="37"/>
                </a:cxn>
                <a:cxn ang="0">
                  <a:pos x="14" y="24"/>
                </a:cxn>
                <a:cxn ang="0">
                  <a:pos x="14" y="8"/>
                </a:cxn>
                <a:cxn ang="0">
                  <a:pos x="39" y="5"/>
                </a:cxn>
                <a:cxn ang="0">
                  <a:pos x="49" y="9"/>
                </a:cxn>
                <a:cxn ang="0">
                  <a:pos x="56" y="3"/>
                </a:cxn>
                <a:cxn ang="0">
                  <a:pos x="63" y="2"/>
                </a:cxn>
              </a:cxnLst>
              <a:rect l="0" t="0" r="r" b="b"/>
              <a:pathLst>
                <a:path w="123" h="130">
                  <a:moveTo>
                    <a:pt x="68" y="0"/>
                  </a:moveTo>
                  <a:lnTo>
                    <a:pt x="68" y="1"/>
                  </a:lnTo>
                  <a:lnTo>
                    <a:pt x="70" y="1"/>
                  </a:lnTo>
                  <a:lnTo>
                    <a:pt x="70" y="2"/>
                  </a:lnTo>
                  <a:lnTo>
                    <a:pt x="72" y="3"/>
                  </a:lnTo>
                  <a:lnTo>
                    <a:pt x="71" y="4"/>
                  </a:lnTo>
                  <a:lnTo>
                    <a:pt x="73" y="7"/>
                  </a:lnTo>
                  <a:lnTo>
                    <a:pt x="76" y="10"/>
                  </a:lnTo>
                  <a:lnTo>
                    <a:pt x="78" y="14"/>
                  </a:lnTo>
                  <a:lnTo>
                    <a:pt x="80" y="20"/>
                  </a:lnTo>
                  <a:lnTo>
                    <a:pt x="82" y="24"/>
                  </a:lnTo>
                  <a:lnTo>
                    <a:pt x="85" y="27"/>
                  </a:lnTo>
                  <a:lnTo>
                    <a:pt x="89" y="29"/>
                  </a:lnTo>
                  <a:lnTo>
                    <a:pt x="92" y="31"/>
                  </a:lnTo>
                  <a:lnTo>
                    <a:pt x="95" y="32"/>
                  </a:lnTo>
                  <a:lnTo>
                    <a:pt x="95" y="33"/>
                  </a:lnTo>
                  <a:lnTo>
                    <a:pt x="95" y="37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102" y="38"/>
                  </a:lnTo>
                  <a:lnTo>
                    <a:pt x="103" y="40"/>
                  </a:lnTo>
                  <a:lnTo>
                    <a:pt x="102" y="43"/>
                  </a:lnTo>
                  <a:lnTo>
                    <a:pt x="103" y="47"/>
                  </a:lnTo>
                  <a:lnTo>
                    <a:pt x="106" y="53"/>
                  </a:lnTo>
                  <a:lnTo>
                    <a:pt x="109" y="53"/>
                  </a:lnTo>
                  <a:lnTo>
                    <a:pt x="114" y="54"/>
                  </a:lnTo>
                  <a:lnTo>
                    <a:pt x="117" y="55"/>
                  </a:lnTo>
                  <a:lnTo>
                    <a:pt x="120" y="58"/>
                  </a:lnTo>
                  <a:lnTo>
                    <a:pt x="122" y="61"/>
                  </a:lnTo>
                  <a:lnTo>
                    <a:pt x="123" y="61"/>
                  </a:lnTo>
                  <a:lnTo>
                    <a:pt x="121" y="64"/>
                  </a:lnTo>
                  <a:lnTo>
                    <a:pt x="119" y="66"/>
                  </a:lnTo>
                  <a:lnTo>
                    <a:pt x="116" y="67"/>
                  </a:lnTo>
                  <a:lnTo>
                    <a:pt x="111" y="68"/>
                  </a:lnTo>
                  <a:lnTo>
                    <a:pt x="110" y="68"/>
                  </a:lnTo>
                  <a:lnTo>
                    <a:pt x="106" y="74"/>
                  </a:lnTo>
                  <a:lnTo>
                    <a:pt x="102" y="77"/>
                  </a:lnTo>
                  <a:lnTo>
                    <a:pt x="100" y="79"/>
                  </a:lnTo>
                  <a:lnTo>
                    <a:pt x="95" y="81"/>
                  </a:lnTo>
                  <a:lnTo>
                    <a:pt x="93" y="83"/>
                  </a:lnTo>
                  <a:lnTo>
                    <a:pt x="92" y="88"/>
                  </a:lnTo>
                  <a:lnTo>
                    <a:pt x="91" y="92"/>
                  </a:lnTo>
                  <a:lnTo>
                    <a:pt x="90" y="94"/>
                  </a:lnTo>
                  <a:lnTo>
                    <a:pt x="86" y="96"/>
                  </a:lnTo>
                  <a:lnTo>
                    <a:pt x="80" y="98"/>
                  </a:lnTo>
                  <a:lnTo>
                    <a:pt x="79" y="99"/>
                  </a:lnTo>
                  <a:lnTo>
                    <a:pt x="77" y="104"/>
                  </a:lnTo>
                  <a:lnTo>
                    <a:pt x="76" y="110"/>
                  </a:lnTo>
                  <a:lnTo>
                    <a:pt x="74" y="113"/>
                  </a:lnTo>
                  <a:lnTo>
                    <a:pt x="73" y="113"/>
                  </a:lnTo>
                  <a:lnTo>
                    <a:pt x="69" y="114"/>
                  </a:lnTo>
                  <a:lnTo>
                    <a:pt x="67" y="114"/>
                  </a:lnTo>
                  <a:lnTo>
                    <a:pt x="64" y="114"/>
                  </a:lnTo>
                  <a:lnTo>
                    <a:pt x="61" y="114"/>
                  </a:lnTo>
                  <a:lnTo>
                    <a:pt x="56" y="113"/>
                  </a:lnTo>
                  <a:lnTo>
                    <a:pt x="52" y="111"/>
                  </a:lnTo>
                  <a:lnTo>
                    <a:pt x="46" y="107"/>
                  </a:lnTo>
                  <a:lnTo>
                    <a:pt x="43" y="106"/>
                  </a:lnTo>
                  <a:lnTo>
                    <a:pt x="41" y="108"/>
                  </a:lnTo>
                  <a:lnTo>
                    <a:pt x="40" y="109"/>
                  </a:lnTo>
                  <a:lnTo>
                    <a:pt x="37" y="117"/>
                  </a:lnTo>
                  <a:lnTo>
                    <a:pt x="34" y="120"/>
                  </a:lnTo>
                  <a:lnTo>
                    <a:pt x="31" y="124"/>
                  </a:lnTo>
                  <a:lnTo>
                    <a:pt x="27" y="127"/>
                  </a:lnTo>
                  <a:lnTo>
                    <a:pt x="22" y="129"/>
                  </a:lnTo>
                  <a:lnTo>
                    <a:pt x="17" y="129"/>
                  </a:lnTo>
                  <a:lnTo>
                    <a:pt x="12" y="130"/>
                  </a:lnTo>
                  <a:lnTo>
                    <a:pt x="10" y="129"/>
                  </a:lnTo>
                  <a:lnTo>
                    <a:pt x="10" y="128"/>
                  </a:lnTo>
                  <a:lnTo>
                    <a:pt x="10" y="125"/>
                  </a:lnTo>
                  <a:lnTo>
                    <a:pt x="11" y="121"/>
                  </a:lnTo>
                  <a:lnTo>
                    <a:pt x="12" y="117"/>
                  </a:lnTo>
                  <a:lnTo>
                    <a:pt x="11" y="112"/>
                  </a:lnTo>
                  <a:lnTo>
                    <a:pt x="7" y="106"/>
                  </a:lnTo>
                  <a:lnTo>
                    <a:pt x="3" y="101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0" y="85"/>
                  </a:lnTo>
                  <a:lnTo>
                    <a:pt x="0" y="77"/>
                  </a:lnTo>
                  <a:lnTo>
                    <a:pt x="1" y="60"/>
                  </a:lnTo>
                  <a:lnTo>
                    <a:pt x="2" y="60"/>
                  </a:lnTo>
                  <a:lnTo>
                    <a:pt x="11" y="59"/>
                  </a:lnTo>
                  <a:lnTo>
                    <a:pt x="14" y="59"/>
                  </a:lnTo>
                  <a:lnTo>
                    <a:pt x="14" y="37"/>
                  </a:lnTo>
                  <a:lnTo>
                    <a:pt x="14" y="29"/>
                  </a:lnTo>
                  <a:lnTo>
                    <a:pt x="14" y="24"/>
                  </a:lnTo>
                  <a:lnTo>
                    <a:pt x="14" y="16"/>
                  </a:lnTo>
                  <a:lnTo>
                    <a:pt x="14" y="8"/>
                  </a:lnTo>
                  <a:lnTo>
                    <a:pt x="22" y="8"/>
                  </a:lnTo>
                  <a:lnTo>
                    <a:pt x="39" y="5"/>
                  </a:lnTo>
                  <a:lnTo>
                    <a:pt x="45" y="4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6" y="3"/>
                  </a:lnTo>
                  <a:lnTo>
                    <a:pt x="58" y="2"/>
                  </a:lnTo>
                  <a:lnTo>
                    <a:pt x="63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139">
              <a:extLst>
                <a:ext uri="{FF2B5EF4-FFF2-40B4-BE49-F238E27FC236}">
                  <a16:creationId xmlns:a16="http://schemas.microsoft.com/office/drawing/2014/main" id="{A11C731C-3893-BF02-A404-B32629F6A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531" y="4414781"/>
              <a:ext cx="158981" cy="143716"/>
            </a:xfrm>
            <a:custGeom>
              <a:avLst/>
              <a:gdLst/>
              <a:ahLst/>
              <a:cxnLst>
                <a:cxn ang="0">
                  <a:pos x="67" y="1"/>
                </a:cxn>
                <a:cxn ang="0">
                  <a:pos x="68" y="5"/>
                </a:cxn>
                <a:cxn ang="0">
                  <a:pos x="80" y="7"/>
                </a:cxn>
                <a:cxn ang="0">
                  <a:pos x="93" y="12"/>
                </a:cxn>
                <a:cxn ang="0">
                  <a:pos x="99" y="15"/>
                </a:cxn>
                <a:cxn ang="0">
                  <a:pos x="100" y="25"/>
                </a:cxn>
                <a:cxn ang="0">
                  <a:pos x="102" y="37"/>
                </a:cxn>
                <a:cxn ang="0">
                  <a:pos x="98" y="43"/>
                </a:cxn>
                <a:cxn ang="0">
                  <a:pos x="98" y="48"/>
                </a:cxn>
                <a:cxn ang="0">
                  <a:pos x="102" y="58"/>
                </a:cxn>
                <a:cxn ang="0">
                  <a:pos x="100" y="63"/>
                </a:cxn>
                <a:cxn ang="0">
                  <a:pos x="94" y="70"/>
                </a:cxn>
                <a:cxn ang="0">
                  <a:pos x="94" y="78"/>
                </a:cxn>
                <a:cxn ang="0">
                  <a:pos x="84" y="90"/>
                </a:cxn>
                <a:cxn ang="0">
                  <a:pos x="78" y="95"/>
                </a:cxn>
                <a:cxn ang="0">
                  <a:pos x="73" y="93"/>
                </a:cxn>
                <a:cxn ang="0">
                  <a:pos x="68" y="94"/>
                </a:cxn>
                <a:cxn ang="0">
                  <a:pos x="60" y="91"/>
                </a:cxn>
                <a:cxn ang="0">
                  <a:pos x="52" y="90"/>
                </a:cxn>
                <a:cxn ang="0">
                  <a:pos x="51" y="90"/>
                </a:cxn>
                <a:cxn ang="0">
                  <a:pos x="46" y="84"/>
                </a:cxn>
                <a:cxn ang="0">
                  <a:pos x="38" y="82"/>
                </a:cxn>
                <a:cxn ang="0">
                  <a:pos x="32" y="76"/>
                </a:cxn>
                <a:cxn ang="0">
                  <a:pos x="32" y="69"/>
                </a:cxn>
                <a:cxn ang="0">
                  <a:pos x="26" y="67"/>
                </a:cxn>
                <a:cxn ang="0">
                  <a:pos x="24" y="66"/>
                </a:cxn>
                <a:cxn ang="0">
                  <a:pos x="24" y="61"/>
                </a:cxn>
                <a:cxn ang="0">
                  <a:pos x="18" y="58"/>
                </a:cxn>
                <a:cxn ang="0">
                  <a:pos x="11" y="53"/>
                </a:cxn>
                <a:cxn ang="0">
                  <a:pos x="7" y="43"/>
                </a:cxn>
                <a:cxn ang="0">
                  <a:pos x="2" y="36"/>
                </a:cxn>
                <a:cxn ang="0">
                  <a:pos x="1" y="32"/>
                </a:cxn>
                <a:cxn ang="0">
                  <a:pos x="7" y="33"/>
                </a:cxn>
                <a:cxn ang="0">
                  <a:pos x="12" y="31"/>
                </a:cxn>
                <a:cxn ang="0">
                  <a:pos x="19" y="34"/>
                </a:cxn>
                <a:cxn ang="0">
                  <a:pos x="26" y="27"/>
                </a:cxn>
                <a:cxn ang="0">
                  <a:pos x="34" y="17"/>
                </a:cxn>
                <a:cxn ang="0">
                  <a:pos x="39" y="14"/>
                </a:cxn>
                <a:cxn ang="0">
                  <a:pos x="47" y="13"/>
                </a:cxn>
                <a:cxn ang="0">
                  <a:pos x="48" y="8"/>
                </a:cxn>
                <a:cxn ang="0">
                  <a:pos x="54" y="1"/>
                </a:cxn>
                <a:cxn ang="0">
                  <a:pos x="64" y="0"/>
                </a:cxn>
              </a:cxnLst>
              <a:rect l="0" t="0" r="r" b="b"/>
              <a:pathLst>
                <a:path w="102" h="95">
                  <a:moveTo>
                    <a:pt x="67" y="0"/>
                  </a:moveTo>
                  <a:lnTo>
                    <a:pt x="67" y="1"/>
                  </a:lnTo>
                  <a:lnTo>
                    <a:pt x="67" y="4"/>
                  </a:lnTo>
                  <a:lnTo>
                    <a:pt x="68" y="5"/>
                  </a:lnTo>
                  <a:lnTo>
                    <a:pt x="77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2"/>
                  </a:lnTo>
                  <a:lnTo>
                    <a:pt x="96" y="13"/>
                  </a:lnTo>
                  <a:lnTo>
                    <a:pt x="99" y="15"/>
                  </a:lnTo>
                  <a:lnTo>
                    <a:pt x="100" y="20"/>
                  </a:lnTo>
                  <a:lnTo>
                    <a:pt x="100" y="25"/>
                  </a:lnTo>
                  <a:lnTo>
                    <a:pt x="101" y="32"/>
                  </a:lnTo>
                  <a:lnTo>
                    <a:pt x="102" y="37"/>
                  </a:lnTo>
                  <a:lnTo>
                    <a:pt x="100" y="40"/>
                  </a:lnTo>
                  <a:lnTo>
                    <a:pt x="98" y="43"/>
                  </a:lnTo>
                  <a:lnTo>
                    <a:pt x="97" y="45"/>
                  </a:lnTo>
                  <a:lnTo>
                    <a:pt x="98" y="48"/>
                  </a:lnTo>
                  <a:lnTo>
                    <a:pt x="98" y="53"/>
                  </a:lnTo>
                  <a:lnTo>
                    <a:pt x="102" y="58"/>
                  </a:lnTo>
                  <a:lnTo>
                    <a:pt x="101" y="61"/>
                  </a:lnTo>
                  <a:lnTo>
                    <a:pt x="100" y="63"/>
                  </a:lnTo>
                  <a:lnTo>
                    <a:pt x="95" y="67"/>
                  </a:lnTo>
                  <a:lnTo>
                    <a:pt x="94" y="70"/>
                  </a:lnTo>
                  <a:lnTo>
                    <a:pt x="93" y="76"/>
                  </a:lnTo>
                  <a:lnTo>
                    <a:pt x="94" y="78"/>
                  </a:lnTo>
                  <a:lnTo>
                    <a:pt x="93" y="79"/>
                  </a:lnTo>
                  <a:lnTo>
                    <a:pt x="84" y="90"/>
                  </a:lnTo>
                  <a:lnTo>
                    <a:pt x="81" y="93"/>
                  </a:lnTo>
                  <a:lnTo>
                    <a:pt x="78" y="95"/>
                  </a:lnTo>
                  <a:lnTo>
                    <a:pt x="77" y="94"/>
                  </a:lnTo>
                  <a:lnTo>
                    <a:pt x="73" y="93"/>
                  </a:lnTo>
                  <a:lnTo>
                    <a:pt x="71" y="93"/>
                  </a:lnTo>
                  <a:lnTo>
                    <a:pt x="68" y="94"/>
                  </a:lnTo>
                  <a:lnTo>
                    <a:pt x="66" y="94"/>
                  </a:lnTo>
                  <a:lnTo>
                    <a:pt x="60" y="91"/>
                  </a:lnTo>
                  <a:lnTo>
                    <a:pt x="56" y="91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1" y="90"/>
                  </a:lnTo>
                  <a:lnTo>
                    <a:pt x="49" y="87"/>
                  </a:lnTo>
                  <a:lnTo>
                    <a:pt x="46" y="84"/>
                  </a:lnTo>
                  <a:lnTo>
                    <a:pt x="43" y="83"/>
                  </a:lnTo>
                  <a:lnTo>
                    <a:pt x="38" y="82"/>
                  </a:lnTo>
                  <a:lnTo>
                    <a:pt x="35" y="82"/>
                  </a:lnTo>
                  <a:lnTo>
                    <a:pt x="32" y="76"/>
                  </a:lnTo>
                  <a:lnTo>
                    <a:pt x="31" y="72"/>
                  </a:lnTo>
                  <a:lnTo>
                    <a:pt x="32" y="69"/>
                  </a:lnTo>
                  <a:lnTo>
                    <a:pt x="31" y="67"/>
                  </a:lnTo>
                  <a:lnTo>
                    <a:pt x="26" y="67"/>
                  </a:lnTo>
                  <a:lnTo>
                    <a:pt x="25" y="67"/>
                  </a:lnTo>
                  <a:lnTo>
                    <a:pt x="24" y="66"/>
                  </a:lnTo>
                  <a:lnTo>
                    <a:pt x="24" y="62"/>
                  </a:lnTo>
                  <a:lnTo>
                    <a:pt x="24" y="61"/>
                  </a:lnTo>
                  <a:lnTo>
                    <a:pt x="21" y="60"/>
                  </a:lnTo>
                  <a:lnTo>
                    <a:pt x="18" y="58"/>
                  </a:lnTo>
                  <a:lnTo>
                    <a:pt x="14" y="56"/>
                  </a:lnTo>
                  <a:lnTo>
                    <a:pt x="11" y="53"/>
                  </a:lnTo>
                  <a:lnTo>
                    <a:pt x="9" y="49"/>
                  </a:lnTo>
                  <a:lnTo>
                    <a:pt x="7" y="43"/>
                  </a:lnTo>
                  <a:lnTo>
                    <a:pt x="5" y="39"/>
                  </a:lnTo>
                  <a:lnTo>
                    <a:pt x="2" y="36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4" y="33"/>
                  </a:lnTo>
                  <a:lnTo>
                    <a:pt x="19" y="34"/>
                  </a:lnTo>
                  <a:lnTo>
                    <a:pt x="21" y="33"/>
                  </a:lnTo>
                  <a:lnTo>
                    <a:pt x="26" y="27"/>
                  </a:lnTo>
                  <a:lnTo>
                    <a:pt x="29" y="23"/>
                  </a:lnTo>
                  <a:lnTo>
                    <a:pt x="34" y="17"/>
                  </a:lnTo>
                  <a:lnTo>
                    <a:pt x="36" y="15"/>
                  </a:lnTo>
                  <a:lnTo>
                    <a:pt x="39" y="14"/>
                  </a:lnTo>
                  <a:lnTo>
                    <a:pt x="45" y="13"/>
                  </a:lnTo>
                  <a:lnTo>
                    <a:pt x="47" y="13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50" y="4"/>
                  </a:lnTo>
                  <a:lnTo>
                    <a:pt x="54" y="1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140">
              <a:extLst>
                <a:ext uri="{FF2B5EF4-FFF2-40B4-BE49-F238E27FC236}">
                  <a16:creationId xmlns:a16="http://schemas.microsoft.com/office/drawing/2014/main" id="{9EB64DE5-A7FC-45EB-665F-369E835AE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297" y="3313467"/>
              <a:ext cx="341342" cy="304072"/>
            </a:xfrm>
            <a:custGeom>
              <a:avLst/>
              <a:gdLst/>
              <a:ahLst/>
              <a:cxnLst/>
              <a:rect l="l" t="t" r="r" b="b"/>
              <a:pathLst>
                <a:path w="347663" h="319088">
                  <a:moveTo>
                    <a:pt x="320676" y="28575"/>
                  </a:moveTo>
                  <a:lnTo>
                    <a:pt x="323851" y="28575"/>
                  </a:lnTo>
                  <a:lnTo>
                    <a:pt x="323851" y="30163"/>
                  </a:lnTo>
                  <a:lnTo>
                    <a:pt x="325438" y="31750"/>
                  </a:lnTo>
                  <a:lnTo>
                    <a:pt x="331788" y="36513"/>
                  </a:lnTo>
                  <a:lnTo>
                    <a:pt x="342901" y="38100"/>
                  </a:lnTo>
                  <a:lnTo>
                    <a:pt x="346076" y="38100"/>
                  </a:lnTo>
                  <a:lnTo>
                    <a:pt x="347663" y="41275"/>
                  </a:lnTo>
                  <a:lnTo>
                    <a:pt x="346076" y="41275"/>
                  </a:lnTo>
                  <a:lnTo>
                    <a:pt x="340560" y="45412"/>
                  </a:lnTo>
                  <a:cubicBezTo>
                    <a:pt x="334712" y="47396"/>
                    <a:pt x="329397" y="44473"/>
                    <a:pt x="326341" y="34288"/>
                  </a:cubicBezTo>
                  <a:cubicBezTo>
                    <a:pt x="323717" y="46196"/>
                    <a:pt x="308978" y="31918"/>
                    <a:pt x="319364" y="29012"/>
                  </a:cubicBezTo>
                  <a:close/>
                  <a:moveTo>
                    <a:pt x="279401" y="0"/>
                  </a:moveTo>
                  <a:lnTo>
                    <a:pt x="282576" y="0"/>
                  </a:lnTo>
                  <a:lnTo>
                    <a:pt x="284163" y="0"/>
                  </a:lnTo>
                  <a:lnTo>
                    <a:pt x="285751" y="0"/>
                  </a:lnTo>
                  <a:lnTo>
                    <a:pt x="287338" y="1588"/>
                  </a:lnTo>
                  <a:lnTo>
                    <a:pt x="290513" y="0"/>
                  </a:lnTo>
                  <a:lnTo>
                    <a:pt x="293688" y="0"/>
                  </a:lnTo>
                  <a:lnTo>
                    <a:pt x="298451" y="1588"/>
                  </a:lnTo>
                  <a:lnTo>
                    <a:pt x="298451" y="6350"/>
                  </a:lnTo>
                  <a:lnTo>
                    <a:pt x="300038" y="4763"/>
                  </a:lnTo>
                  <a:lnTo>
                    <a:pt x="306388" y="4763"/>
                  </a:lnTo>
                  <a:lnTo>
                    <a:pt x="309563" y="9525"/>
                  </a:lnTo>
                  <a:lnTo>
                    <a:pt x="312738" y="12700"/>
                  </a:lnTo>
                  <a:lnTo>
                    <a:pt x="312738" y="17463"/>
                  </a:lnTo>
                  <a:lnTo>
                    <a:pt x="312191" y="18556"/>
                  </a:lnTo>
                  <a:lnTo>
                    <a:pt x="311124" y="17196"/>
                  </a:lnTo>
                  <a:cubicBezTo>
                    <a:pt x="308308" y="22225"/>
                    <a:pt x="308210" y="22401"/>
                    <a:pt x="308206" y="22407"/>
                  </a:cubicBezTo>
                  <a:cubicBezTo>
                    <a:pt x="306747" y="17821"/>
                    <a:pt x="302161" y="9691"/>
                    <a:pt x="298826" y="11151"/>
                  </a:cubicBezTo>
                  <a:cubicBezTo>
                    <a:pt x="296214" y="16177"/>
                    <a:pt x="296121" y="16356"/>
                    <a:pt x="296117" y="16362"/>
                  </a:cubicBezTo>
                  <a:cubicBezTo>
                    <a:pt x="294032" y="12402"/>
                    <a:pt x="293615" y="10526"/>
                    <a:pt x="292990" y="10526"/>
                  </a:cubicBezTo>
                  <a:cubicBezTo>
                    <a:pt x="290172" y="16162"/>
                    <a:pt x="290075" y="16356"/>
                    <a:pt x="290072" y="16362"/>
                  </a:cubicBezTo>
                  <a:cubicBezTo>
                    <a:pt x="290072" y="10518"/>
                    <a:pt x="290072" y="10324"/>
                    <a:pt x="290072" y="10317"/>
                  </a:cubicBezTo>
                  <a:lnTo>
                    <a:pt x="271937" y="16362"/>
                  </a:lnTo>
                  <a:cubicBezTo>
                    <a:pt x="277781" y="22206"/>
                    <a:pt x="277975" y="22400"/>
                    <a:pt x="277982" y="22407"/>
                  </a:cubicBezTo>
                  <a:cubicBezTo>
                    <a:pt x="252552" y="16987"/>
                    <a:pt x="251718" y="32412"/>
                    <a:pt x="260890" y="43251"/>
                  </a:cubicBezTo>
                  <a:lnTo>
                    <a:pt x="258519" y="45986"/>
                  </a:lnTo>
                  <a:cubicBezTo>
                    <a:pt x="258210" y="46343"/>
                    <a:pt x="258183" y="46374"/>
                    <a:pt x="258180" y="46377"/>
                  </a:cubicBezTo>
                  <a:cubicBezTo>
                    <a:pt x="264833" y="47183"/>
                    <a:pt x="265051" y="47210"/>
                    <a:pt x="265059" y="47211"/>
                  </a:cubicBezTo>
                  <a:cubicBezTo>
                    <a:pt x="267143" y="48670"/>
                    <a:pt x="269228" y="50129"/>
                    <a:pt x="271521" y="50963"/>
                  </a:cubicBezTo>
                  <a:cubicBezTo>
                    <a:pt x="274481" y="53923"/>
                    <a:pt x="276128" y="55570"/>
                    <a:pt x="277040" y="56507"/>
                  </a:cubicBezTo>
                  <a:lnTo>
                    <a:pt x="271463" y="58738"/>
                  </a:lnTo>
                  <a:lnTo>
                    <a:pt x="269242" y="64290"/>
                  </a:lnTo>
                  <a:lnTo>
                    <a:pt x="265893" y="67430"/>
                  </a:lnTo>
                  <a:cubicBezTo>
                    <a:pt x="265893" y="73797"/>
                    <a:pt x="270772" y="80165"/>
                    <a:pt x="271276" y="88555"/>
                  </a:cubicBezTo>
                  <a:lnTo>
                    <a:pt x="271047" y="88899"/>
                  </a:lnTo>
                  <a:lnTo>
                    <a:pt x="271382" y="89011"/>
                  </a:lnTo>
                  <a:lnTo>
                    <a:pt x="271937" y="91400"/>
                  </a:lnTo>
                  <a:cubicBezTo>
                    <a:pt x="271937" y="92452"/>
                    <a:pt x="272081" y="93461"/>
                    <a:pt x="273444" y="93663"/>
                  </a:cubicBezTo>
                  <a:lnTo>
                    <a:pt x="273051" y="93663"/>
                  </a:lnTo>
                  <a:lnTo>
                    <a:pt x="274361" y="96283"/>
                  </a:lnTo>
                  <a:lnTo>
                    <a:pt x="274222" y="96837"/>
                  </a:lnTo>
                  <a:lnTo>
                    <a:pt x="272634" y="96837"/>
                  </a:lnTo>
                  <a:lnTo>
                    <a:pt x="274222" y="100012"/>
                  </a:lnTo>
                  <a:lnTo>
                    <a:pt x="278984" y="103187"/>
                  </a:lnTo>
                  <a:lnTo>
                    <a:pt x="278984" y="109537"/>
                  </a:lnTo>
                  <a:lnTo>
                    <a:pt x="285334" y="109537"/>
                  </a:lnTo>
                  <a:lnTo>
                    <a:pt x="285334" y="114299"/>
                  </a:lnTo>
                  <a:lnTo>
                    <a:pt x="288509" y="117474"/>
                  </a:lnTo>
                  <a:lnTo>
                    <a:pt x="294859" y="115887"/>
                  </a:lnTo>
                  <a:lnTo>
                    <a:pt x="299371" y="120398"/>
                  </a:lnTo>
                  <a:lnTo>
                    <a:pt x="298451" y="122238"/>
                  </a:lnTo>
                  <a:lnTo>
                    <a:pt x="293688" y="125413"/>
                  </a:lnTo>
                  <a:lnTo>
                    <a:pt x="288926" y="127000"/>
                  </a:lnTo>
                  <a:lnTo>
                    <a:pt x="284163" y="130175"/>
                  </a:lnTo>
                  <a:lnTo>
                    <a:pt x="284163" y="133072"/>
                  </a:lnTo>
                  <a:lnTo>
                    <a:pt x="283747" y="133349"/>
                  </a:lnTo>
                  <a:lnTo>
                    <a:pt x="283747" y="136524"/>
                  </a:lnTo>
                  <a:lnTo>
                    <a:pt x="285259" y="141062"/>
                  </a:lnTo>
                  <a:lnTo>
                    <a:pt x="284163" y="147638"/>
                  </a:lnTo>
                  <a:lnTo>
                    <a:pt x="269876" y="165100"/>
                  </a:lnTo>
                  <a:lnTo>
                    <a:pt x="270507" y="166994"/>
                  </a:lnTo>
                  <a:lnTo>
                    <a:pt x="269459" y="168274"/>
                  </a:lnTo>
                  <a:lnTo>
                    <a:pt x="270200" y="170495"/>
                  </a:lnTo>
                  <a:lnTo>
                    <a:pt x="268288" y="171451"/>
                  </a:lnTo>
                  <a:lnTo>
                    <a:pt x="261938" y="173038"/>
                  </a:lnTo>
                  <a:lnTo>
                    <a:pt x="260351" y="179388"/>
                  </a:lnTo>
                  <a:lnTo>
                    <a:pt x="255588" y="192088"/>
                  </a:lnTo>
                  <a:lnTo>
                    <a:pt x="250826" y="196851"/>
                  </a:lnTo>
                  <a:lnTo>
                    <a:pt x="238126" y="203201"/>
                  </a:lnTo>
                  <a:lnTo>
                    <a:pt x="238126" y="206166"/>
                  </a:lnTo>
                  <a:lnTo>
                    <a:pt x="237709" y="206374"/>
                  </a:lnTo>
                  <a:lnTo>
                    <a:pt x="237709" y="207001"/>
                  </a:lnTo>
                  <a:lnTo>
                    <a:pt x="234951" y="211138"/>
                  </a:lnTo>
                  <a:lnTo>
                    <a:pt x="230188" y="217488"/>
                  </a:lnTo>
                  <a:lnTo>
                    <a:pt x="228601" y="222251"/>
                  </a:lnTo>
                  <a:lnTo>
                    <a:pt x="222251" y="225426"/>
                  </a:lnTo>
                  <a:lnTo>
                    <a:pt x="215901" y="223838"/>
                  </a:lnTo>
                  <a:lnTo>
                    <a:pt x="207963" y="228601"/>
                  </a:lnTo>
                  <a:lnTo>
                    <a:pt x="203201" y="227013"/>
                  </a:lnTo>
                  <a:lnTo>
                    <a:pt x="201613" y="222251"/>
                  </a:lnTo>
                  <a:lnTo>
                    <a:pt x="200026" y="220663"/>
                  </a:lnTo>
                  <a:lnTo>
                    <a:pt x="196851" y="220663"/>
                  </a:lnTo>
                  <a:lnTo>
                    <a:pt x="192088" y="227013"/>
                  </a:lnTo>
                  <a:lnTo>
                    <a:pt x="190501" y="230188"/>
                  </a:lnTo>
                  <a:lnTo>
                    <a:pt x="180976" y="239713"/>
                  </a:lnTo>
                  <a:lnTo>
                    <a:pt x="179388" y="246063"/>
                  </a:lnTo>
                  <a:lnTo>
                    <a:pt x="179388" y="247570"/>
                  </a:lnTo>
                  <a:lnTo>
                    <a:pt x="178971" y="249237"/>
                  </a:lnTo>
                  <a:lnTo>
                    <a:pt x="178971" y="252412"/>
                  </a:lnTo>
                  <a:lnTo>
                    <a:pt x="178971" y="255587"/>
                  </a:lnTo>
                  <a:lnTo>
                    <a:pt x="183734" y="257174"/>
                  </a:lnTo>
                  <a:lnTo>
                    <a:pt x="188496" y="258762"/>
                  </a:lnTo>
                  <a:lnTo>
                    <a:pt x="192882" y="258762"/>
                  </a:lnTo>
                  <a:lnTo>
                    <a:pt x="192088" y="261938"/>
                  </a:lnTo>
                  <a:lnTo>
                    <a:pt x="190501" y="269876"/>
                  </a:lnTo>
                  <a:lnTo>
                    <a:pt x="190682" y="270057"/>
                  </a:lnTo>
                  <a:lnTo>
                    <a:pt x="190084" y="273049"/>
                  </a:lnTo>
                  <a:lnTo>
                    <a:pt x="194846" y="277812"/>
                  </a:lnTo>
                  <a:lnTo>
                    <a:pt x="198021" y="279399"/>
                  </a:lnTo>
                  <a:lnTo>
                    <a:pt x="202784" y="277812"/>
                  </a:lnTo>
                  <a:lnTo>
                    <a:pt x="202784" y="282574"/>
                  </a:lnTo>
                  <a:lnTo>
                    <a:pt x="205959" y="287337"/>
                  </a:lnTo>
                  <a:lnTo>
                    <a:pt x="211231" y="299198"/>
                  </a:lnTo>
                  <a:lnTo>
                    <a:pt x="209551" y="300038"/>
                  </a:lnTo>
                  <a:lnTo>
                    <a:pt x="211033" y="302262"/>
                  </a:lnTo>
                  <a:lnTo>
                    <a:pt x="209134" y="303212"/>
                  </a:lnTo>
                  <a:lnTo>
                    <a:pt x="210193" y="304801"/>
                  </a:lnTo>
                  <a:lnTo>
                    <a:pt x="209551" y="304801"/>
                  </a:lnTo>
                  <a:lnTo>
                    <a:pt x="207963" y="307976"/>
                  </a:lnTo>
                  <a:lnTo>
                    <a:pt x="203201" y="307976"/>
                  </a:lnTo>
                  <a:lnTo>
                    <a:pt x="201613" y="304801"/>
                  </a:lnTo>
                  <a:lnTo>
                    <a:pt x="200026" y="304801"/>
                  </a:lnTo>
                  <a:lnTo>
                    <a:pt x="192088" y="306388"/>
                  </a:lnTo>
                  <a:lnTo>
                    <a:pt x="190501" y="309563"/>
                  </a:lnTo>
                  <a:lnTo>
                    <a:pt x="184151" y="309563"/>
                  </a:lnTo>
                  <a:lnTo>
                    <a:pt x="180976" y="307976"/>
                  </a:lnTo>
                  <a:lnTo>
                    <a:pt x="173038" y="307976"/>
                  </a:lnTo>
                  <a:lnTo>
                    <a:pt x="165100" y="307976"/>
                  </a:lnTo>
                  <a:lnTo>
                    <a:pt x="163513" y="306388"/>
                  </a:lnTo>
                  <a:lnTo>
                    <a:pt x="163513" y="309978"/>
                  </a:lnTo>
                  <a:lnTo>
                    <a:pt x="163096" y="309562"/>
                  </a:lnTo>
                  <a:lnTo>
                    <a:pt x="163096" y="314326"/>
                  </a:lnTo>
                  <a:lnTo>
                    <a:pt x="155575" y="314326"/>
                  </a:lnTo>
                  <a:lnTo>
                    <a:pt x="152400" y="319088"/>
                  </a:lnTo>
                  <a:lnTo>
                    <a:pt x="149225" y="319088"/>
                  </a:lnTo>
                  <a:lnTo>
                    <a:pt x="141288" y="317501"/>
                  </a:lnTo>
                  <a:lnTo>
                    <a:pt x="138113" y="314326"/>
                  </a:lnTo>
                  <a:lnTo>
                    <a:pt x="133350" y="311151"/>
                  </a:lnTo>
                  <a:lnTo>
                    <a:pt x="131763" y="300038"/>
                  </a:lnTo>
                  <a:lnTo>
                    <a:pt x="130175" y="298451"/>
                  </a:lnTo>
                  <a:lnTo>
                    <a:pt x="127000" y="296863"/>
                  </a:lnTo>
                  <a:lnTo>
                    <a:pt x="122238" y="296863"/>
                  </a:lnTo>
                  <a:lnTo>
                    <a:pt x="120650" y="295276"/>
                  </a:lnTo>
                  <a:lnTo>
                    <a:pt x="120650" y="293688"/>
                  </a:lnTo>
                  <a:lnTo>
                    <a:pt x="120650" y="288926"/>
                  </a:lnTo>
                  <a:lnTo>
                    <a:pt x="119063" y="284163"/>
                  </a:lnTo>
                  <a:lnTo>
                    <a:pt x="115888" y="279401"/>
                  </a:lnTo>
                  <a:lnTo>
                    <a:pt x="112713" y="279401"/>
                  </a:lnTo>
                  <a:lnTo>
                    <a:pt x="101600" y="284163"/>
                  </a:lnTo>
                  <a:lnTo>
                    <a:pt x="90488" y="284163"/>
                  </a:lnTo>
                  <a:lnTo>
                    <a:pt x="82550" y="285751"/>
                  </a:lnTo>
                  <a:lnTo>
                    <a:pt x="74613" y="285751"/>
                  </a:lnTo>
                  <a:lnTo>
                    <a:pt x="69850" y="285751"/>
                  </a:lnTo>
                  <a:lnTo>
                    <a:pt x="68263" y="284163"/>
                  </a:lnTo>
                  <a:lnTo>
                    <a:pt x="66675" y="280988"/>
                  </a:lnTo>
                  <a:lnTo>
                    <a:pt x="57150" y="282576"/>
                  </a:lnTo>
                  <a:lnTo>
                    <a:pt x="52388" y="287338"/>
                  </a:lnTo>
                  <a:lnTo>
                    <a:pt x="44450" y="287338"/>
                  </a:lnTo>
                  <a:lnTo>
                    <a:pt x="33338" y="287338"/>
                  </a:lnTo>
                  <a:lnTo>
                    <a:pt x="26988" y="288926"/>
                  </a:lnTo>
                  <a:lnTo>
                    <a:pt x="19050" y="288926"/>
                  </a:lnTo>
                  <a:lnTo>
                    <a:pt x="14288" y="290513"/>
                  </a:lnTo>
                  <a:lnTo>
                    <a:pt x="17463" y="279401"/>
                  </a:lnTo>
                  <a:lnTo>
                    <a:pt x="17463" y="276226"/>
                  </a:lnTo>
                  <a:lnTo>
                    <a:pt x="19050" y="268288"/>
                  </a:lnTo>
                  <a:lnTo>
                    <a:pt x="22225" y="263526"/>
                  </a:lnTo>
                  <a:lnTo>
                    <a:pt x="30163" y="258763"/>
                  </a:lnTo>
                  <a:lnTo>
                    <a:pt x="36513" y="257176"/>
                  </a:lnTo>
                  <a:lnTo>
                    <a:pt x="46038" y="255588"/>
                  </a:lnTo>
                  <a:lnTo>
                    <a:pt x="47625" y="255588"/>
                  </a:lnTo>
                  <a:lnTo>
                    <a:pt x="49213" y="252413"/>
                  </a:lnTo>
                  <a:lnTo>
                    <a:pt x="50800" y="242888"/>
                  </a:lnTo>
                  <a:lnTo>
                    <a:pt x="47625" y="239713"/>
                  </a:lnTo>
                  <a:lnTo>
                    <a:pt x="41275" y="238126"/>
                  </a:lnTo>
                  <a:lnTo>
                    <a:pt x="39688" y="234951"/>
                  </a:lnTo>
                  <a:lnTo>
                    <a:pt x="39688" y="220663"/>
                  </a:lnTo>
                  <a:lnTo>
                    <a:pt x="38100" y="215901"/>
                  </a:lnTo>
                  <a:lnTo>
                    <a:pt x="33338" y="214313"/>
                  </a:lnTo>
                  <a:lnTo>
                    <a:pt x="23813" y="209551"/>
                  </a:lnTo>
                  <a:lnTo>
                    <a:pt x="17463" y="204788"/>
                  </a:lnTo>
                  <a:lnTo>
                    <a:pt x="12700" y="200026"/>
                  </a:lnTo>
                  <a:lnTo>
                    <a:pt x="6350" y="188913"/>
                  </a:lnTo>
                  <a:lnTo>
                    <a:pt x="0" y="177801"/>
                  </a:lnTo>
                  <a:lnTo>
                    <a:pt x="7938" y="180976"/>
                  </a:lnTo>
                  <a:lnTo>
                    <a:pt x="12700" y="184151"/>
                  </a:lnTo>
                  <a:lnTo>
                    <a:pt x="23813" y="185738"/>
                  </a:lnTo>
                  <a:lnTo>
                    <a:pt x="31750" y="188913"/>
                  </a:lnTo>
                  <a:lnTo>
                    <a:pt x="36513" y="188913"/>
                  </a:lnTo>
                  <a:lnTo>
                    <a:pt x="42863" y="188913"/>
                  </a:lnTo>
                  <a:lnTo>
                    <a:pt x="53975" y="185738"/>
                  </a:lnTo>
                  <a:lnTo>
                    <a:pt x="57150" y="185738"/>
                  </a:lnTo>
                  <a:lnTo>
                    <a:pt x="66675" y="188913"/>
                  </a:lnTo>
                  <a:lnTo>
                    <a:pt x="79375" y="187326"/>
                  </a:lnTo>
                  <a:lnTo>
                    <a:pt x="87313" y="185738"/>
                  </a:lnTo>
                  <a:lnTo>
                    <a:pt x="98425" y="182563"/>
                  </a:lnTo>
                  <a:lnTo>
                    <a:pt x="107950" y="179388"/>
                  </a:lnTo>
                  <a:lnTo>
                    <a:pt x="111125" y="177801"/>
                  </a:lnTo>
                  <a:lnTo>
                    <a:pt x="111125" y="176213"/>
                  </a:lnTo>
                  <a:lnTo>
                    <a:pt x="112713" y="166688"/>
                  </a:lnTo>
                  <a:lnTo>
                    <a:pt x="114300" y="157163"/>
                  </a:lnTo>
                  <a:lnTo>
                    <a:pt x="115888" y="153988"/>
                  </a:lnTo>
                  <a:lnTo>
                    <a:pt x="120650" y="149225"/>
                  </a:lnTo>
                  <a:lnTo>
                    <a:pt x="125413" y="144463"/>
                  </a:lnTo>
                  <a:lnTo>
                    <a:pt x="128588" y="142875"/>
                  </a:lnTo>
                  <a:lnTo>
                    <a:pt x="134938" y="144463"/>
                  </a:lnTo>
                  <a:lnTo>
                    <a:pt x="139700" y="146050"/>
                  </a:lnTo>
                  <a:lnTo>
                    <a:pt x="141288" y="144463"/>
                  </a:lnTo>
                  <a:lnTo>
                    <a:pt x="144463" y="136525"/>
                  </a:lnTo>
                  <a:lnTo>
                    <a:pt x="147638" y="133350"/>
                  </a:lnTo>
                  <a:lnTo>
                    <a:pt x="152400" y="131763"/>
                  </a:lnTo>
                  <a:lnTo>
                    <a:pt x="158750" y="131763"/>
                  </a:lnTo>
                  <a:lnTo>
                    <a:pt x="168275" y="134938"/>
                  </a:lnTo>
                  <a:lnTo>
                    <a:pt x="169863" y="134938"/>
                  </a:lnTo>
                  <a:lnTo>
                    <a:pt x="173038" y="130175"/>
                  </a:lnTo>
                  <a:lnTo>
                    <a:pt x="173038" y="128588"/>
                  </a:lnTo>
                  <a:lnTo>
                    <a:pt x="174625" y="115888"/>
                  </a:lnTo>
                  <a:lnTo>
                    <a:pt x="177801" y="106363"/>
                  </a:lnTo>
                  <a:lnTo>
                    <a:pt x="179388" y="101600"/>
                  </a:lnTo>
                  <a:lnTo>
                    <a:pt x="182563" y="100013"/>
                  </a:lnTo>
                  <a:lnTo>
                    <a:pt x="185738" y="98425"/>
                  </a:lnTo>
                  <a:lnTo>
                    <a:pt x="190501" y="98425"/>
                  </a:lnTo>
                  <a:lnTo>
                    <a:pt x="193676" y="96838"/>
                  </a:lnTo>
                  <a:lnTo>
                    <a:pt x="195263" y="93663"/>
                  </a:lnTo>
                  <a:lnTo>
                    <a:pt x="195263" y="88900"/>
                  </a:lnTo>
                  <a:lnTo>
                    <a:pt x="193676" y="85725"/>
                  </a:lnTo>
                  <a:lnTo>
                    <a:pt x="190501" y="80963"/>
                  </a:lnTo>
                  <a:lnTo>
                    <a:pt x="187326" y="77788"/>
                  </a:lnTo>
                  <a:lnTo>
                    <a:pt x="190501" y="76200"/>
                  </a:lnTo>
                  <a:lnTo>
                    <a:pt x="200026" y="77788"/>
                  </a:lnTo>
                  <a:lnTo>
                    <a:pt x="206376" y="77788"/>
                  </a:lnTo>
                  <a:lnTo>
                    <a:pt x="211138" y="74613"/>
                  </a:lnTo>
                  <a:lnTo>
                    <a:pt x="214313" y="71438"/>
                  </a:lnTo>
                  <a:lnTo>
                    <a:pt x="212726" y="68263"/>
                  </a:lnTo>
                  <a:lnTo>
                    <a:pt x="211138" y="63500"/>
                  </a:lnTo>
                  <a:lnTo>
                    <a:pt x="212726" y="60325"/>
                  </a:lnTo>
                  <a:lnTo>
                    <a:pt x="215901" y="55563"/>
                  </a:lnTo>
                  <a:lnTo>
                    <a:pt x="220663" y="52388"/>
                  </a:lnTo>
                  <a:lnTo>
                    <a:pt x="223838" y="47625"/>
                  </a:lnTo>
                  <a:lnTo>
                    <a:pt x="222251" y="41275"/>
                  </a:lnTo>
                  <a:lnTo>
                    <a:pt x="223838" y="36513"/>
                  </a:lnTo>
                  <a:lnTo>
                    <a:pt x="220663" y="34925"/>
                  </a:lnTo>
                  <a:lnTo>
                    <a:pt x="220663" y="30163"/>
                  </a:lnTo>
                  <a:lnTo>
                    <a:pt x="217488" y="26988"/>
                  </a:lnTo>
                  <a:lnTo>
                    <a:pt x="217488" y="23813"/>
                  </a:lnTo>
                  <a:lnTo>
                    <a:pt x="222251" y="19050"/>
                  </a:lnTo>
                  <a:lnTo>
                    <a:pt x="223838" y="17463"/>
                  </a:lnTo>
                  <a:lnTo>
                    <a:pt x="227013" y="17463"/>
                  </a:lnTo>
                  <a:lnTo>
                    <a:pt x="231776" y="12700"/>
                  </a:lnTo>
                  <a:lnTo>
                    <a:pt x="233363" y="9525"/>
                  </a:lnTo>
                  <a:lnTo>
                    <a:pt x="238126" y="6350"/>
                  </a:lnTo>
                  <a:lnTo>
                    <a:pt x="249238" y="4763"/>
                  </a:lnTo>
                  <a:lnTo>
                    <a:pt x="261938" y="4763"/>
                  </a:lnTo>
                  <a:lnTo>
                    <a:pt x="268288" y="6350"/>
                  </a:lnTo>
                  <a:lnTo>
                    <a:pt x="271463" y="4763"/>
                  </a:lnTo>
                  <a:lnTo>
                    <a:pt x="274638" y="4763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141">
              <a:extLst>
                <a:ext uri="{FF2B5EF4-FFF2-40B4-BE49-F238E27FC236}">
                  <a16:creationId xmlns:a16="http://schemas.microsoft.com/office/drawing/2014/main" id="{6524CE8C-C9F9-8996-BC39-111ED67C7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277" y="4292245"/>
              <a:ext cx="62345" cy="152793"/>
            </a:xfrm>
            <a:custGeom>
              <a:avLst/>
              <a:gdLst/>
              <a:ahLst/>
              <a:cxnLst>
                <a:cxn ang="0">
                  <a:pos x="21" y="33"/>
                </a:cxn>
                <a:cxn ang="0">
                  <a:pos x="22" y="42"/>
                </a:cxn>
                <a:cxn ang="0">
                  <a:pos x="24" y="51"/>
                </a:cxn>
                <a:cxn ang="0">
                  <a:pos x="30" y="56"/>
                </a:cxn>
                <a:cxn ang="0">
                  <a:pos x="40" y="67"/>
                </a:cxn>
                <a:cxn ang="0">
                  <a:pos x="40" y="84"/>
                </a:cxn>
                <a:cxn ang="0">
                  <a:pos x="38" y="88"/>
                </a:cxn>
                <a:cxn ang="0">
                  <a:pos x="34" y="88"/>
                </a:cxn>
                <a:cxn ang="0">
                  <a:pos x="32" y="93"/>
                </a:cxn>
                <a:cxn ang="0">
                  <a:pos x="33" y="100"/>
                </a:cxn>
                <a:cxn ang="0">
                  <a:pos x="31" y="100"/>
                </a:cxn>
                <a:cxn ang="0">
                  <a:pos x="23" y="91"/>
                </a:cxn>
                <a:cxn ang="0">
                  <a:pos x="19" y="85"/>
                </a:cxn>
                <a:cxn ang="0">
                  <a:pos x="22" y="80"/>
                </a:cxn>
                <a:cxn ang="0">
                  <a:pos x="23" y="74"/>
                </a:cxn>
                <a:cxn ang="0">
                  <a:pos x="21" y="66"/>
                </a:cxn>
                <a:cxn ang="0">
                  <a:pos x="16" y="66"/>
                </a:cxn>
                <a:cxn ang="0">
                  <a:pos x="10" y="65"/>
                </a:cxn>
                <a:cxn ang="0">
                  <a:pos x="6" y="59"/>
                </a:cxn>
                <a:cxn ang="0">
                  <a:pos x="2" y="58"/>
                </a:cxn>
                <a:cxn ang="0">
                  <a:pos x="0" y="53"/>
                </a:cxn>
                <a:cxn ang="0">
                  <a:pos x="2" y="43"/>
                </a:cxn>
                <a:cxn ang="0">
                  <a:pos x="7" y="40"/>
                </a:cxn>
                <a:cxn ang="0">
                  <a:pos x="11" y="37"/>
                </a:cxn>
                <a:cxn ang="0">
                  <a:pos x="8" y="34"/>
                </a:cxn>
                <a:cxn ang="0">
                  <a:pos x="6" y="31"/>
                </a:cxn>
                <a:cxn ang="0">
                  <a:pos x="6" y="17"/>
                </a:cxn>
                <a:cxn ang="0">
                  <a:pos x="10" y="15"/>
                </a:cxn>
                <a:cxn ang="0">
                  <a:pos x="12" y="11"/>
                </a:cxn>
                <a:cxn ang="0">
                  <a:pos x="6" y="0"/>
                </a:cxn>
                <a:cxn ang="0">
                  <a:pos x="13" y="1"/>
                </a:cxn>
                <a:cxn ang="0">
                  <a:pos x="19" y="9"/>
                </a:cxn>
                <a:cxn ang="0">
                  <a:pos x="21" y="18"/>
                </a:cxn>
                <a:cxn ang="0">
                  <a:pos x="22" y="26"/>
                </a:cxn>
              </a:cxnLst>
              <a:rect l="0" t="0" r="r" b="b"/>
              <a:pathLst>
                <a:path w="40" h="101">
                  <a:moveTo>
                    <a:pt x="22" y="26"/>
                  </a:moveTo>
                  <a:lnTo>
                    <a:pt x="21" y="33"/>
                  </a:lnTo>
                  <a:lnTo>
                    <a:pt x="21" y="36"/>
                  </a:lnTo>
                  <a:lnTo>
                    <a:pt x="22" y="42"/>
                  </a:lnTo>
                  <a:lnTo>
                    <a:pt x="23" y="48"/>
                  </a:lnTo>
                  <a:lnTo>
                    <a:pt x="24" y="51"/>
                  </a:lnTo>
                  <a:lnTo>
                    <a:pt x="25" y="52"/>
                  </a:lnTo>
                  <a:lnTo>
                    <a:pt x="30" y="56"/>
                  </a:lnTo>
                  <a:lnTo>
                    <a:pt x="37" y="63"/>
                  </a:lnTo>
                  <a:lnTo>
                    <a:pt x="40" y="67"/>
                  </a:lnTo>
                  <a:lnTo>
                    <a:pt x="40" y="70"/>
                  </a:lnTo>
                  <a:lnTo>
                    <a:pt x="40" y="84"/>
                  </a:lnTo>
                  <a:lnTo>
                    <a:pt x="39" y="87"/>
                  </a:lnTo>
                  <a:lnTo>
                    <a:pt x="38" y="88"/>
                  </a:lnTo>
                  <a:lnTo>
                    <a:pt x="36" y="88"/>
                  </a:lnTo>
                  <a:lnTo>
                    <a:pt x="34" y="88"/>
                  </a:lnTo>
                  <a:lnTo>
                    <a:pt x="33" y="90"/>
                  </a:lnTo>
                  <a:lnTo>
                    <a:pt x="32" y="93"/>
                  </a:lnTo>
                  <a:lnTo>
                    <a:pt x="33" y="97"/>
                  </a:lnTo>
                  <a:lnTo>
                    <a:pt x="33" y="100"/>
                  </a:lnTo>
                  <a:lnTo>
                    <a:pt x="32" y="101"/>
                  </a:lnTo>
                  <a:lnTo>
                    <a:pt x="31" y="100"/>
                  </a:lnTo>
                  <a:lnTo>
                    <a:pt x="28" y="98"/>
                  </a:lnTo>
                  <a:lnTo>
                    <a:pt x="23" y="91"/>
                  </a:lnTo>
                  <a:lnTo>
                    <a:pt x="20" y="88"/>
                  </a:lnTo>
                  <a:lnTo>
                    <a:pt x="19" y="85"/>
                  </a:lnTo>
                  <a:lnTo>
                    <a:pt x="19" y="84"/>
                  </a:lnTo>
                  <a:lnTo>
                    <a:pt x="22" y="80"/>
                  </a:lnTo>
                  <a:lnTo>
                    <a:pt x="23" y="79"/>
                  </a:lnTo>
                  <a:lnTo>
                    <a:pt x="23" y="74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19" y="65"/>
                  </a:lnTo>
                  <a:lnTo>
                    <a:pt x="16" y="66"/>
                  </a:lnTo>
                  <a:lnTo>
                    <a:pt x="12" y="66"/>
                  </a:lnTo>
                  <a:lnTo>
                    <a:pt x="10" y="65"/>
                  </a:lnTo>
                  <a:lnTo>
                    <a:pt x="8" y="63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1" y="56"/>
                  </a:lnTo>
                  <a:lnTo>
                    <a:pt x="0" y="53"/>
                  </a:lnTo>
                  <a:lnTo>
                    <a:pt x="1" y="48"/>
                  </a:lnTo>
                  <a:lnTo>
                    <a:pt x="2" y="43"/>
                  </a:lnTo>
                  <a:lnTo>
                    <a:pt x="3" y="42"/>
                  </a:lnTo>
                  <a:lnTo>
                    <a:pt x="7" y="40"/>
                  </a:lnTo>
                  <a:lnTo>
                    <a:pt x="10" y="38"/>
                  </a:lnTo>
                  <a:lnTo>
                    <a:pt x="11" y="37"/>
                  </a:lnTo>
                  <a:lnTo>
                    <a:pt x="11" y="36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6" y="31"/>
                  </a:lnTo>
                  <a:lnTo>
                    <a:pt x="7" y="21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10" y="15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9" y="6"/>
                  </a:lnTo>
                  <a:lnTo>
                    <a:pt x="6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7" y="4"/>
                  </a:lnTo>
                  <a:lnTo>
                    <a:pt x="19" y="9"/>
                  </a:lnTo>
                  <a:lnTo>
                    <a:pt x="20" y="15"/>
                  </a:lnTo>
                  <a:lnTo>
                    <a:pt x="21" y="18"/>
                  </a:lnTo>
                  <a:lnTo>
                    <a:pt x="21" y="23"/>
                  </a:lnTo>
                  <a:lnTo>
                    <a:pt x="22" y="2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142">
              <a:extLst>
                <a:ext uri="{FF2B5EF4-FFF2-40B4-BE49-F238E27FC236}">
                  <a16:creationId xmlns:a16="http://schemas.microsoft.com/office/drawing/2014/main" id="{E507114D-AE0F-FF28-4D20-7080EFF174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7204" y="4550933"/>
              <a:ext cx="375632" cy="288944"/>
            </a:xfrm>
            <a:custGeom>
              <a:avLst/>
              <a:gdLst/>
              <a:ahLst/>
              <a:cxnLst>
                <a:cxn ang="0">
                  <a:pos x="82" y="51"/>
                </a:cxn>
                <a:cxn ang="0">
                  <a:pos x="81" y="67"/>
                </a:cxn>
                <a:cxn ang="0">
                  <a:pos x="93" y="68"/>
                </a:cxn>
                <a:cxn ang="0">
                  <a:pos x="108" y="56"/>
                </a:cxn>
                <a:cxn ang="0">
                  <a:pos x="117" y="46"/>
                </a:cxn>
                <a:cxn ang="0">
                  <a:pos x="135" y="53"/>
                </a:cxn>
                <a:cxn ang="0">
                  <a:pos x="145" y="52"/>
                </a:cxn>
                <a:cxn ang="0">
                  <a:pos x="151" y="37"/>
                </a:cxn>
                <a:cxn ang="0">
                  <a:pos x="163" y="27"/>
                </a:cxn>
                <a:cxn ang="0">
                  <a:pos x="173" y="16"/>
                </a:cxn>
                <a:cxn ang="0">
                  <a:pos x="187" y="6"/>
                </a:cxn>
                <a:cxn ang="0">
                  <a:pos x="194" y="0"/>
                </a:cxn>
                <a:cxn ang="0">
                  <a:pos x="210" y="4"/>
                </a:cxn>
                <a:cxn ang="0">
                  <a:pos x="220" y="5"/>
                </a:cxn>
                <a:cxn ang="0">
                  <a:pos x="227" y="25"/>
                </a:cxn>
                <a:cxn ang="0">
                  <a:pos x="230" y="48"/>
                </a:cxn>
                <a:cxn ang="0">
                  <a:pos x="220" y="53"/>
                </a:cxn>
                <a:cxn ang="0">
                  <a:pos x="217" y="70"/>
                </a:cxn>
                <a:cxn ang="0">
                  <a:pos x="229" y="76"/>
                </a:cxn>
                <a:cxn ang="0">
                  <a:pos x="232" y="69"/>
                </a:cxn>
                <a:cxn ang="0">
                  <a:pos x="238" y="82"/>
                </a:cxn>
                <a:cxn ang="0">
                  <a:pos x="235" y="90"/>
                </a:cxn>
                <a:cxn ang="0">
                  <a:pos x="224" y="102"/>
                </a:cxn>
                <a:cxn ang="0">
                  <a:pos x="202" y="136"/>
                </a:cxn>
                <a:cxn ang="0">
                  <a:pos x="173" y="164"/>
                </a:cxn>
                <a:cxn ang="0">
                  <a:pos x="156" y="174"/>
                </a:cxn>
                <a:cxn ang="0">
                  <a:pos x="146" y="178"/>
                </a:cxn>
                <a:cxn ang="0">
                  <a:pos x="138" y="177"/>
                </a:cxn>
                <a:cxn ang="0">
                  <a:pos x="131" y="181"/>
                </a:cxn>
                <a:cxn ang="0">
                  <a:pos x="117" y="177"/>
                </a:cxn>
                <a:cxn ang="0">
                  <a:pos x="106" y="178"/>
                </a:cxn>
                <a:cxn ang="0">
                  <a:pos x="91" y="184"/>
                </a:cxn>
                <a:cxn ang="0">
                  <a:pos x="76" y="186"/>
                </a:cxn>
                <a:cxn ang="0">
                  <a:pos x="63" y="182"/>
                </a:cxn>
                <a:cxn ang="0">
                  <a:pos x="54" y="178"/>
                </a:cxn>
                <a:cxn ang="0">
                  <a:pos x="51" y="180"/>
                </a:cxn>
                <a:cxn ang="0">
                  <a:pos x="46" y="161"/>
                </a:cxn>
                <a:cxn ang="0">
                  <a:pos x="51" y="155"/>
                </a:cxn>
                <a:cxn ang="0">
                  <a:pos x="46" y="133"/>
                </a:cxn>
                <a:cxn ang="0">
                  <a:pos x="31" y="101"/>
                </a:cxn>
                <a:cxn ang="0">
                  <a:pos x="30" y="90"/>
                </a:cxn>
                <a:cxn ang="0">
                  <a:pos x="36" y="86"/>
                </a:cxn>
                <a:cxn ang="0">
                  <a:pos x="42" y="96"/>
                </a:cxn>
                <a:cxn ang="0">
                  <a:pos x="56" y="97"/>
                </a:cxn>
                <a:cxn ang="0">
                  <a:pos x="69" y="93"/>
                </a:cxn>
                <a:cxn ang="0">
                  <a:pos x="71" y="62"/>
                </a:cxn>
                <a:cxn ang="0">
                  <a:pos x="5" y="13"/>
                </a:cxn>
                <a:cxn ang="0">
                  <a:pos x="0" y="13"/>
                </a:cxn>
                <a:cxn ang="0">
                  <a:pos x="178" y="126"/>
                </a:cxn>
                <a:cxn ang="0">
                  <a:pos x="191" y="116"/>
                </a:cxn>
                <a:cxn ang="0">
                  <a:pos x="196" y="104"/>
                </a:cxn>
                <a:cxn ang="0">
                  <a:pos x="184" y="95"/>
                </a:cxn>
                <a:cxn ang="0">
                  <a:pos x="170" y="107"/>
                </a:cxn>
                <a:cxn ang="0">
                  <a:pos x="171" y="122"/>
                </a:cxn>
              </a:cxnLst>
              <a:rect l="0" t="0" r="r" b="b"/>
              <a:pathLst>
                <a:path w="241" h="191">
                  <a:moveTo>
                    <a:pt x="71" y="39"/>
                  </a:moveTo>
                  <a:lnTo>
                    <a:pt x="74" y="40"/>
                  </a:lnTo>
                  <a:lnTo>
                    <a:pt x="78" y="45"/>
                  </a:lnTo>
                  <a:lnTo>
                    <a:pt x="82" y="51"/>
                  </a:lnTo>
                  <a:lnTo>
                    <a:pt x="83" y="56"/>
                  </a:lnTo>
                  <a:lnTo>
                    <a:pt x="82" y="60"/>
                  </a:lnTo>
                  <a:lnTo>
                    <a:pt x="81" y="64"/>
                  </a:lnTo>
                  <a:lnTo>
                    <a:pt x="81" y="67"/>
                  </a:lnTo>
                  <a:lnTo>
                    <a:pt x="81" y="68"/>
                  </a:lnTo>
                  <a:lnTo>
                    <a:pt x="83" y="69"/>
                  </a:lnTo>
                  <a:lnTo>
                    <a:pt x="88" y="68"/>
                  </a:lnTo>
                  <a:lnTo>
                    <a:pt x="93" y="68"/>
                  </a:lnTo>
                  <a:lnTo>
                    <a:pt x="98" y="66"/>
                  </a:lnTo>
                  <a:lnTo>
                    <a:pt x="102" y="63"/>
                  </a:lnTo>
                  <a:lnTo>
                    <a:pt x="105" y="59"/>
                  </a:lnTo>
                  <a:lnTo>
                    <a:pt x="108" y="56"/>
                  </a:lnTo>
                  <a:lnTo>
                    <a:pt x="111" y="48"/>
                  </a:lnTo>
                  <a:lnTo>
                    <a:pt x="112" y="47"/>
                  </a:lnTo>
                  <a:lnTo>
                    <a:pt x="114" y="45"/>
                  </a:lnTo>
                  <a:lnTo>
                    <a:pt x="117" y="46"/>
                  </a:lnTo>
                  <a:lnTo>
                    <a:pt x="123" y="50"/>
                  </a:lnTo>
                  <a:lnTo>
                    <a:pt x="127" y="52"/>
                  </a:lnTo>
                  <a:lnTo>
                    <a:pt x="132" y="53"/>
                  </a:lnTo>
                  <a:lnTo>
                    <a:pt x="135" y="53"/>
                  </a:lnTo>
                  <a:lnTo>
                    <a:pt x="138" y="53"/>
                  </a:lnTo>
                  <a:lnTo>
                    <a:pt x="140" y="53"/>
                  </a:lnTo>
                  <a:lnTo>
                    <a:pt x="144" y="52"/>
                  </a:lnTo>
                  <a:lnTo>
                    <a:pt x="145" y="52"/>
                  </a:lnTo>
                  <a:lnTo>
                    <a:pt x="147" y="49"/>
                  </a:lnTo>
                  <a:lnTo>
                    <a:pt x="148" y="43"/>
                  </a:lnTo>
                  <a:lnTo>
                    <a:pt x="150" y="38"/>
                  </a:lnTo>
                  <a:lnTo>
                    <a:pt x="151" y="37"/>
                  </a:lnTo>
                  <a:lnTo>
                    <a:pt x="157" y="35"/>
                  </a:lnTo>
                  <a:lnTo>
                    <a:pt x="161" y="33"/>
                  </a:lnTo>
                  <a:lnTo>
                    <a:pt x="162" y="31"/>
                  </a:lnTo>
                  <a:lnTo>
                    <a:pt x="163" y="27"/>
                  </a:lnTo>
                  <a:lnTo>
                    <a:pt x="164" y="22"/>
                  </a:lnTo>
                  <a:lnTo>
                    <a:pt x="166" y="20"/>
                  </a:lnTo>
                  <a:lnTo>
                    <a:pt x="171" y="18"/>
                  </a:lnTo>
                  <a:lnTo>
                    <a:pt x="173" y="16"/>
                  </a:lnTo>
                  <a:lnTo>
                    <a:pt x="177" y="13"/>
                  </a:lnTo>
                  <a:lnTo>
                    <a:pt x="181" y="7"/>
                  </a:lnTo>
                  <a:lnTo>
                    <a:pt x="182" y="7"/>
                  </a:lnTo>
                  <a:lnTo>
                    <a:pt x="187" y="6"/>
                  </a:lnTo>
                  <a:lnTo>
                    <a:pt x="190" y="5"/>
                  </a:lnTo>
                  <a:lnTo>
                    <a:pt x="192" y="3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198" y="1"/>
                  </a:lnTo>
                  <a:lnTo>
                    <a:pt x="202" y="1"/>
                  </a:lnTo>
                  <a:lnTo>
                    <a:pt x="208" y="4"/>
                  </a:lnTo>
                  <a:lnTo>
                    <a:pt x="210" y="4"/>
                  </a:lnTo>
                  <a:lnTo>
                    <a:pt x="213" y="3"/>
                  </a:lnTo>
                  <a:lnTo>
                    <a:pt x="215" y="3"/>
                  </a:lnTo>
                  <a:lnTo>
                    <a:pt x="219" y="4"/>
                  </a:lnTo>
                  <a:lnTo>
                    <a:pt x="220" y="5"/>
                  </a:lnTo>
                  <a:lnTo>
                    <a:pt x="222" y="6"/>
                  </a:lnTo>
                  <a:lnTo>
                    <a:pt x="223" y="14"/>
                  </a:lnTo>
                  <a:lnTo>
                    <a:pt x="224" y="20"/>
                  </a:lnTo>
                  <a:lnTo>
                    <a:pt x="227" y="25"/>
                  </a:lnTo>
                  <a:lnTo>
                    <a:pt x="229" y="31"/>
                  </a:lnTo>
                  <a:lnTo>
                    <a:pt x="230" y="35"/>
                  </a:lnTo>
                  <a:lnTo>
                    <a:pt x="230" y="40"/>
                  </a:lnTo>
                  <a:lnTo>
                    <a:pt x="230" y="48"/>
                  </a:lnTo>
                  <a:lnTo>
                    <a:pt x="229" y="54"/>
                  </a:lnTo>
                  <a:lnTo>
                    <a:pt x="230" y="56"/>
                  </a:lnTo>
                  <a:lnTo>
                    <a:pt x="222" y="52"/>
                  </a:lnTo>
                  <a:lnTo>
                    <a:pt x="220" y="53"/>
                  </a:lnTo>
                  <a:lnTo>
                    <a:pt x="216" y="60"/>
                  </a:lnTo>
                  <a:lnTo>
                    <a:pt x="214" y="63"/>
                  </a:lnTo>
                  <a:lnTo>
                    <a:pt x="214" y="66"/>
                  </a:lnTo>
                  <a:lnTo>
                    <a:pt x="217" y="70"/>
                  </a:lnTo>
                  <a:lnTo>
                    <a:pt x="219" y="73"/>
                  </a:lnTo>
                  <a:lnTo>
                    <a:pt x="221" y="75"/>
                  </a:lnTo>
                  <a:lnTo>
                    <a:pt x="225" y="76"/>
                  </a:lnTo>
                  <a:lnTo>
                    <a:pt x="229" y="76"/>
                  </a:lnTo>
                  <a:lnTo>
                    <a:pt x="229" y="72"/>
                  </a:lnTo>
                  <a:lnTo>
                    <a:pt x="229" y="71"/>
                  </a:lnTo>
                  <a:lnTo>
                    <a:pt x="231" y="70"/>
                  </a:lnTo>
                  <a:lnTo>
                    <a:pt x="232" y="69"/>
                  </a:lnTo>
                  <a:lnTo>
                    <a:pt x="233" y="69"/>
                  </a:lnTo>
                  <a:lnTo>
                    <a:pt x="241" y="69"/>
                  </a:lnTo>
                  <a:lnTo>
                    <a:pt x="240" y="77"/>
                  </a:lnTo>
                  <a:lnTo>
                    <a:pt x="238" y="82"/>
                  </a:lnTo>
                  <a:lnTo>
                    <a:pt x="237" y="84"/>
                  </a:lnTo>
                  <a:lnTo>
                    <a:pt x="234" y="84"/>
                  </a:lnTo>
                  <a:lnTo>
                    <a:pt x="234" y="86"/>
                  </a:lnTo>
                  <a:lnTo>
                    <a:pt x="235" y="90"/>
                  </a:lnTo>
                  <a:lnTo>
                    <a:pt x="234" y="93"/>
                  </a:lnTo>
                  <a:lnTo>
                    <a:pt x="233" y="95"/>
                  </a:lnTo>
                  <a:lnTo>
                    <a:pt x="230" y="98"/>
                  </a:lnTo>
                  <a:lnTo>
                    <a:pt x="224" y="102"/>
                  </a:lnTo>
                  <a:lnTo>
                    <a:pt x="221" y="107"/>
                  </a:lnTo>
                  <a:lnTo>
                    <a:pt x="213" y="121"/>
                  </a:lnTo>
                  <a:lnTo>
                    <a:pt x="209" y="126"/>
                  </a:lnTo>
                  <a:lnTo>
                    <a:pt x="202" y="136"/>
                  </a:lnTo>
                  <a:lnTo>
                    <a:pt x="195" y="143"/>
                  </a:lnTo>
                  <a:lnTo>
                    <a:pt x="190" y="149"/>
                  </a:lnTo>
                  <a:lnTo>
                    <a:pt x="181" y="156"/>
                  </a:lnTo>
                  <a:lnTo>
                    <a:pt x="173" y="164"/>
                  </a:lnTo>
                  <a:lnTo>
                    <a:pt x="170" y="166"/>
                  </a:lnTo>
                  <a:lnTo>
                    <a:pt x="164" y="171"/>
                  </a:lnTo>
                  <a:lnTo>
                    <a:pt x="160" y="173"/>
                  </a:lnTo>
                  <a:lnTo>
                    <a:pt x="156" y="174"/>
                  </a:lnTo>
                  <a:lnTo>
                    <a:pt x="150" y="174"/>
                  </a:lnTo>
                  <a:lnTo>
                    <a:pt x="147" y="174"/>
                  </a:lnTo>
                  <a:lnTo>
                    <a:pt x="146" y="177"/>
                  </a:lnTo>
                  <a:lnTo>
                    <a:pt x="146" y="178"/>
                  </a:lnTo>
                  <a:lnTo>
                    <a:pt x="145" y="178"/>
                  </a:lnTo>
                  <a:lnTo>
                    <a:pt x="142" y="178"/>
                  </a:lnTo>
                  <a:lnTo>
                    <a:pt x="139" y="177"/>
                  </a:lnTo>
                  <a:lnTo>
                    <a:pt x="138" y="177"/>
                  </a:lnTo>
                  <a:lnTo>
                    <a:pt x="136" y="178"/>
                  </a:lnTo>
                  <a:lnTo>
                    <a:pt x="135" y="180"/>
                  </a:lnTo>
                  <a:lnTo>
                    <a:pt x="133" y="181"/>
                  </a:lnTo>
                  <a:lnTo>
                    <a:pt x="131" y="181"/>
                  </a:lnTo>
                  <a:lnTo>
                    <a:pt x="127" y="178"/>
                  </a:lnTo>
                  <a:lnTo>
                    <a:pt x="122" y="177"/>
                  </a:lnTo>
                  <a:lnTo>
                    <a:pt x="119" y="177"/>
                  </a:lnTo>
                  <a:lnTo>
                    <a:pt x="117" y="177"/>
                  </a:lnTo>
                  <a:lnTo>
                    <a:pt x="115" y="179"/>
                  </a:lnTo>
                  <a:lnTo>
                    <a:pt x="112" y="179"/>
                  </a:lnTo>
                  <a:lnTo>
                    <a:pt x="108" y="177"/>
                  </a:lnTo>
                  <a:lnTo>
                    <a:pt x="106" y="178"/>
                  </a:lnTo>
                  <a:lnTo>
                    <a:pt x="103" y="178"/>
                  </a:lnTo>
                  <a:lnTo>
                    <a:pt x="99" y="180"/>
                  </a:lnTo>
                  <a:lnTo>
                    <a:pt x="95" y="184"/>
                  </a:lnTo>
                  <a:lnTo>
                    <a:pt x="91" y="184"/>
                  </a:lnTo>
                  <a:lnTo>
                    <a:pt x="88" y="184"/>
                  </a:lnTo>
                  <a:lnTo>
                    <a:pt x="84" y="183"/>
                  </a:lnTo>
                  <a:lnTo>
                    <a:pt x="80" y="184"/>
                  </a:lnTo>
                  <a:lnTo>
                    <a:pt x="76" y="186"/>
                  </a:lnTo>
                  <a:lnTo>
                    <a:pt x="72" y="191"/>
                  </a:lnTo>
                  <a:lnTo>
                    <a:pt x="64" y="187"/>
                  </a:lnTo>
                  <a:lnTo>
                    <a:pt x="64" y="184"/>
                  </a:lnTo>
                  <a:lnTo>
                    <a:pt x="63" y="182"/>
                  </a:lnTo>
                  <a:lnTo>
                    <a:pt x="60" y="182"/>
                  </a:lnTo>
                  <a:lnTo>
                    <a:pt x="58" y="183"/>
                  </a:lnTo>
                  <a:lnTo>
                    <a:pt x="57" y="179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4" y="182"/>
                  </a:lnTo>
                  <a:lnTo>
                    <a:pt x="52" y="181"/>
                  </a:lnTo>
                  <a:lnTo>
                    <a:pt x="51" y="180"/>
                  </a:lnTo>
                  <a:lnTo>
                    <a:pt x="52" y="176"/>
                  </a:lnTo>
                  <a:lnTo>
                    <a:pt x="53" y="173"/>
                  </a:lnTo>
                  <a:lnTo>
                    <a:pt x="48" y="163"/>
                  </a:lnTo>
                  <a:lnTo>
                    <a:pt x="46" y="161"/>
                  </a:lnTo>
                  <a:lnTo>
                    <a:pt x="45" y="160"/>
                  </a:lnTo>
                  <a:lnTo>
                    <a:pt x="46" y="159"/>
                  </a:lnTo>
                  <a:lnTo>
                    <a:pt x="50" y="158"/>
                  </a:lnTo>
                  <a:lnTo>
                    <a:pt x="51" y="155"/>
                  </a:lnTo>
                  <a:lnTo>
                    <a:pt x="51" y="150"/>
                  </a:lnTo>
                  <a:lnTo>
                    <a:pt x="51" y="145"/>
                  </a:lnTo>
                  <a:lnTo>
                    <a:pt x="49" y="141"/>
                  </a:lnTo>
                  <a:lnTo>
                    <a:pt x="46" y="133"/>
                  </a:lnTo>
                  <a:lnTo>
                    <a:pt x="41" y="126"/>
                  </a:lnTo>
                  <a:lnTo>
                    <a:pt x="39" y="120"/>
                  </a:lnTo>
                  <a:lnTo>
                    <a:pt x="35" y="111"/>
                  </a:lnTo>
                  <a:lnTo>
                    <a:pt x="31" y="101"/>
                  </a:lnTo>
                  <a:lnTo>
                    <a:pt x="28" y="96"/>
                  </a:lnTo>
                  <a:lnTo>
                    <a:pt x="25" y="92"/>
                  </a:lnTo>
                  <a:lnTo>
                    <a:pt x="26" y="92"/>
                  </a:lnTo>
                  <a:lnTo>
                    <a:pt x="30" y="90"/>
                  </a:lnTo>
                  <a:lnTo>
                    <a:pt x="31" y="87"/>
                  </a:lnTo>
                  <a:lnTo>
                    <a:pt x="32" y="86"/>
                  </a:lnTo>
                  <a:lnTo>
                    <a:pt x="34" y="85"/>
                  </a:lnTo>
                  <a:lnTo>
                    <a:pt x="36" y="86"/>
                  </a:lnTo>
                  <a:lnTo>
                    <a:pt x="40" y="88"/>
                  </a:lnTo>
                  <a:lnTo>
                    <a:pt x="41" y="90"/>
                  </a:lnTo>
                  <a:lnTo>
                    <a:pt x="41" y="92"/>
                  </a:lnTo>
                  <a:lnTo>
                    <a:pt x="42" y="96"/>
                  </a:lnTo>
                  <a:lnTo>
                    <a:pt x="43" y="97"/>
                  </a:lnTo>
                  <a:lnTo>
                    <a:pt x="46" y="97"/>
                  </a:lnTo>
                  <a:lnTo>
                    <a:pt x="51" y="97"/>
                  </a:lnTo>
                  <a:lnTo>
                    <a:pt x="56" y="97"/>
                  </a:lnTo>
                  <a:lnTo>
                    <a:pt x="59" y="98"/>
                  </a:lnTo>
                  <a:lnTo>
                    <a:pt x="62" y="98"/>
                  </a:lnTo>
                  <a:lnTo>
                    <a:pt x="65" y="95"/>
                  </a:lnTo>
                  <a:lnTo>
                    <a:pt x="69" y="93"/>
                  </a:lnTo>
                  <a:lnTo>
                    <a:pt x="71" y="91"/>
                  </a:lnTo>
                  <a:lnTo>
                    <a:pt x="72" y="89"/>
                  </a:lnTo>
                  <a:lnTo>
                    <a:pt x="71" y="74"/>
                  </a:lnTo>
                  <a:lnTo>
                    <a:pt x="71" y="62"/>
                  </a:lnTo>
                  <a:lnTo>
                    <a:pt x="71" y="39"/>
                  </a:lnTo>
                  <a:close/>
                  <a:moveTo>
                    <a:pt x="2" y="8"/>
                  </a:moveTo>
                  <a:lnTo>
                    <a:pt x="5" y="8"/>
                  </a:lnTo>
                  <a:lnTo>
                    <a:pt x="5" y="13"/>
                  </a:lnTo>
                  <a:lnTo>
                    <a:pt x="5" y="17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2" y="8"/>
                  </a:lnTo>
                  <a:close/>
                  <a:moveTo>
                    <a:pt x="176" y="126"/>
                  </a:moveTo>
                  <a:lnTo>
                    <a:pt x="178" y="126"/>
                  </a:lnTo>
                  <a:lnTo>
                    <a:pt x="179" y="122"/>
                  </a:lnTo>
                  <a:lnTo>
                    <a:pt x="183" y="120"/>
                  </a:lnTo>
                  <a:lnTo>
                    <a:pt x="189" y="117"/>
                  </a:lnTo>
                  <a:lnTo>
                    <a:pt x="191" y="116"/>
                  </a:lnTo>
                  <a:lnTo>
                    <a:pt x="194" y="109"/>
                  </a:lnTo>
                  <a:lnTo>
                    <a:pt x="196" y="107"/>
                  </a:lnTo>
                  <a:lnTo>
                    <a:pt x="196" y="105"/>
                  </a:lnTo>
                  <a:lnTo>
                    <a:pt x="196" y="104"/>
                  </a:lnTo>
                  <a:lnTo>
                    <a:pt x="190" y="99"/>
                  </a:lnTo>
                  <a:lnTo>
                    <a:pt x="188" y="97"/>
                  </a:lnTo>
                  <a:lnTo>
                    <a:pt x="186" y="95"/>
                  </a:lnTo>
                  <a:lnTo>
                    <a:pt x="184" y="95"/>
                  </a:lnTo>
                  <a:lnTo>
                    <a:pt x="178" y="98"/>
                  </a:lnTo>
                  <a:lnTo>
                    <a:pt x="174" y="100"/>
                  </a:lnTo>
                  <a:lnTo>
                    <a:pt x="171" y="104"/>
                  </a:lnTo>
                  <a:lnTo>
                    <a:pt x="170" y="107"/>
                  </a:lnTo>
                  <a:lnTo>
                    <a:pt x="166" y="111"/>
                  </a:lnTo>
                  <a:lnTo>
                    <a:pt x="166" y="114"/>
                  </a:lnTo>
                  <a:lnTo>
                    <a:pt x="170" y="120"/>
                  </a:lnTo>
                  <a:lnTo>
                    <a:pt x="171" y="122"/>
                  </a:lnTo>
                  <a:lnTo>
                    <a:pt x="176" y="126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143">
              <a:extLst>
                <a:ext uri="{FF2B5EF4-FFF2-40B4-BE49-F238E27FC236}">
                  <a16:creationId xmlns:a16="http://schemas.microsoft.com/office/drawing/2014/main" id="{95C5D6F7-C8DB-2348-1265-B0F9C08BD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401" y="4308886"/>
              <a:ext cx="215092" cy="346430"/>
            </a:xfrm>
            <a:custGeom>
              <a:avLst/>
              <a:gdLst/>
              <a:ahLst/>
              <a:cxnLst>
                <a:cxn ang="0">
                  <a:pos x="24" y="229"/>
                </a:cxn>
                <a:cxn ang="0">
                  <a:pos x="23" y="218"/>
                </a:cxn>
                <a:cxn ang="0">
                  <a:pos x="22" y="208"/>
                </a:cxn>
                <a:cxn ang="0">
                  <a:pos x="21" y="191"/>
                </a:cxn>
                <a:cxn ang="0">
                  <a:pos x="15" y="174"/>
                </a:cxn>
                <a:cxn ang="0">
                  <a:pos x="15" y="163"/>
                </a:cxn>
                <a:cxn ang="0">
                  <a:pos x="28" y="148"/>
                </a:cxn>
                <a:cxn ang="0">
                  <a:pos x="29" y="137"/>
                </a:cxn>
                <a:cxn ang="0">
                  <a:pos x="36" y="128"/>
                </a:cxn>
                <a:cxn ang="0">
                  <a:pos x="31" y="115"/>
                </a:cxn>
                <a:cxn ang="0">
                  <a:pos x="36" y="107"/>
                </a:cxn>
                <a:cxn ang="0">
                  <a:pos x="34" y="90"/>
                </a:cxn>
                <a:cxn ang="0">
                  <a:pos x="27" y="82"/>
                </a:cxn>
                <a:cxn ang="0">
                  <a:pos x="11" y="75"/>
                </a:cxn>
                <a:cxn ang="0">
                  <a:pos x="1" y="71"/>
                </a:cxn>
                <a:cxn ang="0">
                  <a:pos x="0" y="65"/>
                </a:cxn>
                <a:cxn ang="0">
                  <a:pos x="14" y="57"/>
                </a:cxn>
                <a:cxn ang="0">
                  <a:pos x="36" y="48"/>
                </a:cxn>
                <a:cxn ang="0">
                  <a:pos x="42" y="54"/>
                </a:cxn>
                <a:cxn ang="0">
                  <a:pos x="51" y="54"/>
                </a:cxn>
                <a:cxn ang="0">
                  <a:pos x="55" y="63"/>
                </a:cxn>
                <a:cxn ang="0">
                  <a:pos x="51" y="73"/>
                </a:cxn>
                <a:cxn ang="0">
                  <a:pos x="55" y="80"/>
                </a:cxn>
                <a:cxn ang="0">
                  <a:pos x="64" y="90"/>
                </a:cxn>
                <a:cxn ang="0">
                  <a:pos x="64" y="82"/>
                </a:cxn>
                <a:cxn ang="0">
                  <a:pos x="68" y="77"/>
                </a:cxn>
                <a:cxn ang="0">
                  <a:pos x="72" y="73"/>
                </a:cxn>
                <a:cxn ang="0">
                  <a:pos x="69" y="52"/>
                </a:cxn>
                <a:cxn ang="0">
                  <a:pos x="56" y="40"/>
                </a:cxn>
                <a:cxn ang="0">
                  <a:pos x="53" y="25"/>
                </a:cxn>
                <a:cxn ang="0">
                  <a:pos x="60" y="16"/>
                </a:cxn>
                <a:cxn ang="0">
                  <a:pos x="73" y="14"/>
                </a:cxn>
                <a:cxn ang="0">
                  <a:pos x="77" y="16"/>
                </a:cxn>
                <a:cxn ang="0">
                  <a:pos x="91" y="17"/>
                </a:cxn>
                <a:cxn ang="0">
                  <a:pos x="99" y="12"/>
                </a:cxn>
                <a:cxn ang="0">
                  <a:pos x="106" y="13"/>
                </a:cxn>
                <a:cxn ang="0">
                  <a:pos x="123" y="7"/>
                </a:cxn>
                <a:cxn ang="0">
                  <a:pos x="133" y="1"/>
                </a:cxn>
                <a:cxn ang="0">
                  <a:pos x="132" y="10"/>
                </a:cxn>
                <a:cxn ang="0">
                  <a:pos x="132" y="19"/>
                </a:cxn>
                <a:cxn ang="0">
                  <a:pos x="133" y="32"/>
                </a:cxn>
                <a:cxn ang="0">
                  <a:pos x="134" y="41"/>
                </a:cxn>
                <a:cxn ang="0">
                  <a:pos x="135" y="54"/>
                </a:cxn>
                <a:cxn ang="0">
                  <a:pos x="138" y="57"/>
                </a:cxn>
                <a:cxn ang="0">
                  <a:pos x="134" y="66"/>
                </a:cxn>
                <a:cxn ang="0">
                  <a:pos x="127" y="76"/>
                </a:cxn>
                <a:cxn ang="0">
                  <a:pos x="111" y="89"/>
                </a:cxn>
                <a:cxn ang="0">
                  <a:pos x="91" y="98"/>
                </a:cxn>
                <a:cxn ang="0">
                  <a:pos x="73" y="116"/>
                </a:cxn>
                <a:cxn ang="0">
                  <a:pos x="57" y="128"/>
                </a:cxn>
                <a:cxn ang="0">
                  <a:pos x="57" y="137"/>
                </a:cxn>
                <a:cxn ang="0">
                  <a:pos x="62" y="146"/>
                </a:cxn>
                <a:cxn ang="0">
                  <a:pos x="64" y="160"/>
                </a:cxn>
                <a:cxn ang="0">
                  <a:pos x="67" y="161"/>
                </a:cxn>
                <a:cxn ang="0">
                  <a:pos x="67" y="178"/>
                </a:cxn>
                <a:cxn ang="0">
                  <a:pos x="68" y="185"/>
                </a:cxn>
                <a:cxn ang="0">
                  <a:pos x="64" y="193"/>
                </a:cxn>
                <a:cxn ang="0">
                  <a:pos x="48" y="201"/>
                </a:cxn>
                <a:cxn ang="0">
                  <a:pos x="34" y="208"/>
                </a:cxn>
                <a:cxn ang="0">
                  <a:pos x="30" y="218"/>
                </a:cxn>
                <a:cxn ang="0">
                  <a:pos x="33" y="229"/>
                </a:cxn>
              </a:cxnLst>
              <a:rect l="0" t="0" r="r" b="b"/>
              <a:pathLst>
                <a:path w="138" h="229">
                  <a:moveTo>
                    <a:pt x="33" y="229"/>
                  </a:moveTo>
                  <a:lnTo>
                    <a:pt x="25" y="229"/>
                  </a:lnTo>
                  <a:lnTo>
                    <a:pt x="24" y="229"/>
                  </a:lnTo>
                  <a:lnTo>
                    <a:pt x="24" y="227"/>
                  </a:lnTo>
                  <a:lnTo>
                    <a:pt x="22" y="221"/>
                  </a:lnTo>
                  <a:lnTo>
                    <a:pt x="23" y="218"/>
                  </a:lnTo>
                  <a:lnTo>
                    <a:pt x="22" y="216"/>
                  </a:lnTo>
                  <a:lnTo>
                    <a:pt x="21" y="214"/>
                  </a:lnTo>
                  <a:lnTo>
                    <a:pt x="22" y="208"/>
                  </a:lnTo>
                  <a:lnTo>
                    <a:pt x="22" y="200"/>
                  </a:lnTo>
                  <a:lnTo>
                    <a:pt x="22" y="195"/>
                  </a:lnTo>
                  <a:lnTo>
                    <a:pt x="21" y="191"/>
                  </a:lnTo>
                  <a:lnTo>
                    <a:pt x="19" y="185"/>
                  </a:lnTo>
                  <a:lnTo>
                    <a:pt x="16" y="180"/>
                  </a:lnTo>
                  <a:lnTo>
                    <a:pt x="15" y="174"/>
                  </a:lnTo>
                  <a:lnTo>
                    <a:pt x="14" y="166"/>
                  </a:lnTo>
                  <a:lnTo>
                    <a:pt x="12" y="165"/>
                  </a:lnTo>
                  <a:lnTo>
                    <a:pt x="15" y="163"/>
                  </a:lnTo>
                  <a:lnTo>
                    <a:pt x="18" y="160"/>
                  </a:lnTo>
                  <a:lnTo>
                    <a:pt x="27" y="149"/>
                  </a:lnTo>
                  <a:lnTo>
                    <a:pt x="28" y="148"/>
                  </a:lnTo>
                  <a:lnTo>
                    <a:pt x="27" y="146"/>
                  </a:lnTo>
                  <a:lnTo>
                    <a:pt x="28" y="140"/>
                  </a:lnTo>
                  <a:lnTo>
                    <a:pt x="29" y="137"/>
                  </a:lnTo>
                  <a:lnTo>
                    <a:pt x="34" y="133"/>
                  </a:lnTo>
                  <a:lnTo>
                    <a:pt x="35" y="131"/>
                  </a:lnTo>
                  <a:lnTo>
                    <a:pt x="36" y="128"/>
                  </a:lnTo>
                  <a:lnTo>
                    <a:pt x="32" y="123"/>
                  </a:lnTo>
                  <a:lnTo>
                    <a:pt x="32" y="118"/>
                  </a:lnTo>
                  <a:lnTo>
                    <a:pt x="31" y="115"/>
                  </a:lnTo>
                  <a:lnTo>
                    <a:pt x="32" y="113"/>
                  </a:lnTo>
                  <a:lnTo>
                    <a:pt x="34" y="110"/>
                  </a:lnTo>
                  <a:lnTo>
                    <a:pt x="36" y="107"/>
                  </a:lnTo>
                  <a:lnTo>
                    <a:pt x="35" y="102"/>
                  </a:lnTo>
                  <a:lnTo>
                    <a:pt x="34" y="95"/>
                  </a:lnTo>
                  <a:lnTo>
                    <a:pt x="34" y="90"/>
                  </a:lnTo>
                  <a:lnTo>
                    <a:pt x="33" y="85"/>
                  </a:lnTo>
                  <a:lnTo>
                    <a:pt x="30" y="83"/>
                  </a:lnTo>
                  <a:lnTo>
                    <a:pt x="27" y="82"/>
                  </a:lnTo>
                  <a:lnTo>
                    <a:pt x="21" y="79"/>
                  </a:lnTo>
                  <a:lnTo>
                    <a:pt x="14" y="77"/>
                  </a:lnTo>
                  <a:lnTo>
                    <a:pt x="11" y="75"/>
                  </a:lnTo>
                  <a:lnTo>
                    <a:pt x="2" y="75"/>
                  </a:lnTo>
                  <a:lnTo>
                    <a:pt x="1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2"/>
                  </a:lnTo>
                  <a:lnTo>
                    <a:pt x="1" y="61"/>
                  </a:lnTo>
                  <a:lnTo>
                    <a:pt x="14" y="57"/>
                  </a:lnTo>
                  <a:lnTo>
                    <a:pt x="19" y="55"/>
                  </a:lnTo>
                  <a:lnTo>
                    <a:pt x="29" y="51"/>
                  </a:lnTo>
                  <a:lnTo>
                    <a:pt x="36" y="48"/>
                  </a:lnTo>
                  <a:lnTo>
                    <a:pt x="38" y="48"/>
                  </a:lnTo>
                  <a:lnTo>
                    <a:pt x="40" y="52"/>
                  </a:lnTo>
                  <a:lnTo>
                    <a:pt x="42" y="54"/>
                  </a:lnTo>
                  <a:lnTo>
                    <a:pt x="44" y="55"/>
                  </a:lnTo>
                  <a:lnTo>
                    <a:pt x="48" y="55"/>
                  </a:lnTo>
                  <a:lnTo>
                    <a:pt x="51" y="54"/>
                  </a:lnTo>
                  <a:lnTo>
                    <a:pt x="53" y="55"/>
                  </a:lnTo>
                  <a:lnTo>
                    <a:pt x="54" y="58"/>
                  </a:lnTo>
                  <a:lnTo>
                    <a:pt x="55" y="63"/>
                  </a:lnTo>
                  <a:lnTo>
                    <a:pt x="55" y="68"/>
                  </a:lnTo>
                  <a:lnTo>
                    <a:pt x="54" y="69"/>
                  </a:lnTo>
                  <a:lnTo>
                    <a:pt x="51" y="73"/>
                  </a:lnTo>
                  <a:lnTo>
                    <a:pt x="51" y="74"/>
                  </a:lnTo>
                  <a:lnTo>
                    <a:pt x="52" y="77"/>
                  </a:lnTo>
                  <a:lnTo>
                    <a:pt x="55" y="80"/>
                  </a:lnTo>
                  <a:lnTo>
                    <a:pt x="60" y="87"/>
                  </a:lnTo>
                  <a:lnTo>
                    <a:pt x="63" y="89"/>
                  </a:lnTo>
                  <a:lnTo>
                    <a:pt x="64" y="90"/>
                  </a:lnTo>
                  <a:lnTo>
                    <a:pt x="65" y="89"/>
                  </a:lnTo>
                  <a:lnTo>
                    <a:pt x="65" y="86"/>
                  </a:lnTo>
                  <a:lnTo>
                    <a:pt x="64" y="82"/>
                  </a:lnTo>
                  <a:lnTo>
                    <a:pt x="65" y="79"/>
                  </a:lnTo>
                  <a:lnTo>
                    <a:pt x="66" y="77"/>
                  </a:lnTo>
                  <a:lnTo>
                    <a:pt x="68" y="77"/>
                  </a:lnTo>
                  <a:lnTo>
                    <a:pt x="70" y="77"/>
                  </a:lnTo>
                  <a:lnTo>
                    <a:pt x="71" y="76"/>
                  </a:lnTo>
                  <a:lnTo>
                    <a:pt x="72" y="73"/>
                  </a:lnTo>
                  <a:lnTo>
                    <a:pt x="72" y="59"/>
                  </a:lnTo>
                  <a:lnTo>
                    <a:pt x="72" y="56"/>
                  </a:lnTo>
                  <a:lnTo>
                    <a:pt x="69" y="52"/>
                  </a:lnTo>
                  <a:lnTo>
                    <a:pt x="62" y="45"/>
                  </a:lnTo>
                  <a:lnTo>
                    <a:pt x="57" y="41"/>
                  </a:lnTo>
                  <a:lnTo>
                    <a:pt x="56" y="40"/>
                  </a:lnTo>
                  <a:lnTo>
                    <a:pt x="55" y="37"/>
                  </a:lnTo>
                  <a:lnTo>
                    <a:pt x="54" y="31"/>
                  </a:lnTo>
                  <a:lnTo>
                    <a:pt x="53" y="25"/>
                  </a:lnTo>
                  <a:lnTo>
                    <a:pt x="53" y="22"/>
                  </a:lnTo>
                  <a:lnTo>
                    <a:pt x="54" y="15"/>
                  </a:lnTo>
                  <a:lnTo>
                    <a:pt x="60" y="16"/>
                  </a:lnTo>
                  <a:lnTo>
                    <a:pt x="66" y="16"/>
                  </a:lnTo>
                  <a:lnTo>
                    <a:pt x="69" y="16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7" y="16"/>
                  </a:lnTo>
                  <a:lnTo>
                    <a:pt x="80" y="17"/>
                  </a:lnTo>
                  <a:lnTo>
                    <a:pt x="85" y="17"/>
                  </a:lnTo>
                  <a:lnTo>
                    <a:pt x="91" y="17"/>
                  </a:lnTo>
                  <a:lnTo>
                    <a:pt x="93" y="18"/>
                  </a:lnTo>
                  <a:lnTo>
                    <a:pt x="96" y="17"/>
                  </a:lnTo>
                  <a:lnTo>
                    <a:pt x="99" y="12"/>
                  </a:lnTo>
                  <a:lnTo>
                    <a:pt x="100" y="10"/>
                  </a:lnTo>
                  <a:lnTo>
                    <a:pt x="102" y="11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16" y="10"/>
                  </a:lnTo>
                  <a:lnTo>
                    <a:pt x="123" y="7"/>
                  </a:lnTo>
                  <a:lnTo>
                    <a:pt x="126" y="5"/>
                  </a:lnTo>
                  <a:lnTo>
                    <a:pt x="132" y="0"/>
                  </a:lnTo>
                  <a:lnTo>
                    <a:pt x="133" y="1"/>
                  </a:lnTo>
                  <a:lnTo>
                    <a:pt x="135" y="4"/>
                  </a:lnTo>
                  <a:lnTo>
                    <a:pt x="134" y="8"/>
                  </a:lnTo>
                  <a:lnTo>
                    <a:pt x="132" y="10"/>
                  </a:lnTo>
                  <a:lnTo>
                    <a:pt x="131" y="12"/>
                  </a:lnTo>
                  <a:lnTo>
                    <a:pt x="132" y="14"/>
                  </a:lnTo>
                  <a:lnTo>
                    <a:pt x="132" y="19"/>
                  </a:lnTo>
                  <a:lnTo>
                    <a:pt x="132" y="22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4"/>
                  </a:lnTo>
                  <a:lnTo>
                    <a:pt x="134" y="38"/>
                  </a:lnTo>
                  <a:lnTo>
                    <a:pt x="134" y="41"/>
                  </a:lnTo>
                  <a:lnTo>
                    <a:pt x="134" y="48"/>
                  </a:lnTo>
                  <a:lnTo>
                    <a:pt x="134" y="53"/>
                  </a:lnTo>
                  <a:lnTo>
                    <a:pt x="135" y="54"/>
                  </a:lnTo>
                  <a:lnTo>
                    <a:pt x="136" y="55"/>
                  </a:lnTo>
                  <a:lnTo>
                    <a:pt x="138" y="55"/>
                  </a:lnTo>
                  <a:lnTo>
                    <a:pt x="138" y="57"/>
                  </a:lnTo>
                  <a:lnTo>
                    <a:pt x="137" y="60"/>
                  </a:lnTo>
                  <a:lnTo>
                    <a:pt x="134" y="64"/>
                  </a:lnTo>
                  <a:lnTo>
                    <a:pt x="134" y="66"/>
                  </a:lnTo>
                  <a:lnTo>
                    <a:pt x="134" y="67"/>
                  </a:lnTo>
                  <a:lnTo>
                    <a:pt x="132" y="71"/>
                  </a:lnTo>
                  <a:lnTo>
                    <a:pt x="127" y="76"/>
                  </a:lnTo>
                  <a:lnTo>
                    <a:pt x="124" y="80"/>
                  </a:lnTo>
                  <a:lnTo>
                    <a:pt x="120" y="84"/>
                  </a:lnTo>
                  <a:lnTo>
                    <a:pt x="111" y="89"/>
                  </a:lnTo>
                  <a:lnTo>
                    <a:pt x="103" y="93"/>
                  </a:lnTo>
                  <a:lnTo>
                    <a:pt x="99" y="94"/>
                  </a:lnTo>
                  <a:lnTo>
                    <a:pt x="91" y="98"/>
                  </a:lnTo>
                  <a:lnTo>
                    <a:pt x="86" y="102"/>
                  </a:lnTo>
                  <a:lnTo>
                    <a:pt x="78" y="111"/>
                  </a:lnTo>
                  <a:lnTo>
                    <a:pt x="73" y="116"/>
                  </a:lnTo>
                  <a:lnTo>
                    <a:pt x="66" y="122"/>
                  </a:lnTo>
                  <a:lnTo>
                    <a:pt x="59" y="127"/>
                  </a:lnTo>
                  <a:lnTo>
                    <a:pt x="57" y="128"/>
                  </a:lnTo>
                  <a:lnTo>
                    <a:pt x="57" y="134"/>
                  </a:lnTo>
                  <a:lnTo>
                    <a:pt x="57" y="137"/>
                  </a:lnTo>
                  <a:lnTo>
                    <a:pt x="57" y="137"/>
                  </a:lnTo>
                  <a:lnTo>
                    <a:pt x="62" y="141"/>
                  </a:lnTo>
                  <a:lnTo>
                    <a:pt x="63" y="143"/>
                  </a:lnTo>
                  <a:lnTo>
                    <a:pt x="62" y="146"/>
                  </a:lnTo>
                  <a:lnTo>
                    <a:pt x="61" y="147"/>
                  </a:lnTo>
                  <a:lnTo>
                    <a:pt x="64" y="157"/>
                  </a:lnTo>
                  <a:lnTo>
                    <a:pt x="64" y="160"/>
                  </a:lnTo>
                  <a:lnTo>
                    <a:pt x="65" y="161"/>
                  </a:lnTo>
                  <a:lnTo>
                    <a:pt x="66" y="161"/>
                  </a:lnTo>
                  <a:lnTo>
                    <a:pt x="67" y="161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7" y="178"/>
                  </a:lnTo>
                  <a:lnTo>
                    <a:pt x="65" y="183"/>
                  </a:lnTo>
                  <a:lnTo>
                    <a:pt x="67" y="185"/>
                  </a:lnTo>
                  <a:lnTo>
                    <a:pt x="68" y="185"/>
                  </a:lnTo>
                  <a:lnTo>
                    <a:pt x="68" y="187"/>
                  </a:lnTo>
                  <a:lnTo>
                    <a:pt x="67" y="189"/>
                  </a:lnTo>
                  <a:lnTo>
                    <a:pt x="64" y="193"/>
                  </a:lnTo>
                  <a:lnTo>
                    <a:pt x="60" y="196"/>
                  </a:lnTo>
                  <a:lnTo>
                    <a:pt x="56" y="199"/>
                  </a:lnTo>
                  <a:lnTo>
                    <a:pt x="48" y="201"/>
                  </a:lnTo>
                  <a:lnTo>
                    <a:pt x="44" y="203"/>
                  </a:lnTo>
                  <a:lnTo>
                    <a:pt x="39" y="205"/>
                  </a:lnTo>
                  <a:lnTo>
                    <a:pt x="34" y="208"/>
                  </a:lnTo>
                  <a:lnTo>
                    <a:pt x="30" y="212"/>
                  </a:lnTo>
                  <a:lnTo>
                    <a:pt x="29" y="216"/>
                  </a:lnTo>
                  <a:lnTo>
                    <a:pt x="30" y="218"/>
                  </a:lnTo>
                  <a:lnTo>
                    <a:pt x="34" y="220"/>
                  </a:lnTo>
                  <a:lnTo>
                    <a:pt x="34" y="222"/>
                  </a:lnTo>
                  <a:lnTo>
                    <a:pt x="33" y="22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144">
              <a:extLst>
                <a:ext uri="{FF2B5EF4-FFF2-40B4-BE49-F238E27FC236}">
                  <a16:creationId xmlns:a16="http://schemas.microsoft.com/office/drawing/2014/main" id="{957A625F-5926-A390-255B-0F7588044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938" y="4694648"/>
              <a:ext cx="46759" cy="46897"/>
            </a:xfrm>
            <a:custGeom>
              <a:avLst/>
              <a:gdLst/>
              <a:ahLst/>
              <a:cxnLst>
                <a:cxn ang="0">
                  <a:pos x="10" y="31"/>
                </a:cxn>
                <a:cxn ang="0">
                  <a:pos x="5" y="27"/>
                </a:cxn>
                <a:cxn ang="0">
                  <a:pos x="4" y="25"/>
                </a:cxn>
                <a:cxn ang="0">
                  <a:pos x="0" y="19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5" y="9"/>
                </a:cxn>
                <a:cxn ang="0">
                  <a:pos x="8" y="5"/>
                </a:cxn>
                <a:cxn ang="0">
                  <a:pos x="12" y="3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2" y="2"/>
                </a:cxn>
                <a:cxn ang="0">
                  <a:pos x="24" y="4"/>
                </a:cxn>
                <a:cxn ang="0">
                  <a:pos x="30" y="9"/>
                </a:cxn>
                <a:cxn ang="0">
                  <a:pos x="30" y="10"/>
                </a:cxn>
                <a:cxn ang="0">
                  <a:pos x="30" y="12"/>
                </a:cxn>
                <a:cxn ang="0">
                  <a:pos x="28" y="14"/>
                </a:cxn>
                <a:cxn ang="0">
                  <a:pos x="25" y="21"/>
                </a:cxn>
                <a:cxn ang="0">
                  <a:pos x="23" y="22"/>
                </a:cxn>
                <a:cxn ang="0">
                  <a:pos x="17" y="25"/>
                </a:cxn>
                <a:cxn ang="0">
                  <a:pos x="13" y="27"/>
                </a:cxn>
                <a:cxn ang="0">
                  <a:pos x="12" y="31"/>
                </a:cxn>
                <a:cxn ang="0">
                  <a:pos x="10" y="31"/>
                </a:cxn>
              </a:cxnLst>
              <a:rect l="0" t="0" r="r" b="b"/>
              <a:pathLst>
                <a:path w="30" h="31">
                  <a:moveTo>
                    <a:pt x="10" y="31"/>
                  </a:moveTo>
                  <a:lnTo>
                    <a:pt x="5" y="27"/>
                  </a:lnTo>
                  <a:lnTo>
                    <a:pt x="4" y="25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5" y="9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8" y="14"/>
                  </a:lnTo>
                  <a:lnTo>
                    <a:pt x="25" y="21"/>
                  </a:lnTo>
                  <a:lnTo>
                    <a:pt x="23" y="22"/>
                  </a:lnTo>
                  <a:lnTo>
                    <a:pt x="17" y="25"/>
                  </a:lnTo>
                  <a:lnTo>
                    <a:pt x="13" y="27"/>
                  </a:lnTo>
                  <a:lnTo>
                    <a:pt x="12" y="31"/>
                  </a:lnTo>
                  <a:lnTo>
                    <a:pt x="10" y="3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145">
              <a:extLst>
                <a:ext uri="{FF2B5EF4-FFF2-40B4-BE49-F238E27FC236}">
                  <a16:creationId xmlns:a16="http://schemas.microsoft.com/office/drawing/2014/main" id="{86A72785-EA6F-8FA0-31C5-A4E2E5503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753" y="4629598"/>
              <a:ext cx="28055" cy="36307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7" y="6"/>
                </a:cxn>
                <a:cxn ang="0">
                  <a:pos x="16" y="9"/>
                </a:cxn>
                <a:cxn ang="0">
                  <a:pos x="18" y="15"/>
                </a:cxn>
                <a:cxn ang="0">
                  <a:pos x="18" y="17"/>
                </a:cxn>
                <a:cxn ang="0">
                  <a:pos x="17" y="18"/>
                </a:cxn>
                <a:cxn ang="0">
                  <a:pos x="15" y="19"/>
                </a:cxn>
                <a:cxn ang="0">
                  <a:pos x="15" y="20"/>
                </a:cxn>
                <a:cxn ang="0">
                  <a:pos x="15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5" y="21"/>
                </a:cxn>
                <a:cxn ang="0">
                  <a:pos x="3" y="18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2" y="8"/>
                </a:cxn>
                <a:cxn ang="0">
                  <a:pos x="6" y="1"/>
                </a:cxn>
                <a:cxn ang="0">
                  <a:pos x="8" y="0"/>
                </a:cxn>
                <a:cxn ang="0">
                  <a:pos x="16" y="4"/>
                </a:cxn>
              </a:cxnLst>
              <a:rect l="0" t="0" r="r" b="b"/>
              <a:pathLst>
                <a:path w="18" h="24">
                  <a:moveTo>
                    <a:pt x="16" y="4"/>
                  </a:moveTo>
                  <a:lnTo>
                    <a:pt x="17" y="6"/>
                  </a:lnTo>
                  <a:lnTo>
                    <a:pt x="16" y="9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7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5" y="21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1"/>
                  </a:lnTo>
                  <a:lnTo>
                    <a:pt x="8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147">
              <a:extLst>
                <a:ext uri="{FF2B5EF4-FFF2-40B4-BE49-F238E27FC236}">
                  <a16:creationId xmlns:a16="http://schemas.microsoft.com/office/drawing/2014/main" id="{85DD0F2D-485C-33FA-05D6-AB6BD8479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495" y="2891397"/>
              <a:ext cx="649952" cy="304072"/>
            </a:xfrm>
            <a:custGeom>
              <a:avLst/>
              <a:gdLst/>
              <a:ahLst/>
              <a:cxnLst>
                <a:cxn ang="0">
                  <a:pos x="364" y="75"/>
                </a:cxn>
                <a:cxn ang="0">
                  <a:pos x="366" y="88"/>
                </a:cxn>
                <a:cxn ang="0">
                  <a:pos x="381" y="84"/>
                </a:cxn>
                <a:cxn ang="0">
                  <a:pos x="395" y="82"/>
                </a:cxn>
                <a:cxn ang="0">
                  <a:pos x="414" y="98"/>
                </a:cxn>
                <a:cxn ang="0">
                  <a:pos x="414" y="109"/>
                </a:cxn>
                <a:cxn ang="0">
                  <a:pos x="398" y="107"/>
                </a:cxn>
                <a:cxn ang="0">
                  <a:pos x="382" y="114"/>
                </a:cxn>
                <a:cxn ang="0">
                  <a:pos x="372" y="118"/>
                </a:cxn>
                <a:cxn ang="0">
                  <a:pos x="363" y="131"/>
                </a:cxn>
                <a:cxn ang="0">
                  <a:pos x="350" y="131"/>
                </a:cxn>
                <a:cxn ang="0">
                  <a:pos x="328" y="143"/>
                </a:cxn>
                <a:cxn ang="0">
                  <a:pos x="315" y="138"/>
                </a:cxn>
                <a:cxn ang="0">
                  <a:pos x="308" y="151"/>
                </a:cxn>
                <a:cxn ang="0">
                  <a:pos x="314" y="163"/>
                </a:cxn>
                <a:cxn ang="0">
                  <a:pos x="294" y="179"/>
                </a:cxn>
                <a:cxn ang="0">
                  <a:pos x="271" y="186"/>
                </a:cxn>
                <a:cxn ang="0">
                  <a:pos x="243" y="192"/>
                </a:cxn>
                <a:cxn ang="0">
                  <a:pos x="224" y="201"/>
                </a:cxn>
                <a:cxn ang="0">
                  <a:pos x="214" y="197"/>
                </a:cxn>
                <a:cxn ang="0">
                  <a:pos x="189" y="190"/>
                </a:cxn>
                <a:cxn ang="0">
                  <a:pos x="164" y="183"/>
                </a:cxn>
                <a:cxn ang="0">
                  <a:pos x="130" y="182"/>
                </a:cxn>
                <a:cxn ang="0">
                  <a:pos x="106" y="175"/>
                </a:cxn>
                <a:cxn ang="0">
                  <a:pos x="87" y="150"/>
                </a:cxn>
                <a:cxn ang="0">
                  <a:pos x="64" y="138"/>
                </a:cxn>
                <a:cxn ang="0">
                  <a:pos x="39" y="134"/>
                </a:cxn>
                <a:cxn ang="0">
                  <a:pos x="39" y="124"/>
                </a:cxn>
                <a:cxn ang="0">
                  <a:pos x="40" y="105"/>
                </a:cxn>
                <a:cxn ang="0">
                  <a:pos x="25" y="84"/>
                </a:cxn>
                <a:cxn ang="0">
                  <a:pos x="5" y="72"/>
                </a:cxn>
                <a:cxn ang="0">
                  <a:pos x="0" y="59"/>
                </a:cxn>
                <a:cxn ang="0">
                  <a:pos x="17" y="51"/>
                </a:cxn>
                <a:cxn ang="0">
                  <a:pos x="31" y="40"/>
                </a:cxn>
                <a:cxn ang="0">
                  <a:pos x="56" y="27"/>
                </a:cxn>
                <a:cxn ang="0">
                  <a:pos x="83" y="32"/>
                </a:cxn>
                <a:cxn ang="0">
                  <a:pos x="102" y="43"/>
                </a:cxn>
                <a:cxn ang="0">
                  <a:pos x="118" y="46"/>
                </a:cxn>
                <a:cxn ang="0">
                  <a:pos x="131" y="43"/>
                </a:cxn>
                <a:cxn ang="0">
                  <a:pos x="133" y="29"/>
                </a:cxn>
                <a:cxn ang="0">
                  <a:pos x="144" y="0"/>
                </a:cxn>
                <a:cxn ang="0">
                  <a:pos x="172" y="8"/>
                </a:cxn>
                <a:cxn ang="0">
                  <a:pos x="187" y="17"/>
                </a:cxn>
                <a:cxn ang="0">
                  <a:pos x="193" y="33"/>
                </a:cxn>
                <a:cxn ang="0">
                  <a:pos x="226" y="34"/>
                </a:cxn>
                <a:cxn ang="0">
                  <a:pos x="253" y="44"/>
                </a:cxn>
                <a:cxn ang="0">
                  <a:pos x="276" y="55"/>
                </a:cxn>
                <a:cxn ang="0">
                  <a:pos x="301" y="57"/>
                </a:cxn>
                <a:cxn ang="0">
                  <a:pos x="322" y="54"/>
                </a:cxn>
                <a:cxn ang="0">
                  <a:pos x="336" y="42"/>
                </a:cxn>
                <a:cxn ang="0">
                  <a:pos x="352" y="38"/>
                </a:cxn>
                <a:cxn ang="0">
                  <a:pos x="371" y="43"/>
                </a:cxn>
              </a:cxnLst>
              <a:rect l="0" t="0" r="r" b="b"/>
              <a:pathLst>
                <a:path w="417" h="201">
                  <a:moveTo>
                    <a:pt x="378" y="44"/>
                  </a:moveTo>
                  <a:lnTo>
                    <a:pt x="376" y="47"/>
                  </a:lnTo>
                  <a:lnTo>
                    <a:pt x="372" y="58"/>
                  </a:lnTo>
                  <a:lnTo>
                    <a:pt x="364" y="75"/>
                  </a:lnTo>
                  <a:lnTo>
                    <a:pt x="362" y="81"/>
                  </a:lnTo>
                  <a:lnTo>
                    <a:pt x="364" y="88"/>
                  </a:lnTo>
                  <a:lnTo>
                    <a:pt x="364" y="88"/>
                  </a:lnTo>
                  <a:lnTo>
                    <a:pt x="366" y="88"/>
                  </a:lnTo>
                  <a:lnTo>
                    <a:pt x="372" y="84"/>
                  </a:lnTo>
                  <a:lnTo>
                    <a:pt x="376" y="84"/>
                  </a:lnTo>
                  <a:lnTo>
                    <a:pt x="379" y="84"/>
                  </a:lnTo>
                  <a:lnTo>
                    <a:pt x="381" y="84"/>
                  </a:lnTo>
                  <a:lnTo>
                    <a:pt x="384" y="88"/>
                  </a:lnTo>
                  <a:lnTo>
                    <a:pt x="385" y="89"/>
                  </a:lnTo>
                  <a:lnTo>
                    <a:pt x="393" y="82"/>
                  </a:lnTo>
                  <a:lnTo>
                    <a:pt x="395" y="82"/>
                  </a:lnTo>
                  <a:lnTo>
                    <a:pt x="400" y="84"/>
                  </a:lnTo>
                  <a:lnTo>
                    <a:pt x="404" y="86"/>
                  </a:lnTo>
                  <a:lnTo>
                    <a:pt x="408" y="90"/>
                  </a:lnTo>
                  <a:lnTo>
                    <a:pt x="414" y="98"/>
                  </a:lnTo>
                  <a:lnTo>
                    <a:pt x="417" y="103"/>
                  </a:lnTo>
                  <a:lnTo>
                    <a:pt x="417" y="105"/>
                  </a:lnTo>
                  <a:lnTo>
                    <a:pt x="417" y="107"/>
                  </a:lnTo>
                  <a:lnTo>
                    <a:pt x="414" y="109"/>
                  </a:lnTo>
                  <a:lnTo>
                    <a:pt x="412" y="108"/>
                  </a:lnTo>
                  <a:lnTo>
                    <a:pt x="405" y="108"/>
                  </a:lnTo>
                  <a:lnTo>
                    <a:pt x="403" y="107"/>
                  </a:lnTo>
                  <a:lnTo>
                    <a:pt x="398" y="107"/>
                  </a:lnTo>
                  <a:lnTo>
                    <a:pt x="392" y="109"/>
                  </a:lnTo>
                  <a:lnTo>
                    <a:pt x="389" y="110"/>
                  </a:lnTo>
                  <a:lnTo>
                    <a:pt x="384" y="113"/>
                  </a:lnTo>
                  <a:lnTo>
                    <a:pt x="382" y="114"/>
                  </a:lnTo>
                  <a:lnTo>
                    <a:pt x="379" y="113"/>
                  </a:lnTo>
                  <a:lnTo>
                    <a:pt x="376" y="114"/>
                  </a:lnTo>
                  <a:lnTo>
                    <a:pt x="374" y="115"/>
                  </a:lnTo>
                  <a:lnTo>
                    <a:pt x="372" y="118"/>
                  </a:lnTo>
                  <a:lnTo>
                    <a:pt x="370" y="125"/>
                  </a:lnTo>
                  <a:lnTo>
                    <a:pt x="368" y="127"/>
                  </a:lnTo>
                  <a:lnTo>
                    <a:pt x="366" y="128"/>
                  </a:lnTo>
                  <a:lnTo>
                    <a:pt x="363" y="131"/>
                  </a:lnTo>
                  <a:lnTo>
                    <a:pt x="357" y="132"/>
                  </a:lnTo>
                  <a:lnTo>
                    <a:pt x="354" y="131"/>
                  </a:lnTo>
                  <a:lnTo>
                    <a:pt x="351" y="131"/>
                  </a:lnTo>
                  <a:lnTo>
                    <a:pt x="350" y="131"/>
                  </a:lnTo>
                  <a:lnTo>
                    <a:pt x="343" y="139"/>
                  </a:lnTo>
                  <a:lnTo>
                    <a:pt x="339" y="142"/>
                  </a:lnTo>
                  <a:lnTo>
                    <a:pt x="334" y="143"/>
                  </a:lnTo>
                  <a:lnTo>
                    <a:pt x="328" y="143"/>
                  </a:lnTo>
                  <a:lnTo>
                    <a:pt x="325" y="141"/>
                  </a:lnTo>
                  <a:lnTo>
                    <a:pt x="321" y="138"/>
                  </a:lnTo>
                  <a:lnTo>
                    <a:pt x="316" y="137"/>
                  </a:lnTo>
                  <a:lnTo>
                    <a:pt x="315" y="138"/>
                  </a:lnTo>
                  <a:lnTo>
                    <a:pt x="312" y="140"/>
                  </a:lnTo>
                  <a:lnTo>
                    <a:pt x="309" y="144"/>
                  </a:lnTo>
                  <a:lnTo>
                    <a:pt x="307" y="148"/>
                  </a:lnTo>
                  <a:lnTo>
                    <a:pt x="308" y="151"/>
                  </a:lnTo>
                  <a:lnTo>
                    <a:pt x="310" y="155"/>
                  </a:lnTo>
                  <a:lnTo>
                    <a:pt x="313" y="159"/>
                  </a:lnTo>
                  <a:lnTo>
                    <a:pt x="315" y="161"/>
                  </a:lnTo>
                  <a:lnTo>
                    <a:pt x="314" y="163"/>
                  </a:lnTo>
                  <a:lnTo>
                    <a:pt x="312" y="165"/>
                  </a:lnTo>
                  <a:lnTo>
                    <a:pt x="304" y="167"/>
                  </a:lnTo>
                  <a:lnTo>
                    <a:pt x="301" y="170"/>
                  </a:lnTo>
                  <a:lnTo>
                    <a:pt x="294" y="179"/>
                  </a:lnTo>
                  <a:lnTo>
                    <a:pt x="292" y="180"/>
                  </a:lnTo>
                  <a:lnTo>
                    <a:pt x="281" y="186"/>
                  </a:lnTo>
                  <a:lnTo>
                    <a:pt x="277" y="187"/>
                  </a:lnTo>
                  <a:lnTo>
                    <a:pt x="271" y="186"/>
                  </a:lnTo>
                  <a:lnTo>
                    <a:pt x="262" y="186"/>
                  </a:lnTo>
                  <a:lnTo>
                    <a:pt x="255" y="186"/>
                  </a:lnTo>
                  <a:lnTo>
                    <a:pt x="247" y="189"/>
                  </a:lnTo>
                  <a:lnTo>
                    <a:pt x="243" y="192"/>
                  </a:lnTo>
                  <a:lnTo>
                    <a:pt x="238" y="194"/>
                  </a:lnTo>
                  <a:lnTo>
                    <a:pt x="237" y="195"/>
                  </a:lnTo>
                  <a:lnTo>
                    <a:pt x="228" y="199"/>
                  </a:lnTo>
                  <a:lnTo>
                    <a:pt x="224" y="201"/>
                  </a:lnTo>
                  <a:lnTo>
                    <a:pt x="221" y="201"/>
                  </a:lnTo>
                  <a:lnTo>
                    <a:pt x="219" y="200"/>
                  </a:lnTo>
                  <a:lnTo>
                    <a:pt x="217" y="197"/>
                  </a:lnTo>
                  <a:lnTo>
                    <a:pt x="214" y="197"/>
                  </a:lnTo>
                  <a:lnTo>
                    <a:pt x="210" y="197"/>
                  </a:lnTo>
                  <a:lnTo>
                    <a:pt x="204" y="196"/>
                  </a:lnTo>
                  <a:lnTo>
                    <a:pt x="195" y="193"/>
                  </a:lnTo>
                  <a:lnTo>
                    <a:pt x="189" y="190"/>
                  </a:lnTo>
                  <a:lnTo>
                    <a:pt x="184" y="186"/>
                  </a:lnTo>
                  <a:lnTo>
                    <a:pt x="181" y="184"/>
                  </a:lnTo>
                  <a:lnTo>
                    <a:pt x="171" y="183"/>
                  </a:lnTo>
                  <a:lnTo>
                    <a:pt x="164" y="183"/>
                  </a:lnTo>
                  <a:lnTo>
                    <a:pt x="159" y="183"/>
                  </a:lnTo>
                  <a:lnTo>
                    <a:pt x="142" y="183"/>
                  </a:lnTo>
                  <a:lnTo>
                    <a:pt x="135" y="183"/>
                  </a:lnTo>
                  <a:lnTo>
                    <a:pt x="130" y="182"/>
                  </a:lnTo>
                  <a:lnTo>
                    <a:pt x="123" y="181"/>
                  </a:lnTo>
                  <a:lnTo>
                    <a:pt x="112" y="180"/>
                  </a:lnTo>
                  <a:lnTo>
                    <a:pt x="109" y="179"/>
                  </a:lnTo>
                  <a:lnTo>
                    <a:pt x="106" y="175"/>
                  </a:lnTo>
                  <a:lnTo>
                    <a:pt x="97" y="158"/>
                  </a:lnTo>
                  <a:lnTo>
                    <a:pt x="96" y="153"/>
                  </a:lnTo>
                  <a:lnTo>
                    <a:pt x="92" y="152"/>
                  </a:lnTo>
                  <a:lnTo>
                    <a:pt x="87" y="150"/>
                  </a:lnTo>
                  <a:lnTo>
                    <a:pt x="77" y="143"/>
                  </a:lnTo>
                  <a:lnTo>
                    <a:pt x="74" y="141"/>
                  </a:lnTo>
                  <a:lnTo>
                    <a:pt x="68" y="139"/>
                  </a:lnTo>
                  <a:lnTo>
                    <a:pt x="64" y="138"/>
                  </a:lnTo>
                  <a:lnTo>
                    <a:pt x="58" y="138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9" y="134"/>
                  </a:lnTo>
                  <a:lnTo>
                    <a:pt x="37" y="132"/>
                  </a:lnTo>
                  <a:lnTo>
                    <a:pt x="37" y="128"/>
                  </a:lnTo>
                  <a:lnTo>
                    <a:pt x="37" y="127"/>
                  </a:lnTo>
                  <a:lnTo>
                    <a:pt x="39" y="124"/>
                  </a:lnTo>
                  <a:lnTo>
                    <a:pt x="40" y="121"/>
                  </a:lnTo>
                  <a:lnTo>
                    <a:pt x="42" y="114"/>
                  </a:lnTo>
                  <a:lnTo>
                    <a:pt x="43" y="111"/>
                  </a:lnTo>
                  <a:lnTo>
                    <a:pt x="40" y="105"/>
                  </a:lnTo>
                  <a:lnTo>
                    <a:pt x="34" y="92"/>
                  </a:lnTo>
                  <a:lnTo>
                    <a:pt x="31" y="87"/>
                  </a:lnTo>
                  <a:lnTo>
                    <a:pt x="29" y="86"/>
                  </a:lnTo>
                  <a:lnTo>
                    <a:pt x="25" y="84"/>
                  </a:lnTo>
                  <a:lnTo>
                    <a:pt x="21" y="83"/>
                  </a:lnTo>
                  <a:lnTo>
                    <a:pt x="17" y="83"/>
                  </a:lnTo>
                  <a:lnTo>
                    <a:pt x="12" y="79"/>
                  </a:lnTo>
                  <a:lnTo>
                    <a:pt x="5" y="72"/>
                  </a:lnTo>
                  <a:lnTo>
                    <a:pt x="3" y="68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1" y="58"/>
                  </a:lnTo>
                  <a:lnTo>
                    <a:pt x="6" y="54"/>
                  </a:lnTo>
                  <a:lnTo>
                    <a:pt x="9" y="52"/>
                  </a:lnTo>
                  <a:lnTo>
                    <a:pt x="17" y="51"/>
                  </a:lnTo>
                  <a:lnTo>
                    <a:pt x="21" y="50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31" y="40"/>
                  </a:lnTo>
                  <a:lnTo>
                    <a:pt x="36" y="37"/>
                  </a:lnTo>
                  <a:lnTo>
                    <a:pt x="42" y="33"/>
                  </a:lnTo>
                  <a:lnTo>
                    <a:pt x="51" y="29"/>
                  </a:lnTo>
                  <a:lnTo>
                    <a:pt x="56" y="27"/>
                  </a:lnTo>
                  <a:lnTo>
                    <a:pt x="62" y="28"/>
                  </a:lnTo>
                  <a:lnTo>
                    <a:pt x="67" y="30"/>
                  </a:lnTo>
                  <a:lnTo>
                    <a:pt x="78" y="31"/>
                  </a:lnTo>
                  <a:lnTo>
                    <a:pt x="83" y="32"/>
                  </a:lnTo>
                  <a:lnTo>
                    <a:pt x="87" y="39"/>
                  </a:lnTo>
                  <a:lnTo>
                    <a:pt x="89" y="42"/>
                  </a:lnTo>
                  <a:lnTo>
                    <a:pt x="93" y="44"/>
                  </a:lnTo>
                  <a:lnTo>
                    <a:pt x="102" y="43"/>
                  </a:lnTo>
                  <a:lnTo>
                    <a:pt x="106" y="44"/>
                  </a:lnTo>
                  <a:lnTo>
                    <a:pt x="111" y="44"/>
                  </a:lnTo>
                  <a:lnTo>
                    <a:pt x="116" y="45"/>
                  </a:lnTo>
                  <a:lnTo>
                    <a:pt x="118" y="46"/>
                  </a:lnTo>
                  <a:lnTo>
                    <a:pt x="121" y="47"/>
                  </a:lnTo>
                  <a:lnTo>
                    <a:pt x="125" y="47"/>
                  </a:lnTo>
                  <a:lnTo>
                    <a:pt x="129" y="45"/>
                  </a:lnTo>
                  <a:lnTo>
                    <a:pt x="131" y="43"/>
                  </a:lnTo>
                  <a:lnTo>
                    <a:pt x="135" y="38"/>
                  </a:lnTo>
                  <a:lnTo>
                    <a:pt x="136" y="33"/>
                  </a:lnTo>
                  <a:lnTo>
                    <a:pt x="136" y="31"/>
                  </a:lnTo>
                  <a:lnTo>
                    <a:pt x="133" y="29"/>
                  </a:lnTo>
                  <a:lnTo>
                    <a:pt x="131" y="20"/>
                  </a:lnTo>
                  <a:lnTo>
                    <a:pt x="132" y="18"/>
                  </a:lnTo>
                  <a:lnTo>
                    <a:pt x="137" y="10"/>
                  </a:lnTo>
                  <a:lnTo>
                    <a:pt x="144" y="0"/>
                  </a:lnTo>
                  <a:lnTo>
                    <a:pt x="149" y="3"/>
                  </a:lnTo>
                  <a:lnTo>
                    <a:pt x="155" y="3"/>
                  </a:lnTo>
                  <a:lnTo>
                    <a:pt x="162" y="5"/>
                  </a:lnTo>
                  <a:lnTo>
                    <a:pt x="172" y="8"/>
                  </a:lnTo>
                  <a:lnTo>
                    <a:pt x="176" y="11"/>
                  </a:lnTo>
                  <a:lnTo>
                    <a:pt x="182" y="14"/>
                  </a:lnTo>
                  <a:lnTo>
                    <a:pt x="186" y="15"/>
                  </a:lnTo>
                  <a:lnTo>
                    <a:pt x="187" y="17"/>
                  </a:lnTo>
                  <a:lnTo>
                    <a:pt x="187" y="22"/>
                  </a:lnTo>
                  <a:lnTo>
                    <a:pt x="188" y="26"/>
                  </a:lnTo>
                  <a:lnTo>
                    <a:pt x="190" y="30"/>
                  </a:lnTo>
                  <a:lnTo>
                    <a:pt x="193" y="33"/>
                  </a:lnTo>
                  <a:lnTo>
                    <a:pt x="202" y="38"/>
                  </a:lnTo>
                  <a:lnTo>
                    <a:pt x="207" y="39"/>
                  </a:lnTo>
                  <a:lnTo>
                    <a:pt x="221" y="35"/>
                  </a:lnTo>
                  <a:lnTo>
                    <a:pt x="226" y="34"/>
                  </a:lnTo>
                  <a:lnTo>
                    <a:pt x="233" y="34"/>
                  </a:lnTo>
                  <a:lnTo>
                    <a:pt x="241" y="35"/>
                  </a:lnTo>
                  <a:lnTo>
                    <a:pt x="246" y="36"/>
                  </a:lnTo>
                  <a:lnTo>
                    <a:pt x="253" y="44"/>
                  </a:lnTo>
                  <a:lnTo>
                    <a:pt x="257" y="47"/>
                  </a:lnTo>
                  <a:lnTo>
                    <a:pt x="264" y="49"/>
                  </a:lnTo>
                  <a:lnTo>
                    <a:pt x="268" y="53"/>
                  </a:lnTo>
                  <a:lnTo>
                    <a:pt x="276" y="55"/>
                  </a:lnTo>
                  <a:lnTo>
                    <a:pt x="282" y="57"/>
                  </a:lnTo>
                  <a:lnTo>
                    <a:pt x="288" y="58"/>
                  </a:lnTo>
                  <a:lnTo>
                    <a:pt x="292" y="58"/>
                  </a:lnTo>
                  <a:lnTo>
                    <a:pt x="301" y="57"/>
                  </a:lnTo>
                  <a:lnTo>
                    <a:pt x="307" y="57"/>
                  </a:lnTo>
                  <a:lnTo>
                    <a:pt x="310" y="56"/>
                  </a:lnTo>
                  <a:lnTo>
                    <a:pt x="315" y="55"/>
                  </a:lnTo>
                  <a:lnTo>
                    <a:pt x="322" y="54"/>
                  </a:lnTo>
                  <a:lnTo>
                    <a:pt x="325" y="52"/>
                  </a:lnTo>
                  <a:lnTo>
                    <a:pt x="329" y="50"/>
                  </a:lnTo>
                  <a:lnTo>
                    <a:pt x="331" y="46"/>
                  </a:lnTo>
                  <a:lnTo>
                    <a:pt x="336" y="42"/>
                  </a:lnTo>
                  <a:lnTo>
                    <a:pt x="343" y="37"/>
                  </a:lnTo>
                  <a:lnTo>
                    <a:pt x="345" y="37"/>
                  </a:lnTo>
                  <a:lnTo>
                    <a:pt x="348" y="37"/>
                  </a:lnTo>
                  <a:lnTo>
                    <a:pt x="352" y="38"/>
                  </a:lnTo>
                  <a:lnTo>
                    <a:pt x="357" y="43"/>
                  </a:lnTo>
                  <a:lnTo>
                    <a:pt x="359" y="44"/>
                  </a:lnTo>
                  <a:lnTo>
                    <a:pt x="364" y="46"/>
                  </a:lnTo>
                  <a:lnTo>
                    <a:pt x="371" y="43"/>
                  </a:lnTo>
                  <a:lnTo>
                    <a:pt x="375" y="43"/>
                  </a:lnTo>
                  <a:lnTo>
                    <a:pt x="378" y="4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149">
              <a:extLst>
                <a:ext uri="{FF2B5EF4-FFF2-40B4-BE49-F238E27FC236}">
                  <a16:creationId xmlns:a16="http://schemas.microsoft.com/office/drawing/2014/main" id="{E4C8E50D-4936-815B-CAF7-E908844E7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369" y="4345193"/>
              <a:ext cx="146512" cy="281380"/>
            </a:xfrm>
            <a:custGeom>
              <a:avLst/>
              <a:gdLst/>
              <a:ahLst/>
              <a:cxnLst>
                <a:cxn ang="0">
                  <a:pos x="21" y="53"/>
                </a:cxn>
                <a:cxn ang="0">
                  <a:pos x="25" y="51"/>
                </a:cxn>
                <a:cxn ang="0">
                  <a:pos x="29" y="51"/>
                </a:cxn>
                <a:cxn ang="0">
                  <a:pos x="37" y="48"/>
                </a:cxn>
                <a:cxn ang="0">
                  <a:pos x="40" y="50"/>
                </a:cxn>
                <a:cxn ang="0">
                  <a:pos x="40" y="46"/>
                </a:cxn>
                <a:cxn ang="0">
                  <a:pos x="47" y="42"/>
                </a:cxn>
                <a:cxn ang="0">
                  <a:pos x="51" y="42"/>
                </a:cxn>
                <a:cxn ang="0">
                  <a:pos x="51" y="37"/>
                </a:cxn>
                <a:cxn ang="0">
                  <a:pos x="55" y="37"/>
                </a:cxn>
                <a:cxn ang="0">
                  <a:pos x="60" y="33"/>
                </a:cxn>
                <a:cxn ang="0">
                  <a:pos x="57" y="29"/>
                </a:cxn>
                <a:cxn ang="0">
                  <a:pos x="59" y="28"/>
                </a:cxn>
                <a:cxn ang="0">
                  <a:pos x="62" y="25"/>
                </a:cxn>
                <a:cxn ang="0">
                  <a:pos x="60" y="18"/>
                </a:cxn>
                <a:cxn ang="0">
                  <a:pos x="63" y="18"/>
                </a:cxn>
                <a:cxn ang="0">
                  <a:pos x="66" y="21"/>
                </a:cxn>
                <a:cxn ang="0">
                  <a:pos x="71" y="16"/>
                </a:cxn>
                <a:cxn ang="0">
                  <a:pos x="73" y="11"/>
                </a:cxn>
                <a:cxn ang="0">
                  <a:pos x="73" y="4"/>
                </a:cxn>
                <a:cxn ang="0">
                  <a:pos x="76" y="0"/>
                </a:cxn>
                <a:cxn ang="0">
                  <a:pos x="81" y="6"/>
                </a:cxn>
                <a:cxn ang="0">
                  <a:pos x="85" y="9"/>
                </a:cxn>
                <a:cxn ang="0">
                  <a:pos x="88" y="25"/>
                </a:cxn>
                <a:cxn ang="0">
                  <a:pos x="90" y="34"/>
                </a:cxn>
                <a:cxn ang="0">
                  <a:pos x="94" y="41"/>
                </a:cxn>
                <a:cxn ang="0">
                  <a:pos x="93" y="44"/>
                </a:cxn>
                <a:cxn ang="0">
                  <a:pos x="90" y="50"/>
                </a:cxn>
                <a:cxn ang="0">
                  <a:pos x="87" y="47"/>
                </a:cxn>
                <a:cxn ang="0">
                  <a:pos x="82" y="43"/>
                </a:cxn>
                <a:cxn ang="0">
                  <a:pos x="83" y="51"/>
                </a:cxn>
                <a:cxn ang="0">
                  <a:pos x="86" y="57"/>
                </a:cxn>
                <a:cxn ang="0">
                  <a:pos x="80" y="67"/>
                </a:cxn>
                <a:cxn ang="0">
                  <a:pos x="79" y="75"/>
                </a:cxn>
                <a:cxn ang="0">
                  <a:pos x="75" y="94"/>
                </a:cxn>
                <a:cxn ang="0">
                  <a:pos x="62" y="134"/>
                </a:cxn>
                <a:cxn ang="0">
                  <a:pos x="51" y="173"/>
                </a:cxn>
                <a:cxn ang="0">
                  <a:pos x="47" y="179"/>
                </a:cxn>
                <a:cxn ang="0">
                  <a:pos x="38" y="180"/>
                </a:cxn>
                <a:cxn ang="0">
                  <a:pos x="29" y="185"/>
                </a:cxn>
                <a:cxn ang="0">
                  <a:pos x="22" y="183"/>
                </a:cxn>
                <a:cxn ang="0">
                  <a:pos x="18" y="181"/>
                </a:cxn>
                <a:cxn ang="0">
                  <a:pos x="14" y="181"/>
                </a:cxn>
                <a:cxn ang="0">
                  <a:pos x="9" y="175"/>
                </a:cxn>
                <a:cxn ang="0">
                  <a:pos x="8" y="169"/>
                </a:cxn>
                <a:cxn ang="0">
                  <a:pos x="4" y="165"/>
                </a:cxn>
                <a:cxn ang="0">
                  <a:pos x="7" y="154"/>
                </a:cxn>
                <a:cxn ang="0">
                  <a:pos x="4" y="148"/>
                </a:cxn>
                <a:cxn ang="0">
                  <a:pos x="0" y="139"/>
                </a:cxn>
                <a:cxn ang="0">
                  <a:pos x="2" y="126"/>
                </a:cxn>
                <a:cxn ang="0">
                  <a:pos x="6" y="124"/>
                </a:cxn>
                <a:cxn ang="0">
                  <a:pos x="15" y="108"/>
                </a:cxn>
                <a:cxn ang="0">
                  <a:pos x="16" y="99"/>
                </a:cxn>
                <a:cxn ang="0">
                  <a:pos x="14" y="95"/>
                </a:cxn>
                <a:cxn ang="0">
                  <a:pos x="12" y="92"/>
                </a:cxn>
                <a:cxn ang="0">
                  <a:pos x="11" y="83"/>
                </a:cxn>
                <a:cxn ang="0">
                  <a:pos x="10" y="76"/>
                </a:cxn>
                <a:cxn ang="0">
                  <a:pos x="9" y="71"/>
                </a:cxn>
                <a:cxn ang="0">
                  <a:pos x="14" y="63"/>
                </a:cxn>
                <a:cxn ang="0">
                  <a:pos x="15" y="54"/>
                </a:cxn>
              </a:cxnLst>
              <a:rect l="0" t="0" r="r" b="b"/>
              <a:pathLst>
                <a:path w="94" h="186">
                  <a:moveTo>
                    <a:pt x="18" y="54"/>
                  </a:moveTo>
                  <a:lnTo>
                    <a:pt x="21" y="53"/>
                  </a:lnTo>
                  <a:lnTo>
                    <a:pt x="24" y="51"/>
                  </a:lnTo>
                  <a:lnTo>
                    <a:pt x="25" y="51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1" y="49"/>
                  </a:lnTo>
                  <a:lnTo>
                    <a:pt x="37" y="48"/>
                  </a:lnTo>
                  <a:lnTo>
                    <a:pt x="39" y="50"/>
                  </a:lnTo>
                  <a:lnTo>
                    <a:pt x="40" y="50"/>
                  </a:lnTo>
                  <a:lnTo>
                    <a:pt x="41" y="49"/>
                  </a:lnTo>
                  <a:lnTo>
                    <a:pt x="40" y="46"/>
                  </a:lnTo>
                  <a:lnTo>
                    <a:pt x="45" y="43"/>
                  </a:lnTo>
                  <a:lnTo>
                    <a:pt x="47" y="42"/>
                  </a:lnTo>
                  <a:lnTo>
                    <a:pt x="49" y="43"/>
                  </a:lnTo>
                  <a:lnTo>
                    <a:pt x="51" y="42"/>
                  </a:lnTo>
                  <a:lnTo>
                    <a:pt x="49" y="39"/>
                  </a:lnTo>
                  <a:lnTo>
                    <a:pt x="51" y="37"/>
                  </a:lnTo>
                  <a:lnTo>
                    <a:pt x="54" y="35"/>
                  </a:lnTo>
                  <a:lnTo>
                    <a:pt x="55" y="37"/>
                  </a:lnTo>
                  <a:lnTo>
                    <a:pt x="56" y="37"/>
                  </a:lnTo>
                  <a:lnTo>
                    <a:pt x="60" y="33"/>
                  </a:lnTo>
                  <a:lnTo>
                    <a:pt x="58" y="32"/>
                  </a:lnTo>
                  <a:lnTo>
                    <a:pt x="57" y="29"/>
                  </a:lnTo>
                  <a:lnTo>
                    <a:pt x="58" y="28"/>
                  </a:lnTo>
                  <a:lnTo>
                    <a:pt x="59" y="28"/>
                  </a:lnTo>
                  <a:lnTo>
                    <a:pt x="61" y="27"/>
                  </a:lnTo>
                  <a:lnTo>
                    <a:pt x="62" y="25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2" y="17"/>
                  </a:lnTo>
                  <a:lnTo>
                    <a:pt x="63" y="18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7" y="19"/>
                  </a:lnTo>
                  <a:lnTo>
                    <a:pt x="71" y="16"/>
                  </a:lnTo>
                  <a:lnTo>
                    <a:pt x="72" y="13"/>
                  </a:lnTo>
                  <a:lnTo>
                    <a:pt x="73" y="11"/>
                  </a:lnTo>
                  <a:lnTo>
                    <a:pt x="74" y="7"/>
                  </a:lnTo>
                  <a:lnTo>
                    <a:pt x="73" y="4"/>
                  </a:lnTo>
                  <a:lnTo>
                    <a:pt x="73" y="3"/>
                  </a:lnTo>
                  <a:lnTo>
                    <a:pt x="76" y="0"/>
                  </a:lnTo>
                  <a:lnTo>
                    <a:pt x="78" y="2"/>
                  </a:lnTo>
                  <a:lnTo>
                    <a:pt x="81" y="6"/>
                  </a:lnTo>
                  <a:lnTo>
                    <a:pt x="85" y="8"/>
                  </a:lnTo>
                  <a:lnTo>
                    <a:pt x="85" y="9"/>
                  </a:lnTo>
                  <a:lnTo>
                    <a:pt x="87" y="14"/>
                  </a:lnTo>
                  <a:lnTo>
                    <a:pt x="88" y="25"/>
                  </a:lnTo>
                  <a:lnTo>
                    <a:pt x="89" y="29"/>
                  </a:lnTo>
                  <a:lnTo>
                    <a:pt x="90" y="34"/>
                  </a:lnTo>
                  <a:lnTo>
                    <a:pt x="93" y="38"/>
                  </a:lnTo>
                  <a:lnTo>
                    <a:pt x="94" y="41"/>
                  </a:lnTo>
                  <a:lnTo>
                    <a:pt x="94" y="43"/>
                  </a:lnTo>
                  <a:lnTo>
                    <a:pt x="93" y="44"/>
                  </a:lnTo>
                  <a:lnTo>
                    <a:pt x="93" y="45"/>
                  </a:lnTo>
                  <a:lnTo>
                    <a:pt x="90" y="50"/>
                  </a:lnTo>
                  <a:lnTo>
                    <a:pt x="88" y="49"/>
                  </a:lnTo>
                  <a:lnTo>
                    <a:pt x="87" y="47"/>
                  </a:lnTo>
                  <a:lnTo>
                    <a:pt x="84" y="42"/>
                  </a:lnTo>
                  <a:lnTo>
                    <a:pt x="82" y="43"/>
                  </a:lnTo>
                  <a:lnTo>
                    <a:pt x="82" y="46"/>
                  </a:lnTo>
                  <a:lnTo>
                    <a:pt x="83" y="51"/>
                  </a:lnTo>
                  <a:lnTo>
                    <a:pt x="85" y="54"/>
                  </a:lnTo>
                  <a:lnTo>
                    <a:pt x="86" y="57"/>
                  </a:lnTo>
                  <a:lnTo>
                    <a:pt x="84" y="61"/>
                  </a:lnTo>
                  <a:lnTo>
                    <a:pt x="80" y="67"/>
                  </a:lnTo>
                  <a:lnTo>
                    <a:pt x="79" y="70"/>
                  </a:lnTo>
                  <a:lnTo>
                    <a:pt x="79" y="75"/>
                  </a:lnTo>
                  <a:lnTo>
                    <a:pt x="79" y="81"/>
                  </a:lnTo>
                  <a:lnTo>
                    <a:pt x="75" y="94"/>
                  </a:lnTo>
                  <a:lnTo>
                    <a:pt x="70" y="110"/>
                  </a:lnTo>
                  <a:lnTo>
                    <a:pt x="62" y="134"/>
                  </a:lnTo>
                  <a:lnTo>
                    <a:pt x="54" y="163"/>
                  </a:lnTo>
                  <a:lnTo>
                    <a:pt x="51" y="173"/>
                  </a:lnTo>
                  <a:lnTo>
                    <a:pt x="50" y="175"/>
                  </a:lnTo>
                  <a:lnTo>
                    <a:pt x="47" y="179"/>
                  </a:lnTo>
                  <a:lnTo>
                    <a:pt x="46" y="179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9" y="185"/>
                  </a:lnTo>
                  <a:lnTo>
                    <a:pt x="25" y="186"/>
                  </a:lnTo>
                  <a:lnTo>
                    <a:pt x="22" y="183"/>
                  </a:lnTo>
                  <a:lnTo>
                    <a:pt x="21" y="182"/>
                  </a:lnTo>
                  <a:lnTo>
                    <a:pt x="18" y="181"/>
                  </a:lnTo>
                  <a:lnTo>
                    <a:pt x="16" y="181"/>
                  </a:lnTo>
                  <a:lnTo>
                    <a:pt x="14" y="181"/>
                  </a:lnTo>
                  <a:lnTo>
                    <a:pt x="9" y="176"/>
                  </a:lnTo>
                  <a:lnTo>
                    <a:pt x="9" y="175"/>
                  </a:lnTo>
                  <a:lnTo>
                    <a:pt x="9" y="171"/>
                  </a:lnTo>
                  <a:lnTo>
                    <a:pt x="8" y="169"/>
                  </a:lnTo>
                  <a:lnTo>
                    <a:pt x="5" y="167"/>
                  </a:lnTo>
                  <a:lnTo>
                    <a:pt x="4" y="165"/>
                  </a:lnTo>
                  <a:lnTo>
                    <a:pt x="4" y="160"/>
                  </a:lnTo>
                  <a:lnTo>
                    <a:pt x="7" y="154"/>
                  </a:lnTo>
                  <a:lnTo>
                    <a:pt x="6" y="151"/>
                  </a:lnTo>
                  <a:lnTo>
                    <a:pt x="4" y="148"/>
                  </a:lnTo>
                  <a:lnTo>
                    <a:pt x="1" y="142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2" y="126"/>
                  </a:lnTo>
                  <a:lnTo>
                    <a:pt x="4" y="125"/>
                  </a:lnTo>
                  <a:lnTo>
                    <a:pt x="6" y="124"/>
                  </a:lnTo>
                  <a:lnTo>
                    <a:pt x="11" y="115"/>
                  </a:lnTo>
                  <a:lnTo>
                    <a:pt x="15" y="108"/>
                  </a:lnTo>
                  <a:lnTo>
                    <a:pt x="16" y="106"/>
                  </a:lnTo>
                  <a:lnTo>
                    <a:pt x="16" y="99"/>
                  </a:lnTo>
                  <a:lnTo>
                    <a:pt x="16" y="97"/>
                  </a:lnTo>
                  <a:lnTo>
                    <a:pt x="14" y="95"/>
                  </a:lnTo>
                  <a:lnTo>
                    <a:pt x="12" y="93"/>
                  </a:lnTo>
                  <a:lnTo>
                    <a:pt x="12" y="92"/>
                  </a:lnTo>
                  <a:lnTo>
                    <a:pt x="14" y="89"/>
                  </a:lnTo>
                  <a:lnTo>
                    <a:pt x="11" y="83"/>
                  </a:lnTo>
                  <a:lnTo>
                    <a:pt x="10" y="79"/>
                  </a:lnTo>
                  <a:lnTo>
                    <a:pt x="10" y="76"/>
                  </a:lnTo>
                  <a:lnTo>
                    <a:pt x="9" y="72"/>
                  </a:lnTo>
                  <a:lnTo>
                    <a:pt x="9" y="71"/>
                  </a:lnTo>
                  <a:lnTo>
                    <a:pt x="12" y="67"/>
                  </a:lnTo>
                  <a:lnTo>
                    <a:pt x="14" y="63"/>
                  </a:lnTo>
                  <a:lnTo>
                    <a:pt x="15" y="61"/>
                  </a:lnTo>
                  <a:lnTo>
                    <a:pt x="15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150">
              <a:extLst>
                <a:ext uri="{FF2B5EF4-FFF2-40B4-BE49-F238E27FC236}">
                  <a16:creationId xmlns:a16="http://schemas.microsoft.com/office/drawing/2014/main" id="{43B494D4-67D1-E447-0515-6F892AC26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514" y="3467772"/>
              <a:ext cx="166775" cy="92281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7" y="5"/>
                </a:cxn>
                <a:cxn ang="0">
                  <a:pos x="20" y="2"/>
                </a:cxn>
                <a:cxn ang="0">
                  <a:pos x="27" y="2"/>
                </a:cxn>
                <a:cxn ang="0">
                  <a:pos x="33" y="8"/>
                </a:cxn>
                <a:cxn ang="0">
                  <a:pos x="40" y="13"/>
                </a:cxn>
                <a:cxn ang="0">
                  <a:pos x="43" y="14"/>
                </a:cxn>
                <a:cxn ang="0">
                  <a:pos x="48" y="18"/>
                </a:cxn>
                <a:cxn ang="0">
                  <a:pos x="54" y="19"/>
                </a:cxn>
                <a:cxn ang="0">
                  <a:pos x="55" y="23"/>
                </a:cxn>
                <a:cxn ang="0">
                  <a:pos x="66" y="28"/>
                </a:cxn>
                <a:cxn ang="0">
                  <a:pos x="66" y="30"/>
                </a:cxn>
                <a:cxn ang="0">
                  <a:pos x="72" y="33"/>
                </a:cxn>
                <a:cxn ang="0">
                  <a:pos x="77" y="36"/>
                </a:cxn>
                <a:cxn ang="0">
                  <a:pos x="79" y="38"/>
                </a:cxn>
                <a:cxn ang="0">
                  <a:pos x="83" y="38"/>
                </a:cxn>
                <a:cxn ang="0">
                  <a:pos x="85" y="35"/>
                </a:cxn>
                <a:cxn ang="0">
                  <a:pos x="91" y="37"/>
                </a:cxn>
                <a:cxn ang="0">
                  <a:pos x="99" y="39"/>
                </a:cxn>
                <a:cxn ang="0">
                  <a:pos x="102" y="38"/>
                </a:cxn>
                <a:cxn ang="0">
                  <a:pos x="106" y="39"/>
                </a:cxn>
                <a:cxn ang="0">
                  <a:pos x="104" y="50"/>
                </a:cxn>
                <a:cxn ang="0">
                  <a:pos x="105" y="60"/>
                </a:cxn>
                <a:cxn ang="0">
                  <a:pos x="99" y="61"/>
                </a:cxn>
                <a:cxn ang="0">
                  <a:pos x="95" y="61"/>
                </a:cxn>
                <a:cxn ang="0">
                  <a:pos x="91" y="58"/>
                </a:cxn>
                <a:cxn ang="0">
                  <a:pos x="83" y="57"/>
                </a:cxn>
                <a:cxn ang="0">
                  <a:pos x="76" y="58"/>
                </a:cxn>
                <a:cxn ang="0">
                  <a:pos x="75" y="54"/>
                </a:cxn>
                <a:cxn ang="0">
                  <a:pos x="69" y="56"/>
                </a:cxn>
                <a:cxn ang="0">
                  <a:pos x="64" y="52"/>
                </a:cxn>
                <a:cxn ang="0">
                  <a:pos x="61" y="48"/>
                </a:cxn>
                <a:cxn ang="0">
                  <a:pos x="56" y="46"/>
                </a:cxn>
                <a:cxn ang="0">
                  <a:pos x="50" y="47"/>
                </a:cxn>
                <a:cxn ang="0">
                  <a:pos x="44" y="45"/>
                </a:cxn>
                <a:cxn ang="0">
                  <a:pos x="43" y="47"/>
                </a:cxn>
                <a:cxn ang="0">
                  <a:pos x="36" y="44"/>
                </a:cxn>
                <a:cxn ang="0">
                  <a:pos x="32" y="42"/>
                </a:cxn>
                <a:cxn ang="0">
                  <a:pos x="24" y="39"/>
                </a:cxn>
                <a:cxn ang="0">
                  <a:pos x="15" y="31"/>
                </a:cxn>
                <a:cxn ang="0">
                  <a:pos x="7" y="27"/>
                </a:cxn>
                <a:cxn ang="0">
                  <a:pos x="1" y="25"/>
                </a:cxn>
                <a:cxn ang="0">
                  <a:pos x="2" y="20"/>
                </a:cxn>
                <a:cxn ang="0">
                  <a:pos x="3" y="15"/>
                </a:cxn>
                <a:cxn ang="0">
                  <a:pos x="4" y="11"/>
                </a:cxn>
                <a:cxn ang="0">
                  <a:pos x="12" y="4"/>
                </a:cxn>
              </a:cxnLst>
              <a:rect l="0" t="0" r="r" b="b"/>
              <a:pathLst>
                <a:path w="107" h="61">
                  <a:moveTo>
                    <a:pt x="12" y="4"/>
                  </a:moveTo>
                  <a:lnTo>
                    <a:pt x="14" y="6"/>
                  </a:lnTo>
                  <a:lnTo>
                    <a:pt x="16" y="7"/>
                  </a:lnTo>
                  <a:lnTo>
                    <a:pt x="17" y="5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1" y="0"/>
                  </a:lnTo>
                  <a:lnTo>
                    <a:pt x="27" y="2"/>
                  </a:lnTo>
                  <a:lnTo>
                    <a:pt x="28" y="6"/>
                  </a:lnTo>
                  <a:lnTo>
                    <a:pt x="33" y="8"/>
                  </a:lnTo>
                  <a:lnTo>
                    <a:pt x="37" y="12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14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4" y="19"/>
                  </a:lnTo>
                  <a:lnTo>
                    <a:pt x="55" y="21"/>
                  </a:lnTo>
                  <a:lnTo>
                    <a:pt x="55" y="23"/>
                  </a:lnTo>
                  <a:lnTo>
                    <a:pt x="63" y="29"/>
                  </a:lnTo>
                  <a:lnTo>
                    <a:pt x="66" y="28"/>
                  </a:lnTo>
                  <a:lnTo>
                    <a:pt x="67" y="28"/>
                  </a:lnTo>
                  <a:lnTo>
                    <a:pt x="66" y="30"/>
                  </a:lnTo>
                  <a:lnTo>
                    <a:pt x="66" y="32"/>
                  </a:lnTo>
                  <a:lnTo>
                    <a:pt x="72" y="33"/>
                  </a:lnTo>
                  <a:lnTo>
                    <a:pt x="74" y="32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9" y="38"/>
                  </a:lnTo>
                  <a:lnTo>
                    <a:pt x="79" y="36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5" y="35"/>
                  </a:lnTo>
                  <a:lnTo>
                    <a:pt x="88" y="35"/>
                  </a:lnTo>
                  <a:lnTo>
                    <a:pt x="91" y="37"/>
                  </a:lnTo>
                  <a:lnTo>
                    <a:pt x="93" y="39"/>
                  </a:lnTo>
                  <a:lnTo>
                    <a:pt x="99" y="39"/>
                  </a:lnTo>
                  <a:lnTo>
                    <a:pt x="100" y="40"/>
                  </a:lnTo>
                  <a:lnTo>
                    <a:pt x="102" y="38"/>
                  </a:lnTo>
                  <a:lnTo>
                    <a:pt x="106" y="39"/>
                  </a:lnTo>
                  <a:lnTo>
                    <a:pt x="106" y="39"/>
                  </a:lnTo>
                  <a:lnTo>
                    <a:pt x="105" y="44"/>
                  </a:lnTo>
                  <a:lnTo>
                    <a:pt x="104" y="50"/>
                  </a:lnTo>
                  <a:lnTo>
                    <a:pt x="107" y="56"/>
                  </a:lnTo>
                  <a:lnTo>
                    <a:pt x="105" y="60"/>
                  </a:lnTo>
                  <a:lnTo>
                    <a:pt x="103" y="60"/>
                  </a:lnTo>
                  <a:lnTo>
                    <a:pt x="99" y="61"/>
                  </a:lnTo>
                  <a:lnTo>
                    <a:pt x="97" y="60"/>
                  </a:lnTo>
                  <a:lnTo>
                    <a:pt x="95" y="61"/>
                  </a:lnTo>
                  <a:lnTo>
                    <a:pt x="93" y="60"/>
                  </a:lnTo>
                  <a:lnTo>
                    <a:pt x="91" y="58"/>
                  </a:lnTo>
                  <a:lnTo>
                    <a:pt x="88" y="60"/>
                  </a:lnTo>
                  <a:lnTo>
                    <a:pt x="83" y="57"/>
                  </a:lnTo>
                  <a:lnTo>
                    <a:pt x="78" y="56"/>
                  </a:lnTo>
                  <a:lnTo>
                    <a:pt x="76" y="58"/>
                  </a:lnTo>
                  <a:lnTo>
                    <a:pt x="75" y="56"/>
                  </a:lnTo>
                  <a:lnTo>
                    <a:pt x="75" y="54"/>
                  </a:lnTo>
                  <a:lnTo>
                    <a:pt x="73" y="54"/>
                  </a:lnTo>
                  <a:lnTo>
                    <a:pt x="69" y="56"/>
                  </a:lnTo>
                  <a:lnTo>
                    <a:pt x="66" y="54"/>
                  </a:lnTo>
                  <a:lnTo>
                    <a:pt x="64" y="52"/>
                  </a:lnTo>
                  <a:lnTo>
                    <a:pt x="60" y="51"/>
                  </a:lnTo>
                  <a:lnTo>
                    <a:pt x="61" y="48"/>
                  </a:lnTo>
                  <a:lnTo>
                    <a:pt x="60" y="47"/>
                  </a:lnTo>
                  <a:lnTo>
                    <a:pt x="56" y="46"/>
                  </a:lnTo>
                  <a:lnTo>
                    <a:pt x="53" y="44"/>
                  </a:lnTo>
                  <a:lnTo>
                    <a:pt x="50" y="47"/>
                  </a:lnTo>
                  <a:lnTo>
                    <a:pt x="47" y="45"/>
                  </a:lnTo>
                  <a:lnTo>
                    <a:pt x="44" y="45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1" y="45"/>
                  </a:lnTo>
                  <a:lnTo>
                    <a:pt x="36" y="44"/>
                  </a:lnTo>
                  <a:lnTo>
                    <a:pt x="35" y="41"/>
                  </a:lnTo>
                  <a:lnTo>
                    <a:pt x="32" y="42"/>
                  </a:lnTo>
                  <a:lnTo>
                    <a:pt x="25" y="38"/>
                  </a:lnTo>
                  <a:lnTo>
                    <a:pt x="24" y="39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1" y="30"/>
                  </a:lnTo>
                  <a:lnTo>
                    <a:pt x="7" y="27"/>
                  </a:lnTo>
                  <a:lnTo>
                    <a:pt x="4" y="27"/>
                  </a:lnTo>
                  <a:lnTo>
                    <a:pt x="1" y="25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151">
              <a:extLst>
                <a:ext uri="{FF2B5EF4-FFF2-40B4-BE49-F238E27FC236}">
                  <a16:creationId xmlns:a16="http://schemas.microsoft.com/office/drawing/2014/main" id="{8CBB5D86-4295-DDFF-358B-6D725E976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199" y="3517694"/>
              <a:ext cx="65463" cy="36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7" y="6"/>
                </a:cxn>
                <a:cxn ang="0">
                  <a:pos x="11" y="3"/>
                </a:cxn>
                <a:cxn ang="0">
                  <a:pos x="13" y="1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3"/>
                </a:cxn>
                <a:cxn ang="0">
                  <a:pos x="31" y="4"/>
                </a:cxn>
                <a:cxn ang="0">
                  <a:pos x="33" y="4"/>
                </a:cxn>
                <a:cxn ang="0">
                  <a:pos x="35" y="5"/>
                </a:cxn>
                <a:cxn ang="0">
                  <a:pos x="37" y="9"/>
                </a:cxn>
                <a:cxn ang="0">
                  <a:pos x="36" y="11"/>
                </a:cxn>
                <a:cxn ang="0">
                  <a:pos x="37" y="12"/>
                </a:cxn>
                <a:cxn ang="0">
                  <a:pos x="39" y="14"/>
                </a:cxn>
                <a:cxn ang="0">
                  <a:pos x="40" y="15"/>
                </a:cxn>
                <a:cxn ang="0">
                  <a:pos x="42" y="16"/>
                </a:cxn>
                <a:cxn ang="0">
                  <a:pos x="42" y="18"/>
                </a:cxn>
                <a:cxn ang="0">
                  <a:pos x="41" y="22"/>
                </a:cxn>
                <a:cxn ang="0">
                  <a:pos x="37" y="22"/>
                </a:cxn>
                <a:cxn ang="0">
                  <a:pos x="31" y="23"/>
                </a:cxn>
                <a:cxn ang="0">
                  <a:pos x="24" y="22"/>
                </a:cxn>
                <a:cxn ang="0">
                  <a:pos x="22" y="21"/>
                </a:cxn>
                <a:cxn ang="0">
                  <a:pos x="20" y="21"/>
                </a:cxn>
                <a:cxn ang="0">
                  <a:pos x="17" y="23"/>
                </a:cxn>
                <a:cxn ang="0">
                  <a:pos x="14" y="24"/>
                </a:cxn>
                <a:cxn ang="0">
                  <a:pos x="13" y="24"/>
                </a:cxn>
                <a:cxn ang="0">
                  <a:pos x="8" y="22"/>
                </a:cxn>
                <a:cxn ang="0">
                  <a:pos x="5" y="21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7"/>
                </a:cxn>
              </a:cxnLst>
              <a:rect l="0" t="0" r="r" b="b"/>
              <a:pathLst>
                <a:path w="42" h="24">
                  <a:moveTo>
                    <a:pt x="0" y="17"/>
                  </a:moveTo>
                  <a:lnTo>
                    <a:pt x="7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3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5" y="5"/>
                  </a:lnTo>
                  <a:lnTo>
                    <a:pt x="37" y="9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2" y="16"/>
                  </a:lnTo>
                  <a:lnTo>
                    <a:pt x="42" y="18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1" y="23"/>
                  </a:lnTo>
                  <a:lnTo>
                    <a:pt x="24" y="22"/>
                  </a:lnTo>
                  <a:lnTo>
                    <a:pt x="22" y="21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8" y="22"/>
                  </a:lnTo>
                  <a:lnTo>
                    <a:pt x="5" y="21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152">
              <a:extLst>
                <a:ext uri="{FF2B5EF4-FFF2-40B4-BE49-F238E27FC236}">
                  <a16:creationId xmlns:a16="http://schemas.microsoft.com/office/drawing/2014/main" id="{516C3B42-076D-3F33-4938-E4D35111A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613" y="3561565"/>
              <a:ext cx="93518" cy="114972"/>
            </a:xfrm>
            <a:custGeom>
              <a:avLst/>
              <a:gdLst/>
              <a:ahLst/>
              <a:cxnLst>
                <a:cxn ang="0">
                  <a:pos x="53" y="74"/>
                </a:cxn>
                <a:cxn ang="0">
                  <a:pos x="50" y="63"/>
                </a:cxn>
                <a:cxn ang="0">
                  <a:pos x="44" y="52"/>
                </a:cxn>
                <a:cxn ang="0">
                  <a:pos x="38" y="54"/>
                </a:cxn>
                <a:cxn ang="0">
                  <a:pos x="36" y="52"/>
                </a:cxn>
                <a:cxn ang="0">
                  <a:pos x="33" y="48"/>
                </a:cxn>
                <a:cxn ang="0">
                  <a:pos x="32" y="52"/>
                </a:cxn>
                <a:cxn ang="0">
                  <a:pos x="34" y="60"/>
                </a:cxn>
                <a:cxn ang="0">
                  <a:pos x="31" y="61"/>
                </a:cxn>
                <a:cxn ang="0">
                  <a:pos x="28" y="66"/>
                </a:cxn>
                <a:cxn ang="0">
                  <a:pos x="25" y="60"/>
                </a:cxn>
                <a:cxn ang="0">
                  <a:pos x="23" y="64"/>
                </a:cxn>
                <a:cxn ang="0">
                  <a:pos x="20" y="66"/>
                </a:cxn>
                <a:cxn ang="0">
                  <a:pos x="16" y="67"/>
                </a:cxn>
                <a:cxn ang="0">
                  <a:pos x="13" y="62"/>
                </a:cxn>
                <a:cxn ang="0">
                  <a:pos x="8" y="41"/>
                </a:cxn>
                <a:cxn ang="0">
                  <a:pos x="6" y="37"/>
                </a:cxn>
                <a:cxn ang="0">
                  <a:pos x="10" y="30"/>
                </a:cxn>
                <a:cxn ang="0">
                  <a:pos x="2" y="26"/>
                </a:cxn>
                <a:cxn ang="0">
                  <a:pos x="3" y="20"/>
                </a:cxn>
                <a:cxn ang="0">
                  <a:pos x="9" y="17"/>
                </a:cxn>
                <a:cxn ang="0">
                  <a:pos x="11" y="16"/>
                </a:cxn>
                <a:cxn ang="0">
                  <a:pos x="3" y="9"/>
                </a:cxn>
                <a:cxn ang="0">
                  <a:pos x="0" y="6"/>
                </a:cxn>
                <a:cxn ang="0">
                  <a:pos x="4" y="1"/>
                </a:cxn>
                <a:cxn ang="0">
                  <a:pos x="13" y="2"/>
                </a:cxn>
                <a:cxn ang="0">
                  <a:pos x="17" y="5"/>
                </a:cxn>
                <a:cxn ang="0">
                  <a:pos x="22" y="5"/>
                </a:cxn>
                <a:cxn ang="0">
                  <a:pos x="23" y="10"/>
                </a:cxn>
                <a:cxn ang="0">
                  <a:pos x="24" y="16"/>
                </a:cxn>
                <a:cxn ang="0">
                  <a:pos x="31" y="17"/>
                </a:cxn>
                <a:cxn ang="0">
                  <a:pos x="39" y="16"/>
                </a:cxn>
                <a:cxn ang="0">
                  <a:pos x="55" y="18"/>
                </a:cxn>
                <a:cxn ang="0">
                  <a:pos x="55" y="24"/>
                </a:cxn>
                <a:cxn ang="0">
                  <a:pos x="48" y="31"/>
                </a:cxn>
                <a:cxn ang="0">
                  <a:pos x="41" y="34"/>
                </a:cxn>
                <a:cxn ang="0">
                  <a:pos x="41" y="40"/>
                </a:cxn>
                <a:cxn ang="0">
                  <a:pos x="42" y="44"/>
                </a:cxn>
                <a:cxn ang="0">
                  <a:pos x="47" y="49"/>
                </a:cxn>
                <a:cxn ang="0">
                  <a:pos x="50" y="39"/>
                </a:cxn>
                <a:cxn ang="0">
                  <a:pos x="54" y="38"/>
                </a:cxn>
                <a:cxn ang="0">
                  <a:pos x="58" y="57"/>
                </a:cxn>
                <a:cxn ang="0">
                  <a:pos x="60" y="70"/>
                </a:cxn>
                <a:cxn ang="0">
                  <a:pos x="53" y="76"/>
                </a:cxn>
              </a:cxnLst>
              <a:rect l="0" t="0" r="r" b="b"/>
              <a:pathLst>
                <a:path w="60" h="76">
                  <a:moveTo>
                    <a:pt x="53" y="76"/>
                  </a:moveTo>
                  <a:lnTo>
                    <a:pt x="53" y="74"/>
                  </a:lnTo>
                  <a:lnTo>
                    <a:pt x="51" y="71"/>
                  </a:lnTo>
                  <a:lnTo>
                    <a:pt x="50" y="63"/>
                  </a:lnTo>
                  <a:lnTo>
                    <a:pt x="46" y="54"/>
                  </a:lnTo>
                  <a:lnTo>
                    <a:pt x="44" y="52"/>
                  </a:lnTo>
                  <a:lnTo>
                    <a:pt x="40" y="54"/>
                  </a:lnTo>
                  <a:lnTo>
                    <a:pt x="38" y="54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3" y="48"/>
                  </a:lnTo>
                  <a:lnTo>
                    <a:pt x="32" y="49"/>
                  </a:lnTo>
                  <a:lnTo>
                    <a:pt x="32" y="52"/>
                  </a:lnTo>
                  <a:lnTo>
                    <a:pt x="34" y="57"/>
                  </a:lnTo>
                  <a:lnTo>
                    <a:pt x="34" y="60"/>
                  </a:lnTo>
                  <a:lnTo>
                    <a:pt x="34" y="61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8" y="66"/>
                  </a:lnTo>
                  <a:lnTo>
                    <a:pt x="26" y="63"/>
                  </a:lnTo>
                  <a:lnTo>
                    <a:pt x="25" y="60"/>
                  </a:lnTo>
                  <a:lnTo>
                    <a:pt x="24" y="60"/>
                  </a:lnTo>
                  <a:lnTo>
                    <a:pt x="23" y="64"/>
                  </a:lnTo>
                  <a:lnTo>
                    <a:pt x="22" y="66"/>
                  </a:lnTo>
                  <a:lnTo>
                    <a:pt x="20" y="66"/>
                  </a:lnTo>
                  <a:lnTo>
                    <a:pt x="19" y="63"/>
                  </a:lnTo>
                  <a:lnTo>
                    <a:pt x="16" y="67"/>
                  </a:lnTo>
                  <a:lnTo>
                    <a:pt x="14" y="65"/>
                  </a:lnTo>
                  <a:lnTo>
                    <a:pt x="13" y="62"/>
                  </a:lnTo>
                  <a:lnTo>
                    <a:pt x="10" y="51"/>
                  </a:lnTo>
                  <a:lnTo>
                    <a:pt x="8" y="41"/>
                  </a:lnTo>
                  <a:lnTo>
                    <a:pt x="7" y="39"/>
                  </a:lnTo>
                  <a:lnTo>
                    <a:pt x="6" y="37"/>
                  </a:lnTo>
                  <a:lnTo>
                    <a:pt x="9" y="32"/>
                  </a:lnTo>
                  <a:lnTo>
                    <a:pt x="10" y="30"/>
                  </a:lnTo>
                  <a:lnTo>
                    <a:pt x="8" y="29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3" y="20"/>
                  </a:lnTo>
                  <a:lnTo>
                    <a:pt x="6" y="18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5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4" y="1"/>
                  </a:lnTo>
                  <a:lnTo>
                    <a:pt x="5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3" y="7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9" y="16"/>
                  </a:lnTo>
                  <a:lnTo>
                    <a:pt x="54" y="18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24"/>
                  </a:lnTo>
                  <a:lnTo>
                    <a:pt x="54" y="27"/>
                  </a:lnTo>
                  <a:lnTo>
                    <a:pt x="48" y="31"/>
                  </a:lnTo>
                  <a:lnTo>
                    <a:pt x="45" y="32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2" y="44"/>
                  </a:lnTo>
                  <a:lnTo>
                    <a:pt x="44" y="46"/>
                  </a:lnTo>
                  <a:lnTo>
                    <a:pt x="47" y="49"/>
                  </a:lnTo>
                  <a:lnTo>
                    <a:pt x="48" y="46"/>
                  </a:lnTo>
                  <a:lnTo>
                    <a:pt x="50" y="39"/>
                  </a:lnTo>
                  <a:lnTo>
                    <a:pt x="52" y="38"/>
                  </a:lnTo>
                  <a:lnTo>
                    <a:pt x="54" y="38"/>
                  </a:lnTo>
                  <a:lnTo>
                    <a:pt x="55" y="42"/>
                  </a:lnTo>
                  <a:lnTo>
                    <a:pt x="58" y="57"/>
                  </a:lnTo>
                  <a:lnTo>
                    <a:pt x="59" y="60"/>
                  </a:lnTo>
                  <a:lnTo>
                    <a:pt x="60" y="70"/>
                  </a:lnTo>
                  <a:lnTo>
                    <a:pt x="55" y="74"/>
                  </a:lnTo>
                  <a:lnTo>
                    <a:pt x="53" y="7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153">
              <a:extLst>
                <a:ext uri="{FF2B5EF4-FFF2-40B4-BE49-F238E27FC236}">
                  <a16:creationId xmlns:a16="http://schemas.microsoft.com/office/drawing/2014/main" id="{C541176B-AA53-9714-6A49-CB55A19FD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722" y="3907995"/>
              <a:ext cx="45201" cy="75640"/>
            </a:xfrm>
            <a:custGeom>
              <a:avLst/>
              <a:gdLst/>
              <a:ahLst/>
              <a:cxnLst>
                <a:cxn ang="0">
                  <a:pos x="12" y="50"/>
                </a:cxn>
                <a:cxn ang="0">
                  <a:pos x="9" y="50"/>
                </a:cxn>
                <a:cxn ang="0">
                  <a:pos x="7" y="48"/>
                </a:cxn>
                <a:cxn ang="0">
                  <a:pos x="6" y="46"/>
                </a:cxn>
                <a:cxn ang="0">
                  <a:pos x="4" y="42"/>
                </a:cxn>
                <a:cxn ang="0">
                  <a:pos x="2" y="35"/>
                </a:cxn>
                <a:cxn ang="0">
                  <a:pos x="2" y="31"/>
                </a:cxn>
                <a:cxn ang="0">
                  <a:pos x="2" y="27"/>
                </a:cxn>
                <a:cxn ang="0">
                  <a:pos x="2" y="21"/>
                </a:cxn>
                <a:cxn ang="0">
                  <a:pos x="0" y="17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3" y="11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9" y="3"/>
                </a:cxn>
                <a:cxn ang="0">
                  <a:pos x="13" y="6"/>
                </a:cxn>
                <a:cxn ang="0">
                  <a:pos x="14" y="8"/>
                </a:cxn>
                <a:cxn ang="0">
                  <a:pos x="17" y="12"/>
                </a:cxn>
                <a:cxn ang="0">
                  <a:pos x="18" y="15"/>
                </a:cxn>
                <a:cxn ang="0">
                  <a:pos x="18" y="17"/>
                </a:cxn>
                <a:cxn ang="0">
                  <a:pos x="18" y="17"/>
                </a:cxn>
                <a:cxn ang="0">
                  <a:pos x="21" y="20"/>
                </a:cxn>
                <a:cxn ang="0">
                  <a:pos x="23" y="24"/>
                </a:cxn>
                <a:cxn ang="0">
                  <a:pos x="28" y="32"/>
                </a:cxn>
                <a:cxn ang="0">
                  <a:pos x="29" y="35"/>
                </a:cxn>
                <a:cxn ang="0">
                  <a:pos x="27" y="39"/>
                </a:cxn>
                <a:cxn ang="0">
                  <a:pos x="25" y="43"/>
                </a:cxn>
                <a:cxn ang="0">
                  <a:pos x="23" y="45"/>
                </a:cxn>
                <a:cxn ang="0">
                  <a:pos x="20" y="48"/>
                </a:cxn>
                <a:cxn ang="0">
                  <a:pos x="15" y="50"/>
                </a:cxn>
                <a:cxn ang="0">
                  <a:pos x="12" y="50"/>
                </a:cxn>
              </a:cxnLst>
              <a:rect l="0" t="0" r="r" b="b"/>
              <a:pathLst>
                <a:path w="29" h="50">
                  <a:moveTo>
                    <a:pt x="12" y="50"/>
                  </a:moveTo>
                  <a:lnTo>
                    <a:pt x="9" y="50"/>
                  </a:lnTo>
                  <a:lnTo>
                    <a:pt x="7" y="48"/>
                  </a:lnTo>
                  <a:lnTo>
                    <a:pt x="6" y="46"/>
                  </a:lnTo>
                  <a:lnTo>
                    <a:pt x="4" y="42"/>
                  </a:lnTo>
                  <a:lnTo>
                    <a:pt x="2" y="35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5" y="8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9" y="3"/>
                  </a:lnTo>
                  <a:lnTo>
                    <a:pt x="13" y="6"/>
                  </a:lnTo>
                  <a:lnTo>
                    <a:pt x="14" y="8"/>
                  </a:lnTo>
                  <a:lnTo>
                    <a:pt x="17" y="12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1" y="20"/>
                  </a:lnTo>
                  <a:lnTo>
                    <a:pt x="23" y="24"/>
                  </a:lnTo>
                  <a:lnTo>
                    <a:pt x="28" y="32"/>
                  </a:lnTo>
                  <a:lnTo>
                    <a:pt x="29" y="35"/>
                  </a:lnTo>
                  <a:lnTo>
                    <a:pt x="27" y="39"/>
                  </a:lnTo>
                  <a:lnTo>
                    <a:pt x="25" y="43"/>
                  </a:lnTo>
                  <a:lnTo>
                    <a:pt x="23" y="45"/>
                  </a:lnTo>
                  <a:lnTo>
                    <a:pt x="20" y="48"/>
                  </a:lnTo>
                  <a:lnTo>
                    <a:pt x="15" y="50"/>
                  </a:lnTo>
                  <a:lnTo>
                    <a:pt x="12" y="50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154">
              <a:extLst>
                <a:ext uri="{FF2B5EF4-FFF2-40B4-BE49-F238E27FC236}">
                  <a16:creationId xmlns:a16="http://schemas.microsoft.com/office/drawing/2014/main" id="{11BB7105-8F11-0690-0130-99BB839C8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221" y="3514668"/>
              <a:ext cx="182361" cy="385763"/>
            </a:xfrm>
            <a:custGeom>
              <a:avLst/>
              <a:gdLst/>
              <a:ahLst/>
              <a:cxnLst>
                <a:cxn ang="0">
                  <a:pos x="12" y="92"/>
                </a:cxn>
                <a:cxn ang="0">
                  <a:pos x="14" y="79"/>
                </a:cxn>
                <a:cxn ang="0">
                  <a:pos x="18" y="63"/>
                </a:cxn>
                <a:cxn ang="0">
                  <a:pos x="27" y="65"/>
                </a:cxn>
                <a:cxn ang="0">
                  <a:pos x="33" y="45"/>
                </a:cxn>
                <a:cxn ang="0">
                  <a:pos x="41" y="28"/>
                </a:cxn>
                <a:cxn ang="0">
                  <a:pos x="58" y="18"/>
                </a:cxn>
                <a:cxn ang="0">
                  <a:pos x="65" y="13"/>
                </a:cxn>
                <a:cxn ang="0">
                  <a:pos x="69" y="3"/>
                </a:cxn>
                <a:cxn ang="0">
                  <a:pos x="77" y="5"/>
                </a:cxn>
                <a:cxn ang="0">
                  <a:pos x="85" y="13"/>
                </a:cxn>
                <a:cxn ang="0">
                  <a:pos x="85" y="36"/>
                </a:cxn>
                <a:cxn ang="0">
                  <a:pos x="75" y="47"/>
                </a:cxn>
                <a:cxn ang="0">
                  <a:pos x="71" y="64"/>
                </a:cxn>
                <a:cxn ang="0">
                  <a:pos x="79" y="63"/>
                </a:cxn>
                <a:cxn ang="0">
                  <a:pos x="89" y="74"/>
                </a:cxn>
                <a:cxn ang="0">
                  <a:pos x="97" y="79"/>
                </a:cxn>
                <a:cxn ang="0">
                  <a:pos x="98" y="91"/>
                </a:cxn>
                <a:cxn ang="0">
                  <a:pos x="106" y="100"/>
                </a:cxn>
                <a:cxn ang="0">
                  <a:pos x="116" y="99"/>
                </a:cxn>
                <a:cxn ang="0">
                  <a:pos x="108" y="110"/>
                </a:cxn>
                <a:cxn ang="0">
                  <a:pos x="102" y="115"/>
                </a:cxn>
                <a:cxn ang="0">
                  <a:pos x="90" y="123"/>
                </a:cxn>
                <a:cxn ang="0">
                  <a:pos x="75" y="127"/>
                </a:cxn>
                <a:cxn ang="0">
                  <a:pos x="74" y="140"/>
                </a:cxn>
                <a:cxn ang="0">
                  <a:pos x="74" y="148"/>
                </a:cxn>
                <a:cxn ang="0">
                  <a:pos x="83" y="161"/>
                </a:cxn>
                <a:cxn ang="0">
                  <a:pos x="87" y="173"/>
                </a:cxn>
                <a:cxn ang="0">
                  <a:pos x="84" y="184"/>
                </a:cxn>
                <a:cxn ang="0">
                  <a:pos x="87" y="201"/>
                </a:cxn>
                <a:cxn ang="0">
                  <a:pos x="92" y="215"/>
                </a:cxn>
                <a:cxn ang="0">
                  <a:pos x="98" y="233"/>
                </a:cxn>
                <a:cxn ang="0">
                  <a:pos x="83" y="254"/>
                </a:cxn>
                <a:cxn ang="0">
                  <a:pos x="87" y="237"/>
                </a:cxn>
                <a:cxn ang="0">
                  <a:pos x="85" y="232"/>
                </a:cxn>
                <a:cxn ang="0">
                  <a:pos x="80" y="208"/>
                </a:cxn>
                <a:cxn ang="0">
                  <a:pos x="73" y="179"/>
                </a:cxn>
                <a:cxn ang="0">
                  <a:pos x="70" y="169"/>
                </a:cxn>
                <a:cxn ang="0">
                  <a:pos x="63" y="157"/>
                </a:cxn>
                <a:cxn ang="0">
                  <a:pos x="57" y="169"/>
                </a:cxn>
                <a:cxn ang="0">
                  <a:pos x="44" y="179"/>
                </a:cxn>
                <a:cxn ang="0">
                  <a:pos x="40" y="176"/>
                </a:cxn>
                <a:cxn ang="0">
                  <a:pos x="36" y="174"/>
                </a:cxn>
                <a:cxn ang="0">
                  <a:pos x="29" y="176"/>
                </a:cxn>
                <a:cxn ang="0">
                  <a:pos x="31" y="158"/>
                </a:cxn>
                <a:cxn ang="0">
                  <a:pos x="26" y="134"/>
                </a:cxn>
                <a:cxn ang="0">
                  <a:pos x="18" y="132"/>
                </a:cxn>
                <a:cxn ang="0">
                  <a:pos x="21" y="127"/>
                </a:cxn>
                <a:cxn ang="0">
                  <a:pos x="13" y="121"/>
                </a:cxn>
                <a:cxn ang="0">
                  <a:pos x="10" y="115"/>
                </a:cxn>
                <a:cxn ang="0">
                  <a:pos x="0" y="107"/>
                </a:cxn>
              </a:cxnLst>
              <a:rect l="0" t="0" r="r" b="b"/>
              <a:pathLst>
                <a:path w="117" h="255">
                  <a:moveTo>
                    <a:pt x="6" y="91"/>
                  </a:moveTo>
                  <a:lnTo>
                    <a:pt x="9" y="92"/>
                  </a:lnTo>
                  <a:lnTo>
                    <a:pt x="11" y="93"/>
                  </a:lnTo>
                  <a:lnTo>
                    <a:pt x="12" y="92"/>
                  </a:lnTo>
                  <a:lnTo>
                    <a:pt x="14" y="90"/>
                  </a:lnTo>
                  <a:lnTo>
                    <a:pt x="14" y="86"/>
                  </a:lnTo>
                  <a:lnTo>
                    <a:pt x="13" y="80"/>
                  </a:lnTo>
                  <a:lnTo>
                    <a:pt x="14" y="79"/>
                  </a:lnTo>
                  <a:lnTo>
                    <a:pt x="17" y="78"/>
                  </a:lnTo>
                  <a:lnTo>
                    <a:pt x="18" y="76"/>
                  </a:lnTo>
                  <a:lnTo>
                    <a:pt x="17" y="65"/>
                  </a:lnTo>
                  <a:lnTo>
                    <a:pt x="18" y="63"/>
                  </a:lnTo>
                  <a:lnTo>
                    <a:pt x="23" y="65"/>
                  </a:lnTo>
                  <a:lnTo>
                    <a:pt x="25" y="66"/>
                  </a:lnTo>
                  <a:lnTo>
                    <a:pt x="26" y="66"/>
                  </a:lnTo>
                  <a:lnTo>
                    <a:pt x="27" y="65"/>
                  </a:lnTo>
                  <a:lnTo>
                    <a:pt x="34" y="51"/>
                  </a:lnTo>
                  <a:lnTo>
                    <a:pt x="34" y="49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39" y="30"/>
                  </a:lnTo>
                  <a:lnTo>
                    <a:pt x="41" y="28"/>
                  </a:lnTo>
                  <a:lnTo>
                    <a:pt x="49" y="22"/>
                  </a:lnTo>
                  <a:lnTo>
                    <a:pt x="53" y="18"/>
                  </a:lnTo>
                  <a:lnTo>
                    <a:pt x="55" y="17"/>
                  </a:lnTo>
                  <a:lnTo>
                    <a:pt x="58" y="18"/>
                  </a:lnTo>
                  <a:lnTo>
                    <a:pt x="63" y="19"/>
                  </a:lnTo>
                  <a:lnTo>
                    <a:pt x="65" y="19"/>
                  </a:lnTo>
                  <a:lnTo>
                    <a:pt x="64" y="14"/>
                  </a:lnTo>
                  <a:lnTo>
                    <a:pt x="65" y="13"/>
                  </a:lnTo>
                  <a:lnTo>
                    <a:pt x="68" y="8"/>
                  </a:lnTo>
                  <a:lnTo>
                    <a:pt x="69" y="7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71" y="1"/>
                  </a:lnTo>
                  <a:lnTo>
                    <a:pt x="72" y="0"/>
                  </a:lnTo>
                  <a:lnTo>
                    <a:pt x="75" y="2"/>
                  </a:lnTo>
                  <a:lnTo>
                    <a:pt x="77" y="5"/>
                  </a:lnTo>
                  <a:lnTo>
                    <a:pt x="79" y="11"/>
                  </a:lnTo>
                  <a:lnTo>
                    <a:pt x="80" y="13"/>
                  </a:lnTo>
                  <a:lnTo>
                    <a:pt x="82" y="13"/>
                  </a:lnTo>
                  <a:lnTo>
                    <a:pt x="85" y="13"/>
                  </a:lnTo>
                  <a:lnTo>
                    <a:pt x="86" y="14"/>
                  </a:lnTo>
                  <a:lnTo>
                    <a:pt x="87" y="25"/>
                  </a:lnTo>
                  <a:lnTo>
                    <a:pt x="87" y="31"/>
                  </a:lnTo>
                  <a:lnTo>
                    <a:pt x="85" y="36"/>
                  </a:lnTo>
                  <a:lnTo>
                    <a:pt x="82" y="41"/>
                  </a:lnTo>
                  <a:lnTo>
                    <a:pt x="79" y="44"/>
                  </a:lnTo>
                  <a:lnTo>
                    <a:pt x="76" y="46"/>
                  </a:lnTo>
                  <a:lnTo>
                    <a:pt x="75" y="47"/>
                  </a:lnTo>
                  <a:lnTo>
                    <a:pt x="71" y="53"/>
                  </a:lnTo>
                  <a:lnTo>
                    <a:pt x="72" y="56"/>
                  </a:lnTo>
                  <a:lnTo>
                    <a:pt x="72" y="61"/>
                  </a:lnTo>
                  <a:lnTo>
                    <a:pt x="71" y="64"/>
                  </a:lnTo>
                  <a:lnTo>
                    <a:pt x="71" y="66"/>
                  </a:lnTo>
                  <a:lnTo>
                    <a:pt x="72" y="67"/>
                  </a:lnTo>
                  <a:lnTo>
                    <a:pt x="74" y="66"/>
                  </a:lnTo>
                  <a:lnTo>
                    <a:pt x="79" y="63"/>
                  </a:lnTo>
                  <a:lnTo>
                    <a:pt x="84" y="62"/>
                  </a:lnTo>
                  <a:lnTo>
                    <a:pt x="86" y="62"/>
                  </a:lnTo>
                  <a:lnTo>
                    <a:pt x="87" y="63"/>
                  </a:lnTo>
                  <a:lnTo>
                    <a:pt x="89" y="74"/>
                  </a:lnTo>
                  <a:lnTo>
                    <a:pt x="90" y="77"/>
                  </a:lnTo>
                  <a:lnTo>
                    <a:pt x="93" y="76"/>
                  </a:lnTo>
                  <a:lnTo>
                    <a:pt x="96" y="77"/>
                  </a:lnTo>
                  <a:lnTo>
                    <a:pt x="97" y="79"/>
                  </a:lnTo>
                  <a:lnTo>
                    <a:pt x="92" y="89"/>
                  </a:lnTo>
                  <a:lnTo>
                    <a:pt x="93" y="91"/>
                  </a:lnTo>
                  <a:lnTo>
                    <a:pt x="95" y="91"/>
                  </a:lnTo>
                  <a:lnTo>
                    <a:pt x="98" y="91"/>
                  </a:lnTo>
                  <a:lnTo>
                    <a:pt x="100" y="91"/>
                  </a:lnTo>
                  <a:lnTo>
                    <a:pt x="102" y="94"/>
                  </a:lnTo>
                  <a:lnTo>
                    <a:pt x="104" y="98"/>
                  </a:lnTo>
                  <a:lnTo>
                    <a:pt x="106" y="100"/>
                  </a:lnTo>
                  <a:lnTo>
                    <a:pt x="108" y="100"/>
                  </a:lnTo>
                  <a:lnTo>
                    <a:pt x="111" y="100"/>
                  </a:lnTo>
                  <a:lnTo>
                    <a:pt x="115" y="97"/>
                  </a:lnTo>
                  <a:lnTo>
                    <a:pt x="116" y="99"/>
                  </a:lnTo>
                  <a:lnTo>
                    <a:pt x="117" y="101"/>
                  </a:lnTo>
                  <a:lnTo>
                    <a:pt x="114" y="103"/>
                  </a:lnTo>
                  <a:lnTo>
                    <a:pt x="111" y="107"/>
                  </a:lnTo>
                  <a:lnTo>
                    <a:pt x="108" y="110"/>
                  </a:lnTo>
                  <a:lnTo>
                    <a:pt x="105" y="113"/>
                  </a:lnTo>
                  <a:lnTo>
                    <a:pt x="104" y="115"/>
                  </a:lnTo>
                  <a:lnTo>
                    <a:pt x="103" y="115"/>
                  </a:lnTo>
                  <a:lnTo>
                    <a:pt x="102" y="115"/>
                  </a:lnTo>
                  <a:lnTo>
                    <a:pt x="98" y="116"/>
                  </a:lnTo>
                  <a:lnTo>
                    <a:pt x="96" y="117"/>
                  </a:lnTo>
                  <a:lnTo>
                    <a:pt x="93" y="119"/>
                  </a:lnTo>
                  <a:lnTo>
                    <a:pt x="90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4"/>
                  </a:lnTo>
                  <a:lnTo>
                    <a:pt x="75" y="127"/>
                  </a:lnTo>
                  <a:lnTo>
                    <a:pt x="75" y="129"/>
                  </a:lnTo>
                  <a:lnTo>
                    <a:pt x="74" y="134"/>
                  </a:lnTo>
                  <a:lnTo>
                    <a:pt x="74" y="137"/>
                  </a:lnTo>
                  <a:lnTo>
                    <a:pt x="74" y="140"/>
                  </a:lnTo>
                  <a:lnTo>
                    <a:pt x="74" y="142"/>
                  </a:lnTo>
                  <a:lnTo>
                    <a:pt x="72" y="142"/>
                  </a:lnTo>
                  <a:lnTo>
                    <a:pt x="69" y="142"/>
                  </a:lnTo>
                  <a:lnTo>
                    <a:pt x="74" y="148"/>
                  </a:lnTo>
                  <a:lnTo>
                    <a:pt x="74" y="149"/>
                  </a:lnTo>
                  <a:lnTo>
                    <a:pt x="75" y="154"/>
                  </a:lnTo>
                  <a:lnTo>
                    <a:pt x="76" y="155"/>
                  </a:lnTo>
                  <a:lnTo>
                    <a:pt x="83" y="161"/>
                  </a:lnTo>
                  <a:lnTo>
                    <a:pt x="83" y="163"/>
                  </a:lnTo>
                  <a:lnTo>
                    <a:pt x="87" y="169"/>
                  </a:lnTo>
                  <a:lnTo>
                    <a:pt x="88" y="172"/>
                  </a:lnTo>
                  <a:lnTo>
                    <a:pt x="87" y="173"/>
                  </a:lnTo>
                  <a:lnTo>
                    <a:pt x="84" y="175"/>
                  </a:lnTo>
                  <a:lnTo>
                    <a:pt x="84" y="176"/>
                  </a:lnTo>
                  <a:lnTo>
                    <a:pt x="85" y="183"/>
                  </a:lnTo>
                  <a:lnTo>
                    <a:pt x="84" y="184"/>
                  </a:lnTo>
                  <a:lnTo>
                    <a:pt x="79" y="187"/>
                  </a:lnTo>
                  <a:lnTo>
                    <a:pt x="80" y="189"/>
                  </a:lnTo>
                  <a:lnTo>
                    <a:pt x="84" y="198"/>
                  </a:lnTo>
                  <a:lnTo>
                    <a:pt x="87" y="201"/>
                  </a:lnTo>
                  <a:lnTo>
                    <a:pt x="90" y="205"/>
                  </a:lnTo>
                  <a:lnTo>
                    <a:pt x="92" y="207"/>
                  </a:lnTo>
                  <a:lnTo>
                    <a:pt x="92" y="211"/>
                  </a:lnTo>
                  <a:lnTo>
                    <a:pt x="92" y="215"/>
                  </a:lnTo>
                  <a:lnTo>
                    <a:pt x="92" y="217"/>
                  </a:lnTo>
                  <a:lnTo>
                    <a:pt x="95" y="224"/>
                  </a:lnTo>
                  <a:lnTo>
                    <a:pt x="98" y="231"/>
                  </a:lnTo>
                  <a:lnTo>
                    <a:pt x="98" y="233"/>
                  </a:lnTo>
                  <a:lnTo>
                    <a:pt x="92" y="242"/>
                  </a:lnTo>
                  <a:lnTo>
                    <a:pt x="86" y="253"/>
                  </a:lnTo>
                  <a:lnTo>
                    <a:pt x="85" y="255"/>
                  </a:lnTo>
                  <a:lnTo>
                    <a:pt x="83" y="254"/>
                  </a:lnTo>
                  <a:lnTo>
                    <a:pt x="83" y="249"/>
                  </a:lnTo>
                  <a:lnTo>
                    <a:pt x="85" y="245"/>
                  </a:lnTo>
                  <a:lnTo>
                    <a:pt x="86" y="242"/>
                  </a:lnTo>
                  <a:lnTo>
                    <a:pt x="87" y="237"/>
                  </a:lnTo>
                  <a:lnTo>
                    <a:pt x="89" y="235"/>
                  </a:lnTo>
                  <a:lnTo>
                    <a:pt x="86" y="234"/>
                  </a:lnTo>
                  <a:lnTo>
                    <a:pt x="85" y="234"/>
                  </a:lnTo>
                  <a:lnTo>
                    <a:pt x="85" y="232"/>
                  </a:lnTo>
                  <a:lnTo>
                    <a:pt x="86" y="229"/>
                  </a:lnTo>
                  <a:lnTo>
                    <a:pt x="85" y="220"/>
                  </a:lnTo>
                  <a:lnTo>
                    <a:pt x="84" y="215"/>
                  </a:lnTo>
                  <a:lnTo>
                    <a:pt x="80" y="208"/>
                  </a:lnTo>
                  <a:lnTo>
                    <a:pt x="77" y="200"/>
                  </a:lnTo>
                  <a:lnTo>
                    <a:pt x="75" y="194"/>
                  </a:lnTo>
                  <a:lnTo>
                    <a:pt x="74" y="189"/>
                  </a:lnTo>
                  <a:lnTo>
                    <a:pt x="73" y="179"/>
                  </a:lnTo>
                  <a:lnTo>
                    <a:pt x="72" y="175"/>
                  </a:lnTo>
                  <a:lnTo>
                    <a:pt x="72" y="171"/>
                  </a:lnTo>
                  <a:lnTo>
                    <a:pt x="72" y="170"/>
                  </a:lnTo>
                  <a:lnTo>
                    <a:pt x="70" y="169"/>
                  </a:lnTo>
                  <a:lnTo>
                    <a:pt x="69" y="169"/>
                  </a:lnTo>
                  <a:lnTo>
                    <a:pt x="67" y="163"/>
                  </a:lnTo>
                  <a:lnTo>
                    <a:pt x="64" y="159"/>
                  </a:lnTo>
                  <a:lnTo>
                    <a:pt x="63" y="157"/>
                  </a:lnTo>
                  <a:lnTo>
                    <a:pt x="61" y="158"/>
                  </a:lnTo>
                  <a:lnTo>
                    <a:pt x="61" y="164"/>
                  </a:lnTo>
                  <a:lnTo>
                    <a:pt x="60" y="166"/>
                  </a:lnTo>
                  <a:lnTo>
                    <a:pt x="57" y="169"/>
                  </a:lnTo>
                  <a:lnTo>
                    <a:pt x="54" y="170"/>
                  </a:lnTo>
                  <a:lnTo>
                    <a:pt x="47" y="174"/>
                  </a:lnTo>
                  <a:lnTo>
                    <a:pt x="45" y="178"/>
                  </a:lnTo>
                  <a:lnTo>
                    <a:pt x="44" y="179"/>
                  </a:lnTo>
                  <a:lnTo>
                    <a:pt x="42" y="180"/>
                  </a:lnTo>
                  <a:lnTo>
                    <a:pt x="41" y="178"/>
                  </a:lnTo>
                  <a:lnTo>
                    <a:pt x="41" y="176"/>
                  </a:lnTo>
                  <a:lnTo>
                    <a:pt x="40" y="176"/>
                  </a:lnTo>
                  <a:lnTo>
                    <a:pt x="38" y="178"/>
                  </a:lnTo>
                  <a:lnTo>
                    <a:pt x="36" y="178"/>
                  </a:lnTo>
                  <a:lnTo>
                    <a:pt x="35" y="177"/>
                  </a:lnTo>
                  <a:lnTo>
                    <a:pt x="36" y="174"/>
                  </a:lnTo>
                  <a:lnTo>
                    <a:pt x="36" y="173"/>
                  </a:lnTo>
                  <a:lnTo>
                    <a:pt x="32" y="174"/>
                  </a:lnTo>
                  <a:lnTo>
                    <a:pt x="30" y="175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27" y="173"/>
                  </a:lnTo>
                  <a:lnTo>
                    <a:pt x="30" y="163"/>
                  </a:lnTo>
                  <a:lnTo>
                    <a:pt x="31" y="158"/>
                  </a:lnTo>
                  <a:lnTo>
                    <a:pt x="31" y="153"/>
                  </a:lnTo>
                  <a:lnTo>
                    <a:pt x="30" y="146"/>
                  </a:lnTo>
                  <a:lnTo>
                    <a:pt x="28" y="140"/>
                  </a:lnTo>
                  <a:lnTo>
                    <a:pt x="26" y="134"/>
                  </a:lnTo>
                  <a:lnTo>
                    <a:pt x="25" y="132"/>
                  </a:lnTo>
                  <a:lnTo>
                    <a:pt x="23" y="136"/>
                  </a:lnTo>
                  <a:lnTo>
                    <a:pt x="21" y="134"/>
                  </a:lnTo>
                  <a:lnTo>
                    <a:pt x="18" y="132"/>
                  </a:lnTo>
                  <a:lnTo>
                    <a:pt x="21" y="131"/>
                  </a:lnTo>
                  <a:lnTo>
                    <a:pt x="23" y="131"/>
                  </a:lnTo>
                  <a:lnTo>
                    <a:pt x="22" y="128"/>
                  </a:lnTo>
                  <a:lnTo>
                    <a:pt x="21" y="127"/>
                  </a:lnTo>
                  <a:lnTo>
                    <a:pt x="17" y="122"/>
                  </a:lnTo>
                  <a:lnTo>
                    <a:pt x="17" y="121"/>
                  </a:lnTo>
                  <a:lnTo>
                    <a:pt x="15" y="120"/>
                  </a:lnTo>
                  <a:lnTo>
                    <a:pt x="13" y="121"/>
                  </a:lnTo>
                  <a:lnTo>
                    <a:pt x="11" y="119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0" y="115"/>
                  </a:lnTo>
                  <a:lnTo>
                    <a:pt x="8" y="115"/>
                  </a:lnTo>
                  <a:lnTo>
                    <a:pt x="4" y="112"/>
                  </a:lnTo>
                  <a:lnTo>
                    <a:pt x="1" y="109"/>
                  </a:lnTo>
                  <a:lnTo>
                    <a:pt x="0" y="107"/>
                  </a:lnTo>
                  <a:lnTo>
                    <a:pt x="2" y="105"/>
                  </a:lnTo>
                  <a:lnTo>
                    <a:pt x="7" y="101"/>
                  </a:lnTo>
                  <a:lnTo>
                    <a:pt x="6" y="9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155">
              <a:extLst>
                <a:ext uri="{FF2B5EF4-FFF2-40B4-BE49-F238E27FC236}">
                  <a16:creationId xmlns:a16="http://schemas.microsoft.com/office/drawing/2014/main" id="{BF343EC2-5FDD-822A-9AD1-C76DD0DC3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319" y="3643256"/>
              <a:ext cx="151188" cy="181535"/>
            </a:xfrm>
            <a:custGeom>
              <a:avLst/>
              <a:gdLst/>
              <a:ahLst/>
              <a:cxnLst>
                <a:cxn ang="0">
                  <a:pos x="70" y="111"/>
                </a:cxn>
                <a:cxn ang="0">
                  <a:pos x="71" y="102"/>
                </a:cxn>
                <a:cxn ang="0">
                  <a:pos x="67" y="95"/>
                </a:cxn>
                <a:cxn ang="0">
                  <a:pos x="60" y="84"/>
                </a:cxn>
                <a:cxn ang="0">
                  <a:pos x="60" y="73"/>
                </a:cxn>
                <a:cxn ang="0">
                  <a:pos x="53" y="65"/>
                </a:cxn>
                <a:cxn ang="0">
                  <a:pos x="51" y="60"/>
                </a:cxn>
                <a:cxn ang="0">
                  <a:pos x="44" y="58"/>
                </a:cxn>
                <a:cxn ang="0">
                  <a:pos x="40" y="60"/>
                </a:cxn>
                <a:cxn ang="0">
                  <a:pos x="36" y="65"/>
                </a:cxn>
                <a:cxn ang="0">
                  <a:pos x="31" y="64"/>
                </a:cxn>
                <a:cxn ang="0">
                  <a:pos x="24" y="62"/>
                </a:cxn>
                <a:cxn ang="0">
                  <a:pos x="15" y="72"/>
                </a:cxn>
                <a:cxn ang="0">
                  <a:pos x="11" y="69"/>
                </a:cxn>
                <a:cxn ang="0">
                  <a:pos x="12" y="63"/>
                </a:cxn>
                <a:cxn ang="0">
                  <a:pos x="16" y="51"/>
                </a:cxn>
                <a:cxn ang="0">
                  <a:pos x="14" y="42"/>
                </a:cxn>
                <a:cxn ang="0">
                  <a:pos x="9" y="44"/>
                </a:cxn>
                <a:cxn ang="0">
                  <a:pos x="5" y="43"/>
                </a:cxn>
                <a:cxn ang="0">
                  <a:pos x="5" y="35"/>
                </a:cxn>
                <a:cxn ang="0">
                  <a:pos x="4" y="32"/>
                </a:cxn>
                <a:cxn ang="0">
                  <a:pos x="0" y="30"/>
                </a:cxn>
                <a:cxn ang="0">
                  <a:pos x="4" y="25"/>
                </a:cxn>
                <a:cxn ang="0">
                  <a:pos x="10" y="18"/>
                </a:cxn>
                <a:cxn ang="0">
                  <a:pos x="14" y="17"/>
                </a:cxn>
                <a:cxn ang="0">
                  <a:pos x="20" y="19"/>
                </a:cxn>
                <a:cxn ang="0">
                  <a:pos x="22" y="15"/>
                </a:cxn>
                <a:cxn ang="0">
                  <a:pos x="20" y="10"/>
                </a:cxn>
                <a:cxn ang="0">
                  <a:pos x="20" y="4"/>
                </a:cxn>
                <a:cxn ang="0">
                  <a:pos x="25" y="0"/>
                </a:cxn>
                <a:cxn ang="0">
                  <a:pos x="31" y="9"/>
                </a:cxn>
                <a:cxn ang="0">
                  <a:pos x="37" y="18"/>
                </a:cxn>
                <a:cxn ang="0">
                  <a:pos x="42" y="25"/>
                </a:cxn>
                <a:cxn ang="0">
                  <a:pos x="46" y="26"/>
                </a:cxn>
                <a:cxn ang="0">
                  <a:pos x="52" y="22"/>
                </a:cxn>
                <a:cxn ang="0">
                  <a:pos x="56" y="27"/>
                </a:cxn>
                <a:cxn ang="0">
                  <a:pos x="61" y="36"/>
                </a:cxn>
                <a:cxn ang="0">
                  <a:pos x="58" y="39"/>
                </a:cxn>
                <a:cxn ang="0">
                  <a:pos x="54" y="39"/>
                </a:cxn>
                <a:cxn ang="0">
                  <a:pos x="50" y="42"/>
                </a:cxn>
                <a:cxn ang="0">
                  <a:pos x="51" y="46"/>
                </a:cxn>
                <a:cxn ang="0">
                  <a:pos x="62" y="54"/>
                </a:cxn>
                <a:cxn ang="0">
                  <a:pos x="70" y="62"/>
                </a:cxn>
                <a:cxn ang="0">
                  <a:pos x="84" y="81"/>
                </a:cxn>
                <a:cxn ang="0">
                  <a:pos x="90" y="87"/>
                </a:cxn>
                <a:cxn ang="0">
                  <a:pos x="93" y="91"/>
                </a:cxn>
                <a:cxn ang="0">
                  <a:pos x="92" y="95"/>
                </a:cxn>
                <a:cxn ang="0">
                  <a:pos x="97" y="101"/>
                </a:cxn>
                <a:cxn ang="0">
                  <a:pos x="96" y="110"/>
                </a:cxn>
                <a:cxn ang="0">
                  <a:pos x="89" y="113"/>
                </a:cxn>
                <a:cxn ang="0">
                  <a:pos x="85" y="112"/>
                </a:cxn>
                <a:cxn ang="0">
                  <a:pos x="80" y="112"/>
                </a:cxn>
                <a:cxn ang="0">
                  <a:pos x="78" y="115"/>
                </a:cxn>
                <a:cxn ang="0">
                  <a:pos x="80" y="118"/>
                </a:cxn>
                <a:cxn ang="0">
                  <a:pos x="78" y="120"/>
                </a:cxn>
                <a:cxn ang="0">
                  <a:pos x="73" y="117"/>
                </a:cxn>
                <a:cxn ang="0">
                  <a:pos x="66" y="115"/>
                </a:cxn>
              </a:cxnLst>
              <a:rect l="0" t="0" r="r" b="b"/>
              <a:pathLst>
                <a:path w="97" h="120">
                  <a:moveTo>
                    <a:pt x="66" y="115"/>
                  </a:moveTo>
                  <a:lnTo>
                    <a:pt x="70" y="111"/>
                  </a:lnTo>
                  <a:lnTo>
                    <a:pt x="71" y="108"/>
                  </a:lnTo>
                  <a:lnTo>
                    <a:pt x="71" y="102"/>
                  </a:lnTo>
                  <a:lnTo>
                    <a:pt x="70" y="99"/>
                  </a:lnTo>
                  <a:lnTo>
                    <a:pt x="67" y="95"/>
                  </a:lnTo>
                  <a:lnTo>
                    <a:pt x="62" y="87"/>
                  </a:lnTo>
                  <a:lnTo>
                    <a:pt x="60" y="84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57" y="69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51" y="60"/>
                  </a:lnTo>
                  <a:lnTo>
                    <a:pt x="49" y="59"/>
                  </a:lnTo>
                  <a:lnTo>
                    <a:pt x="44" y="58"/>
                  </a:lnTo>
                  <a:lnTo>
                    <a:pt x="42" y="57"/>
                  </a:lnTo>
                  <a:lnTo>
                    <a:pt x="40" y="60"/>
                  </a:lnTo>
                  <a:lnTo>
                    <a:pt x="39" y="64"/>
                  </a:lnTo>
                  <a:lnTo>
                    <a:pt x="36" y="65"/>
                  </a:lnTo>
                  <a:lnTo>
                    <a:pt x="34" y="66"/>
                  </a:lnTo>
                  <a:lnTo>
                    <a:pt x="31" y="64"/>
                  </a:lnTo>
                  <a:lnTo>
                    <a:pt x="26" y="62"/>
                  </a:lnTo>
                  <a:lnTo>
                    <a:pt x="24" y="62"/>
                  </a:lnTo>
                  <a:lnTo>
                    <a:pt x="17" y="69"/>
                  </a:lnTo>
                  <a:lnTo>
                    <a:pt x="15" y="72"/>
                  </a:lnTo>
                  <a:lnTo>
                    <a:pt x="12" y="71"/>
                  </a:lnTo>
                  <a:lnTo>
                    <a:pt x="11" y="69"/>
                  </a:lnTo>
                  <a:lnTo>
                    <a:pt x="11" y="66"/>
                  </a:lnTo>
                  <a:lnTo>
                    <a:pt x="12" y="63"/>
                  </a:lnTo>
                  <a:lnTo>
                    <a:pt x="15" y="54"/>
                  </a:lnTo>
                  <a:lnTo>
                    <a:pt x="16" y="51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9" y="44"/>
                  </a:lnTo>
                  <a:lnTo>
                    <a:pt x="6" y="44"/>
                  </a:lnTo>
                  <a:lnTo>
                    <a:pt x="5" y="43"/>
                  </a:lnTo>
                  <a:lnTo>
                    <a:pt x="4" y="40"/>
                  </a:lnTo>
                  <a:lnTo>
                    <a:pt x="5" y="35"/>
                  </a:lnTo>
                  <a:lnTo>
                    <a:pt x="5" y="33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4" y="25"/>
                  </a:lnTo>
                  <a:lnTo>
                    <a:pt x="7" y="22"/>
                  </a:lnTo>
                  <a:lnTo>
                    <a:pt x="10" y="18"/>
                  </a:lnTo>
                  <a:lnTo>
                    <a:pt x="13" y="16"/>
                  </a:lnTo>
                  <a:lnTo>
                    <a:pt x="14" y="17"/>
                  </a:lnTo>
                  <a:lnTo>
                    <a:pt x="16" y="18"/>
                  </a:lnTo>
                  <a:lnTo>
                    <a:pt x="20" y="19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0" y="10"/>
                  </a:lnTo>
                  <a:lnTo>
                    <a:pt x="19" y="6"/>
                  </a:lnTo>
                  <a:lnTo>
                    <a:pt x="20" y="4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8" y="5"/>
                  </a:lnTo>
                  <a:lnTo>
                    <a:pt x="31" y="9"/>
                  </a:lnTo>
                  <a:lnTo>
                    <a:pt x="35" y="13"/>
                  </a:lnTo>
                  <a:lnTo>
                    <a:pt x="37" y="18"/>
                  </a:lnTo>
                  <a:lnTo>
                    <a:pt x="39" y="23"/>
                  </a:lnTo>
                  <a:lnTo>
                    <a:pt x="42" y="25"/>
                  </a:lnTo>
                  <a:lnTo>
                    <a:pt x="45" y="27"/>
                  </a:lnTo>
                  <a:lnTo>
                    <a:pt x="46" y="26"/>
                  </a:lnTo>
                  <a:lnTo>
                    <a:pt x="49" y="23"/>
                  </a:lnTo>
                  <a:lnTo>
                    <a:pt x="52" y="22"/>
                  </a:lnTo>
                  <a:lnTo>
                    <a:pt x="54" y="23"/>
                  </a:lnTo>
                  <a:lnTo>
                    <a:pt x="56" y="27"/>
                  </a:lnTo>
                  <a:lnTo>
                    <a:pt x="61" y="33"/>
                  </a:lnTo>
                  <a:lnTo>
                    <a:pt x="61" y="36"/>
                  </a:lnTo>
                  <a:lnTo>
                    <a:pt x="60" y="38"/>
                  </a:lnTo>
                  <a:lnTo>
                    <a:pt x="58" y="39"/>
                  </a:lnTo>
                  <a:lnTo>
                    <a:pt x="57" y="40"/>
                  </a:lnTo>
                  <a:lnTo>
                    <a:pt x="54" y="39"/>
                  </a:lnTo>
                  <a:lnTo>
                    <a:pt x="52" y="40"/>
                  </a:lnTo>
                  <a:lnTo>
                    <a:pt x="50" y="42"/>
                  </a:lnTo>
                  <a:lnTo>
                    <a:pt x="51" y="45"/>
                  </a:lnTo>
                  <a:lnTo>
                    <a:pt x="51" y="46"/>
                  </a:lnTo>
                  <a:lnTo>
                    <a:pt x="59" y="51"/>
                  </a:lnTo>
                  <a:lnTo>
                    <a:pt x="62" y="54"/>
                  </a:lnTo>
                  <a:lnTo>
                    <a:pt x="66" y="58"/>
                  </a:lnTo>
                  <a:lnTo>
                    <a:pt x="70" y="62"/>
                  </a:lnTo>
                  <a:lnTo>
                    <a:pt x="80" y="75"/>
                  </a:lnTo>
                  <a:lnTo>
                    <a:pt x="84" y="81"/>
                  </a:lnTo>
                  <a:lnTo>
                    <a:pt x="86" y="84"/>
                  </a:lnTo>
                  <a:lnTo>
                    <a:pt x="90" y="87"/>
                  </a:lnTo>
                  <a:lnTo>
                    <a:pt x="92" y="88"/>
                  </a:lnTo>
                  <a:lnTo>
                    <a:pt x="93" y="91"/>
                  </a:lnTo>
                  <a:lnTo>
                    <a:pt x="92" y="94"/>
                  </a:lnTo>
                  <a:lnTo>
                    <a:pt x="92" y="95"/>
                  </a:lnTo>
                  <a:lnTo>
                    <a:pt x="95" y="98"/>
                  </a:lnTo>
                  <a:lnTo>
                    <a:pt x="97" y="101"/>
                  </a:lnTo>
                  <a:lnTo>
                    <a:pt x="97" y="105"/>
                  </a:lnTo>
                  <a:lnTo>
                    <a:pt x="96" y="110"/>
                  </a:lnTo>
                  <a:lnTo>
                    <a:pt x="95" y="111"/>
                  </a:lnTo>
                  <a:lnTo>
                    <a:pt x="89" y="113"/>
                  </a:lnTo>
                  <a:lnTo>
                    <a:pt x="87" y="114"/>
                  </a:lnTo>
                  <a:lnTo>
                    <a:pt x="85" y="112"/>
                  </a:lnTo>
                  <a:lnTo>
                    <a:pt x="82" y="111"/>
                  </a:lnTo>
                  <a:lnTo>
                    <a:pt x="80" y="112"/>
                  </a:lnTo>
                  <a:lnTo>
                    <a:pt x="78" y="114"/>
                  </a:lnTo>
                  <a:lnTo>
                    <a:pt x="78" y="115"/>
                  </a:lnTo>
                  <a:lnTo>
                    <a:pt x="79" y="116"/>
                  </a:lnTo>
                  <a:lnTo>
                    <a:pt x="80" y="118"/>
                  </a:lnTo>
                  <a:lnTo>
                    <a:pt x="79" y="119"/>
                  </a:lnTo>
                  <a:lnTo>
                    <a:pt x="78" y="120"/>
                  </a:lnTo>
                  <a:lnTo>
                    <a:pt x="75" y="118"/>
                  </a:lnTo>
                  <a:lnTo>
                    <a:pt x="73" y="117"/>
                  </a:lnTo>
                  <a:lnTo>
                    <a:pt x="69" y="116"/>
                  </a:lnTo>
                  <a:lnTo>
                    <a:pt x="66" y="11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156">
              <a:extLst>
                <a:ext uri="{FF2B5EF4-FFF2-40B4-BE49-F238E27FC236}">
                  <a16:creationId xmlns:a16="http://schemas.microsoft.com/office/drawing/2014/main" id="{F501F37C-32F3-5292-5473-2ADF767F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6766" y="3688640"/>
              <a:ext cx="165215" cy="302559"/>
            </a:xfrm>
            <a:custGeom>
              <a:avLst/>
              <a:gdLst/>
              <a:ahLst/>
              <a:cxnLst>
                <a:cxn ang="0">
                  <a:pos x="57" y="199"/>
                </a:cxn>
                <a:cxn ang="0">
                  <a:pos x="50" y="198"/>
                </a:cxn>
                <a:cxn ang="0">
                  <a:pos x="48" y="196"/>
                </a:cxn>
                <a:cxn ang="0">
                  <a:pos x="43" y="191"/>
                </a:cxn>
                <a:cxn ang="0">
                  <a:pos x="36" y="189"/>
                </a:cxn>
                <a:cxn ang="0">
                  <a:pos x="32" y="187"/>
                </a:cxn>
                <a:cxn ang="0">
                  <a:pos x="29" y="178"/>
                </a:cxn>
                <a:cxn ang="0">
                  <a:pos x="22" y="169"/>
                </a:cxn>
                <a:cxn ang="0">
                  <a:pos x="14" y="165"/>
                </a:cxn>
                <a:cxn ang="0">
                  <a:pos x="12" y="156"/>
                </a:cxn>
                <a:cxn ang="0">
                  <a:pos x="17" y="138"/>
                </a:cxn>
                <a:cxn ang="0">
                  <a:pos x="26" y="109"/>
                </a:cxn>
                <a:cxn ang="0">
                  <a:pos x="23" y="92"/>
                </a:cxn>
                <a:cxn ang="0">
                  <a:pos x="11" y="74"/>
                </a:cxn>
                <a:cxn ang="0">
                  <a:pos x="15" y="61"/>
                </a:cxn>
                <a:cxn ang="0">
                  <a:pos x="18" y="54"/>
                </a:cxn>
                <a:cxn ang="0">
                  <a:pos x="6" y="39"/>
                </a:cxn>
                <a:cxn ang="0">
                  <a:pos x="3" y="27"/>
                </a:cxn>
                <a:cxn ang="0">
                  <a:pos x="5" y="19"/>
                </a:cxn>
                <a:cxn ang="0">
                  <a:pos x="11" y="10"/>
                </a:cxn>
                <a:cxn ang="0">
                  <a:pos x="27" y="2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4" y="14"/>
                </a:cxn>
                <a:cxn ang="0">
                  <a:pos x="51" y="21"/>
                </a:cxn>
                <a:cxn ang="0">
                  <a:pos x="46" y="39"/>
                </a:cxn>
                <a:cxn ang="0">
                  <a:pos x="59" y="32"/>
                </a:cxn>
                <a:cxn ang="0">
                  <a:pos x="71" y="35"/>
                </a:cxn>
                <a:cxn ang="0">
                  <a:pos x="79" y="28"/>
                </a:cxn>
                <a:cxn ang="0">
                  <a:pos x="88" y="35"/>
                </a:cxn>
                <a:cxn ang="0">
                  <a:pos x="95" y="54"/>
                </a:cxn>
                <a:cxn ang="0">
                  <a:pos x="106" y="72"/>
                </a:cxn>
                <a:cxn ang="0">
                  <a:pos x="99" y="84"/>
                </a:cxn>
                <a:cxn ang="0">
                  <a:pos x="84" y="83"/>
                </a:cxn>
                <a:cxn ang="0">
                  <a:pos x="66" y="94"/>
                </a:cxn>
                <a:cxn ang="0">
                  <a:pos x="66" y="106"/>
                </a:cxn>
                <a:cxn ang="0">
                  <a:pos x="69" y="114"/>
                </a:cxn>
                <a:cxn ang="0">
                  <a:pos x="57" y="106"/>
                </a:cxn>
                <a:cxn ang="0">
                  <a:pos x="48" y="106"/>
                </a:cxn>
                <a:cxn ang="0">
                  <a:pos x="46" y="95"/>
                </a:cxn>
                <a:cxn ang="0">
                  <a:pos x="35" y="96"/>
                </a:cxn>
                <a:cxn ang="0">
                  <a:pos x="32" y="108"/>
                </a:cxn>
                <a:cxn ang="0">
                  <a:pos x="28" y="125"/>
                </a:cxn>
                <a:cxn ang="0">
                  <a:pos x="24" y="151"/>
                </a:cxn>
                <a:cxn ang="0">
                  <a:pos x="32" y="151"/>
                </a:cxn>
                <a:cxn ang="0">
                  <a:pos x="33" y="160"/>
                </a:cxn>
                <a:cxn ang="0">
                  <a:pos x="38" y="169"/>
                </a:cxn>
                <a:cxn ang="0">
                  <a:pos x="42" y="181"/>
                </a:cxn>
                <a:cxn ang="0">
                  <a:pos x="55" y="184"/>
                </a:cxn>
              </a:cxnLst>
              <a:rect l="0" t="0" r="r" b="b"/>
              <a:pathLst>
                <a:path w="106" h="200">
                  <a:moveTo>
                    <a:pt x="62" y="192"/>
                  </a:moveTo>
                  <a:lnTo>
                    <a:pt x="61" y="194"/>
                  </a:lnTo>
                  <a:lnTo>
                    <a:pt x="58" y="196"/>
                  </a:lnTo>
                  <a:lnTo>
                    <a:pt x="57" y="199"/>
                  </a:lnTo>
                  <a:lnTo>
                    <a:pt x="54" y="200"/>
                  </a:lnTo>
                  <a:lnTo>
                    <a:pt x="53" y="197"/>
                  </a:lnTo>
                  <a:lnTo>
                    <a:pt x="51" y="196"/>
                  </a:lnTo>
                  <a:lnTo>
                    <a:pt x="50" y="198"/>
                  </a:lnTo>
                  <a:lnTo>
                    <a:pt x="48" y="200"/>
                  </a:lnTo>
                  <a:lnTo>
                    <a:pt x="47" y="200"/>
                  </a:lnTo>
                  <a:lnTo>
                    <a:pt x="47" y="198"/>
                  </a:lnTo>
                  <a:lnTo>
                    <a:pt x="48" y="196"/>
                  </a:lnTo>
                  <a:lnTo>
                    <a:pt x="48" y="195"/>
                  </a:lnTo>
                  <a:lnTo>
                    <a:pt x="47" y="193"/>
                  </a:lnTo>
                  <a:lnTo>
                    <a:pt x="46" y="192"/>
                  </a:lnTo>
                  <a:lnTo>
                    <a:pt x="43" y="191"/>
                  </a:lnTo>
                  <a:lnTo>
                    <a:pt x="42" y="189"/>
                  </a:lnTo>
                  <a:lnTo>
                    <a:pt x="39" y="189"/>
                  </a:lnTo>
                  <a:lnTo>
                    <a:pt x="36" y="190"/>
                  </a:lnTo>
                  <a:lnTo>
                    <a:pt x="36" y="189"/>
                  </a:lnTo>
                  <a:lnTo>
                    <a:pt x="38" y="187"/>
                  </a:lnTo>
                  <a:lnTo>
                    <a:pt x="36" y="186"/>
                  </a:lnTo>
                  <a:lnTo>
                    <a:pt x="34" y="187"/>
                  </a:lnTo>
                  <a:lnTo>
                    <a:pt x="32" y="187"/>
                  </a:lnTo>
                  <a:lnTo>
                    <a:pt x="30" y="185"/>
                  </a:lnTo>
                  <a:lnTo>
                    <a:pt x="29" y="182"/>
                  </a:lnTo>
                  <a:lnTo>
                    <a:pt x="30" y="180"/>
                  </a:lnTo>
                  <a:lnTo>
                    <a:pt x="29" y="178"/>
                  </a:lnTo>
                  <a:lnTo>
                    <a:pt x="27" y="177"/>
                  </a:lnTo>
                  <a:lnTo>
                    <a:pt x="25" y="177"/>
                  </a:lnTo>
                  <a:lnTo>
                    <a:pt x="23" y="172"/>
                  </a:lnTo>
                  <a:lnTo>
                    <a:pt x="22" y="169"/>
                  </a:lnTo>
                  <a:lnTo>
                    <a:pt x="20" y="168"/>
                  </a:lnTo>
                  <a:lnTo>
                    <a:pt x="18" y="167"/>
                  </a:lnTo>
                  <a:lnTo>
                    <a:pt x="15" y="164"/>
                  </a:lnTo>
                  <a:lnTo>
                    <a:pt x="14" y="165"/>
                  </a:lnTo>
                  <a:lnTo>
                    <a:pt x="12" y="166"/>
                  </a:lnTo>
                  <a:lnTo>
                    <a:pt x="11" y="163"/>
                  </a:lnTo>
                  <a:lnTo>
                    <a:pt x="11" y="160"/>
                  </a:lnTo>
                  <a:lnTo>
                    <a:pt x="12" y="156"/>
                  </a:lnTo>
                  <a:lnTo>
                    <a:pt x="15" y="145"/>
                  </a:lnTo>
                  <a:lnTo>
                    <a:pt x="17" y="140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23" y="127"/>
                  </a:lnTo>
                  <a:lnTo>
                    <a:pt x="29" y="118"/>
                  </a:lnTo>
                  <a:lnTo>
                    <a:pt x="29" y="116"/>
                  </a:lnTo>
                  <a:lnTo>
                    <a:pt x="26" y="109"/>
                  </a:lnTo>
                  <a:lnTo>
                    <a:pt x="23" y="102"/>
                  </a:lnTo>
                  <a:lnTo>
                    <a:pt x="23" y="100"/>
                  </a:lnTo>
                  <a:lnTo>
                    <a:pt x="23" y="96"/>
                  </a:lnTo>
                  <a:lnTo>
                    <a:pt x="23" y="92"/>
                  </a:lnTo>
                  <a:lnTo>
                    <a:pt x="21" y="90"/>
                  </a:lnTo>
                  <a:lnTo>
                    <a:pt x="18" y="86"/>
                  </a:lnTo>
                  <a:lnTo>
                    <a:pt x="15" y="83"/>
                  </a:lnTo>
                  <a:lnTo>
                    <a:pt x="11" y="74"/>
                  </a:lnTo>
                  <a:lnTo>
                    <a:pt x="10" y="72"/>
                  </a:lnTo>
                  <a:lnTo>
                    <a:pt x="15" y="69"/>
                  </a:lnTo>
                  <a:lnTo>
                    <a:pt x="16" y="68"/>
                  </a:lnTo>
                  <a:lnTo>
                    <a:pt x="15" y="61"/>
                  </a:lnTo>
                  <a:lnTo>
                    <a:pt x="15" y="60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8" y="54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7" y="40"/>
                  </a:lnTo>
                  <a:lnTo>
                    <a:pt x="6" y="39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5" y="25"/>
                  </a:lnTo>
                  <a:lnTo>
                    <a:pt x="5" y="22"/>
                  </a:lnTo>
                  <a:lnTo>
                    <a:pt x="5" y="19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9" y="9"/>
                  </a:lnTo>
                  <a:lnTo>
                    <a:pt x="11" y="10"/>
                  </a:lnTo>
                  <a:lnTo>
                    <a:pt x="15" y="10"/>
                  </a:lnTo>
                  <a:lnTo>
                    <a:pt x="21" y="8"/>
                  </a:lnTo>
                  <a:lnTo>
                    <a:pt x="24" y="4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10"/>
                  </a:lnTo>
                  <a:lnTo>
                    <a:pt x="40" y="13"/>
                  </a:lnTo>
                  <a:lnTo>
                    <a:pt x="41" y="14"/>
                  </a:lnTo>
                  <a:lnTo>
                    <a:pt x="44" y="14"/>
                  </a:lnTo>
                  <a:lnTo>
                    <a:pt x="47" y="12"/>
                  </a:lnTo>
                  <a:lnTo>
                    <a:pt x="49" y="12"/>
                  </a:lnTo>
                  <a:lnTo>
                    <a:pt x="49" y="13"/>
                  </a:lnTo>
                  <a:lnTo>
                    <a:pt x="51" y="21"/>
                  </a:lnTo>
                  <a:lnTo>
                    <a:pt x="50" y="24"/>
                  </a:lnTo>
                  <a:lnTo>
                    <a:pt x="47" y="33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7" y="41"/>
                  </a:lnTo>
                  <a:lnTo>
                    <a:pt x="50" y="42"/>
                  </a:lnTo>
                  <a:lnTo>
                    <a:pt x="52" y="39"/>
                  </a:lnTo>
                  <a:lnTo>
                    <a:pt x="59" y="32"/>
                  </a:lnTo>
                  <a:lnTo>
                    <a:pt x="61" y="32"/>
                  </a:lnTo>
                  <a:lnTo>
                    <a:pt x="66" y="34"/>
                  </a:lnTo>
                  <a:lnTo>
                    <a:pt x="69" y="36"/>
                  </a:lnTo>
                  <a:lnTo>
                    <a:pt x="71" y="35"/>
                  </a:lnTo>
                  <a:lnTo>
                    <a:pt x="74" y="34"/>
                  </a:lnTo>
                  <a:lnTo>
                    <a:pt x="75" y="30"/>
                  </a:lnTo>
                  <a:lnTo>
                    <a:pt x="77" y="27"/>
                  </a:lnTo>
                  <a:lnTo>
                    <a:pt x="79" y="28"/>
                  </a:lnTo>
                  <a:lnTo>
                    <a:pt x="84" y="29"/>
                  </a:lnTo>
                  <a:lnTo>
                    <a:pt x="86" y="30"/>
                  </a:lnTo>
                  <a:lnTo>
                    <a:pt x="86" y="31"/>
                  </a:lnTo>
                  <a:lnTo>
                    <a:pt x="88" y="35"/>
                  </a:lnTo>
                  <a:lnTo>
                    <a:pt x="92" y="39"/>
                  </a:lnTo>
                  <a:lnTo>
                    <a:pt x="95" y="43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7" y="57"/>
                  </a:lnTo>
                  <a:lnTo>
                    <a:pt x="102" y="65"/>
                  </a:lnTo>
                  <a:lnTo>
                    <a:pt x="105" y="69"/>
                  </a:lnTo>
                  <a:lnTo>
                    <a:pt x="106" y="72"/>
                  </a:lnTo>
                  <a:lnTo>
                    <a:pt x="106" y="78"/>
                  </a:lnTo>
                  <a:lnTo>
                    <a:pt x="105" y="81"/>
                  </a:lnTo>
                  <a:lnTo>
                    <a:pt x="101" y="85"/>
                  </a:lnTo>
                  <a:lnTo>
                    <a:pt x="99" y="84"/>
                  </a:lnTo>
                  <a:lnTo>
                    <a:pt x="95" y="83"/>
                  </a:lnTo>
                  <a:lnTo>
                    <a:pt x="92" y="83"/>
                  </a:lnTo>
                  <a:lnTo>
                    <a:pt x="89" y="83"/>
                  </a:lnTo>
                  <a:lnTo>
                    <a:pt x="84" y="83"/>
                  </a:lnTo>
                  <a:lnTo>
                    <a:pt x="77" y="83"/>
                  </a:lnTo>
                  <a:lnTo>
                    <a:pt x="75" y="84"/>
                  </a:lnTo>
                  <a:lnTo>
                    <a:pt x="72" y="87"/>
                  </a:lnTo>
                  <a:lnTo>
                    <a:pt x="66" y="94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102"/>
                  </a:lnTo>
                  <a:lnTo>
                    <a:pt x="66" y="106"/>
                  </a:lnTo>
                  <a:lnTo>
                    <a:pt x="69" y="110"/>
                  </a:lnTo>
                  <a:lnTo>
                    <a:pt x="70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8" y="113"/>
                  </a:lnTo>
                  <a:lnTo>
                    <a:pt x="65" y="112"/>
                  </a:lnTo>
                  <a:lnTo>
                    <a:pt x="60" y="107"/>
                  </a:lnTo>
                  <a:lnTo>
                    <a:pt x="57" y="106"/>
                  </a:lnTo>
                  <a:lnTo>
                    <a:pt x="55" y="106"/>
                  </a:lnTo>
                  <a:lnTo>
                    <a:pt x="52" y="107"/>
                  </a:lnTo>
                  <a:lnTo>
                    <a:pt x="50" y="106"/>
                  </a:lnTo>
                  <a:lnTo>
                    <a:pt x="48" y="106"/>
                  </a:lnTo>
                  <a:lnTo>
                    <a:pt x="46" y="106"/>
                  </a:lnTo>
                  <a:lnTo>
                    <a:pt x="46" y="104"/>
                  </a:lnTo>
                  <a:lnTo>
                    <a:pt x="47" y="96"/>
                  </a:lnTo>
                  <a:lnTo>
                    <a:pt x="46" y="95"/>
                  </a:lnTo>
                  <a:lnTo>
                    <a:pt x="42" y="95"/>
                  </a:lnTo>
                  <a:lnTo>
                    <a:pt x="41" y="94"/>
                  </a:lnTo>
                  <a:lnTo>
                    <a:pt x="38" y="95"/>
                  </a:lnTo>
                  <a:lnTo>
                    <a:pt x="35" y="96"/>
                  </a:lnTo>
                  <a:lnTo>
                    <a:pt x="33" y="98"/>
                  </a:lnTo>
                  <a:lnTo>
                    <a:pt x="35" y="102"/>
                  </a:lnTo>
                  <a:lnTo>
                    <a:pt x="34" y="103"/>
                  </a:lnTo>
                  <a:lnTo>
                    <a:pt x="32" y="108"/>
                  </a:lnTo>
                  <a:lnTo>
                    <a:pt x="33" y="111"/>
                  </a:lnTo>
                  <a:lnTo>
                    <a:pt x="33" y="114"/>
                  </a:lnTo>
                  <a:lnTo>
                    <a:pt x="32" y="118"/>
                  </a:lnTo>
                  <a:lnTo>
                    <a:pt x="28" y="125"/>
                  </a:lnTo>
                  <a:lnTo>
                    <a:pt x="24" y="135"/>
                  </a:lnTo>
                  <a:lnTo>
                    <a:pt x="22" y="143"/>
                  </a:lnTo>
                  <a:lnTo>
                    <a:pt x="23" y="150"/>
                  </a:lnTo>
                  <a:lnTo>
                    <a:pt x="24" y="151"/>
                  </a:lnTo>
                  <a:lnTo>
                    <a:pt x="25" y="153"/>
                  </a:lnTo>
                  <a:lnTo>
                    <a:pt x="29" y="152"/>
                  </a:lnTo>
                  <a:lnTo>
                    <a:pt x="31" y="151"/>
                  </a:lnTo>
                  <a:lnTo>
                    <a:pt x="32" y="151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3" y="159"/>
                  </a:lnTo>
                  <a:lnTo>
                    <a:pt x="33" y="160"/>
                  </a:lnTo>
                  <a:lnTo>
                    <a:pt x="35" y="161"/>
                  </a:lnTo>
                  <a:lnTo>
                    <a:pt x="36" y="161"/>
                  </a:lnTo>
                  <a:lnTo>
                    <a:pt x="37" y="163"/>
                  </a:lnTo>
                  <a:lnTo>
                    <a:pt x="38" y="169"/>
                  </a:lnTo>
                  <a:lnTo>
                    <a:pt x="38" y="171"/>
                  </a:lnTo>
                  <a:lnTo>
                    <a:pt x="39" y="175"/>
                  </a:lnTo>
                  <a:lnTo>
                    <a:pt x="42" y="180"/>
                  </a:lnTo>
                  <a:lnTo>
                    <a:pt x="42" y="181"/>
                  </a:lnTo>
                  <a:lnTo>
                    <a:pt x="47" y="183"/>
                  </a:lnTo>
                  <a:lnTo>
                    <a:pt x="50" y="184"/>
                  </a:lnTo>
                  <a:lnTo>
                    <a:pt x="53" y="183"/>
                  </a:lnTo>
                  <a:lnTo>
                    <a:pt x="55" y="184"/>
                  </a:lnTo>
                  <a:lnTo>
                    <a:pt x="56" y="188"/>
                  </a:lnTo>
                  <a:lnTo>
                    <a:pt x="60" y="191"/>
                  </a:lnTo>
                  <a:lnTo>
                    <a:pt x="62" y="192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157">
              <a:extLst>
                <a:ext uri="{FF2B5EF4-FFF2-40B4-BE49-F238E27FC236}">
                  <a16:creationId xmlns:a16="http://schemas.microsoft.com/office/drawing/2014/main" id="{9450A609-95FD-7D6B-899A-16233B668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8078" y="3809664"/>
              <a:ext cx="105987" cy="86230"/>
            </a:xfrm>
            <a:custGeom>
              <a:avLst/>
              <a:gdLst/>
              <a:ahLst/>
              <a:cxnLst>
                <a:cxn ang="0">
                  <a:pos x="39" y="6"/>
                </a:cxn>
                <a:cxn ang="0">
                  <a:pos x="45" y="8"/>
                </a:cxn>
                <a:cxn ang="0">
                  <a:pos x="49" y="9"/>
                </a:cxn>
                <a:cxn ang="0">
                  <a:pos x="49" y="6"/>
                </a:cxn>
                <a:cxn ang="0">
                  <a:pos x="48" y="4"/>
                </a:cxn>
                <a:cxn ang="0">
                  <a:pos x="52" y="1"/>
                </a:cxn>
                <a:cxn ang="0">
                  <a:pos x="57" y="4"/>
                </a:cxn>
                <a:cxn ang="0">
                  <a:pos x="65" y="1"/>
                </a:cxn>
                <a:cxn ang="0">
                  <a:pos x="65" y="5"/>
                </a:cxn>
                <a:cxn ang="0">
                  <a:pos x="68" y="16"/>
                </a:cxn>
                <a:cxn ang="0">
                  <a:pos x="67" y="20"/>
                </a:cxn>
                <a:cxn ang="0">
                  <a:pos x="66" y="30"/>
                </a:cxn>
                <a:cxn ang="0">
                  <a:pos x="60" y="33"/>
                </a:cxn>
                <a:cxn ang="0">
                  <a:pos x="52" y="37"/>
                </a:cxn>
                <a:cxn ang="0">
                  <a:pos x="45" y="43"/>
                </a:cxn>
                <a:cxn ang="0">
                  <a:pos x="49" y="48"/>
                </a:cxn>
                <a:cxn ang="0">
                  <a:pos x="48" y="51"/>
                </a:cxn>
                <a:cxn ang="0">
                  <a:pos x="41" y="50"/>
                </a:cxn>
                <a:cxn ang="0">
                  <a:pos x="32" y="54"/>
                </a:cxn>
                <a:cxn ang="0">
                  <a:pos x="27" y="57"/>
                </a:cxn>
                <a:cxn ang="0">
                  <a:pos x="24" y="55"/>
                </a:cxn>
                <a:cxn ang="0">
                  <a:pos x="19" y="55"/>
                </a:cxn>
                <a:cxn ang="0">
                  <a:pos x="16" y="55"/>
                </a:cxn>
                <a:cxn ang="0">
                  <a:pos x="16" y="53"/>
                </a:cxn>
                <a:cxn ang="0">
                  <a:pos x="17" y="50"/>
                </a:cxn>
                <a:cxn ang="0">
                  <a:pos x="14" y="47"/>
                </a:cxn>
                <a:cxn ang="0">
                  <a:pos x="9" y="49"/>
                </a:cxn>
                <a:cxn ang="0">
                  <a:pos x="4" y="34"/>
                </a:cxn>
                <a:cxn ang="0">
                  <a:pos x="4" y="30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7" y="7"/>
                </a:cxn>
                <a:cxn ang="0">
                  <a:pos x="12" y="3"/>
                </a:cxn>
                <a:cxn ang="0">
                  <a:pos x="24" y="3"/>
                </a:cxn>
                <a:cxn ang="0">
                  <a:pos x="30" y="3"/>
                </a:cxn>
                <a:cxn ang="0">
                  <a:pos x="36" y="5"/>
                </a:cxn>
              </a:cxnLst>
              <a:rect l="0" t="0" r="r" b="b"/>
              <a:pathLst>
                <a:path w="68" h="57">
                  <a:moveTo>
                    <a:pt x="36" y="5"/>
                  </a:moveTo>
                  <a:lnTo>
                    <a:pt x="39" y="6"/>
                  </a:lnTo>
                  <a:lnTo>
                    <a:pt x="43" y="7"/>
                  </a:lnTo>
                  <a:lnTo>
                    <a:pt x="45" y="8"/>
                  </a:lnTo>
                  <a:lnTo>
                    <a:pt x="48" y="10"/>
                  </a:lnTo>
                  <a:lnTo>
                    <a:pt x="49" y="9"/>
                  </a:lnTo>
                  <a:lnTo>
                    <a:pt x="50" y="8"/>
                  </a:lnTo>
                  <a:lnTo>
                    <a:pt x="49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50" y="2"/>
                  </a:lnTo>
                  <a:lnTo>
                    <a:pt x="52" y="1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9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5" y="5"/>
                  </a:lnTo>
                  <a:lnTo>
                    <a:pt x="65" y="10"/>
                  </a:lnTo>
                  <a:lnTo>
                    <a:pt x="68" y="16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7"/>
                  </a:lnTo>
                  <a:lnTo>
                    <a:pt x="66" y="30"/>
                  </a:lnTo>
                  <a:lnTo>
                    <a:pt x="64" y="32"/>
                  </a:lnTo>
                  <a:lnTo>
                    <a:pt x="60" y="33"/>
                  </a:lnTo>
                  <a:lnTo>
                    <a:pt x="55" y="35"/>
                  </a:lnTo>
                  <a:lnTo>
                    <a:pt x="52" y="37"/>
                  </a:lnTo>
                  <a:lnTo>
                    <a:pt x="46" y="40"/>
                  </a:lnTo>
                  <a:lnTo>
                    <a:pt x="45" y="43"/>
                  </a:lnTo>
                  <a:lnTo>
                    <a:pt x="46" y="46"/>
                  </a:lnTo>
                  <a:lnTo>
                    <a:pt x="49" y="48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4" y="50"/>
                  </a:lnTo>
                  <a:lnTo>
                    <a:pt x="41" y="50"/>
                  </a:lnTo>
                  <a:lnTo>
                    <a:pt x="38" y="51"/>
                  </a:lnTo>
                  <a:lnTo>
                    <a:pt x="32" y="54"/>
                  </a:lnTo>
                  <a:lnTo>
                    <a:pt x="28" y="55"/>
                  </a:lnTo>
                  <a:lnTo>
                    <a:pt x="27" y="57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2" y="54"/>
                  </a:lnTo>
                  <a:lnTo>
                    <a:pt x="19" y="55"/>
                  </a:lnTo>
                  <a:lnTo>
                    <a:pt x="18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3"/>
                  </a:lnTo>
                  <a:lnTo>
                    <a:pt x="18" y="51"/>
                  </a:lnTo>
                  <a:lnTo>
                    <a:pt x="17" y="50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8" y="43"/>
                  </a:lnTo>
                  <a:lnTo>
                    <a:pt x="4" y="34"/>
                  </a:lnTo>
                  <a:lnTo>
                    <a:pt x="5" y="33"/>
                  </a:lnTo>
                  <a:lnTo>
                    <a:pt x="4" y="30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9" y="3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4" y="4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158">
              <a:extLst>
                <a:ext uri="{FF2B5EF4-FFF2-40B4-BE49-F238E27FC236}">
                  <a16:creationId xmlns:a16="http://schemas.microsoft.com/office/drawing/2014/main" id="{11286E8A-9932-6ABD-5FC5-8798A62A6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84" y="3626615"/>
              <a:ext cx="149629" cy="307098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14" y="12"/>
                </a:cxn>
                <a:cxn ang="0">
                  <a:pos x="28" y="9"/>
                </a:cxn>
                <a:cxn ang="0">
                  <a:pos x="39" y="3"/>
                </a:cxn>
                <a:cxn ang="0">
                  <a:pos x="48" y="4"/>
                </a:cxn>
                <a:cxn ang="0">
                  <a:pos x="60" y="6"/>
                </a:cxn>
                <a:cxn ang="0">
                  <a:pos x="60" y="14"/>
                </a:cxn>
                <a:cxn ang="0">
                  <a:pos x="67" y="24"/>
                </a:cxn>
                <a:cxn ang="0">
                  <a:pos x="77" y="26"/>
                </a:cxn>
                <a:cxn ang="0">
                  <a:pos x="72" y="33"/>
                </a:cxn>
                <a:cxn ang="0">
                  <a:pos x="63" y="35"/>
                </a:cxn>
                <a:cxn ang="0">
                  <a:pos x="58" y="45"/>
                </a:cxn>
                <a:cxn ang="0">
                  <a:pos x="53" y="48"/>
                </a:cxn>
                <a:cxn ang="0">
                  <a:pos x="47" y="63"/>
                </a:cxn>
                <a:cxn ang="0">
                  <a:pos x="58" y="74"/>
                </a:cxn>
                <a:cxn ang="0">
                  <a:pos x="59" y="81"/>
                </a:cxn>
                <a:cxn ang="0">
                  <a:pos x="75" y="97"/>
                </a:cxn>
                <a:cxn ang="0">
                  <a:pos x="82" y="101"/>
                </a:cxn>
                <a:cxn ang="0">
                  <a:pos x="89" y="114"/>
                </a:cxn>
                <a:cxn ang="0">
                  <a:pos x="96" y="144"/>
                </a:cxn>
                <a:cxn ang="0">
                  <a:pos x="93" y="154"/>
                </a:cxn>
                <a:cxn ang="0">
                  <a:pos x="93" y="161"/>
                </a:cxn>
                <a:cxn ang="0">
                  <a:pos x="87" y="168"/>
                </a:cxn>
                <a:cxn ang="0">
                  <a:pos x="78" y="172"/>
                </a:cxn>
                <a:cxn ang="0">
                  <a:pos x="69" y="178"/>
                </a:cxn>
                <a:cxn ang="0">
                  <a:pos x="63" y="174"/>
                </a:cxn>
                <a:cxn ang="0">
                  <a:pos x="63" y="182"/>
                </a:cxn>
                <a:cxn ang="0">
                  <a:pos x="57" y="189"/>
                </a:cxn>
                <a:cxn ang="0">
                  <a:pos x="52" y="193"/>
                </a:cxn>
                <a:cxn ang="0">
                  <a:pos x="44" y="198"/>
                </a:cxn>
                <a:cxn ang="0">
                  <a:pos x="39" y="203"/>
                </a:cxn>
                <a:cxn ang="0">
                  <a:pos x="38" y="189"/>
                </a:cxn>
                <a:cxn ang="0">
                  <a:pos x="39" y="183"/>
                </a:cxn>
                <a:cxn ang="0">
                  <a:pos x="32" y="178"/>
                </a:cxn>
                <a:cxn ang="0">
                  <a:pos x="43" y="172"/>
                </a:cxn>
                <a:cxn ang="0">
                  <a:pos x="53" y="172"/>
                </a:cxn>
                <a:cxn ang="0">
                  <a:pos x="51" y="167"/>
                </a:cxn>
                <a:cxn ang="0">
                  <a:pos x="57" y="158"/>
                </a:cxn>
                <a:cxn ang="0">
                  <a:pos x="69" y="153"/>
                </a:cxn>
                <a:cxn ang="0">
                  <a:pos x="72" y="141"/>
                </a:cxn>
                <a:cxn ang="0">
                  <a:pos x="70" y="131"/>
                </a:cxn>
                <a:cxn ang="0">
                  <a:pos x="72" y="116"/>
                </a:cxn>
                <a:cxn ang="0">
                  <a:pos x="67" y="106"/>
                </a:cxn>
                <a:cxn ang="0">
                  <a:pos x="67" y="99"/>
                </a:cxn>
                <a:cxn ang="0">
                  <a:pos x="59" y="92"/>
                </a:cxn>
                <a:cxn ang="0">
                  <a:pos x="41" y="69"/>
                </a:cxn>
                <a:cxn ang="0">
                  <a:pos x="26" y="57"/>
                </a:cxn>
                <a:cxn ang="0">
                  <a:pos x="27" y="51"/>
                </a:cxn>
                <a:cxn ang="0">
                  <a:pos x="33" y="50"/>
                </a:cxn>
                <a:cxn ang="0">
                  <a:pos x="36" y="44"/>
                </a:cxn>
                <a:cxn ang="0">
                  <a:pos x="27" y="33"/>
                </a:cxn>
                <a:cxn ang="0">
                  <a:pos x="20" y="38"/>
                </a:cxn>
                <a:cxn ang="0">
                  <a:pos x="12" y="29"/>
                </a:cxn>
                <a:cxn ang="0">
                  <a:pos x="3" y="16"/>
                </a:cxn>
              </a:cxnLst>
              <a:rect l="0" t="0" r="r" b="b"/>
              <a:pathLst>
                <a:path w="96" h="203">
                  <a:moveTo>
                    <a:pt x="0" y="11"/>
                  </a:moveTo>
                  <a:lnTo>
                    <a:pt x="3" y="10"/>
                  </a:lnTo>
                  <a:lnTo>
                    <a:pt x="6" y="9"/>
                  </a:lnTo>
                  <a:lnTo>
                    <a:pt x="8" y="9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28" y="9"/>
                  </a:lnTo>
                  <a:lnTo>
                    <a:pt x="33" y="8"/>
                  </a:lnTo>
                  <a:lnTo>
                    <a:pt x="35" y="7"/>
                  </a:lnTo>
                  <a:lnTo>
                    <a:pt x="39" y="3"/>
                  </a:lnTo>
                  <a:lnTo>
                    <a:pt x="42" y="1"/>
                  </a:lnTo>
                  <a:lnTo>
                    <a:pt x="44" y="0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62" y="7"/>
                  </a:lnTo>
                  <a:lnTo>
                    <a:pt x="62" y="9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62" y="20"/>
                  </a:lnTo>
                  <a:lnTo>
                    <a:pt x="67" y="24"/>
                  </a:lnTo>
                  <a:lnTo>
                    <a:pt x="71" y="25"/>
                  </a:lnTo>
                  <a:lnTo>
                    <a:pt x="76" y="26"/>
                  </a:lnTo>
                  <a:lnTo>
                    <a:pt x="77" y="26"/>
                  </a:lnTo>
                  <a:lnTo>
                    <a:pt x="76" y="27"/>
                  </a:lnTo>
                  <a:lnTo>
                    <a:pt x="71" y="30"/>
                  </a:lnTo>
                  <a:lnTo>
                    <a:pt x="72" y="33"/>
                  </a:lnTo>
                  <a:lnTo>
                    <a:pt x="71" y="35"/>
                  </a:lnTo>
                  <a:lnTo>
                    <a:pt x="63" y="34"/>
                  </a:lnTo>
                  <a:lnTo>
                    <a:pt x="63" y="35"/>
                  </a:lnTo>
                  <a:lnTo>
                    <a:pt x="63" y="38"/>
                  </a:lnTo>
                  <a:lnTo>
                    <a:pt x="61" y="41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51" y="51"/>
                  </a:lnTo>
                  <a:lnTo>
                    <a:pt x="49" y="57"/>
                  </a:lnTo>
                  <a:lnTo>
                    <a:pt x="47" y="63"/>
                  </a:lnTo>
                  <a:lnTo>
                    <a:pt x="48" y="64"/>
                  </a:lnTo>
                  <a:lnTo>
                    <a:pt x="51" y="68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9"/>
                  </a:lnTo>
                  <a:lnTo>
                    <a:pt x="59" y="81"/>
                  </a:lnTo>
                  <a:lnTo>
                    <a:pt x="61" y="84"/>
                  </a:lnTo>
                  <a:lnTo>
                    <a:pt x="68" y="89"/>
                  </a:lnTo>
                  <a:lnTo>
                    <a:pt x="75" y="97"/>
                  </a:lnTo>
                  <a:lnTo>
                    <a:pt x="77" y="98"/>
                  </a:lnTo>
                  <a:lnTo>
                    <a:pt x="80" y="98"/>
                  </a:lnTo>
                  <a:lnTo>
                    <a:pt x="82" y="101"/>
                  </a:lnTo>
                  <a:lnTo>
                    <a:pt x="84" y="107"/>
                  </a:lnTo>
                  <a:lnTo>
                    <a:pt x="86" y="110"/>
                  </a:lnTo>
                  <a:lnTo>
                    <a:pt x="89" y="114"/>
                  </a:lnTo>
                  <a:lnTo>
                    <a:pt x="91" y="118"/>
                  </a:lnTo>
                  <a:lnTo>
                    <a:pt x="93" y="126"/>
                  </a:lnTo>
                  <a:lnTo>
                    <a:pt x="96" y="144"/>
                  </a:lnTo>
                  <a:lnTo>
                    <a:pt x="94" y="146"/>
                  </a:lnTo>
                  <a:lnTo>
                    <a:pt x="93" y="149"/>
                  </a:lnTo>
                  <a:lnTo>
                    <a:pt x="93" y="154"/>
                  </a:lnTo>
                  <a:lnTo>
                    <a:pt x="93" y="156"/>
                  </a:lnTo>
                  <a:lnTo>
                    <a:pt x="93" y="161"/>
                  </a:lnTo>
                  <a:lnTo>
                    <a:pt x="93" y="161"/>
                  </a:lnTo>
                  <a:lnTo>
                    <a:pt x="91" y="164"/>
                  </a:lnTo>
                  <a:lnTo>
                    <a:pt x="88" y="167"/>
                  </a:lnTo>
                  <a:lnTo>
                    <a:pt x="87" y="168"/>
                  </a:lnTo>
                  <a:lnTo>
                    <a:pt x="84" y="168"/>
                  </a:lnTo>
                  <a:lnTo>
                    <a:pt x="81" y="170"/>
                  </a:lnTo>
                  <a:lnTo>
                    <a:pt x="78" y="172"/>
                  </a:lnTo>
                  <a:lnTo>
                    <a:pt x="75" y="175"/>
                  </a:lnTo>
                  <a:lnTo>
                    <a:pt x="71" y="177"/>
                  </a:lnTo>
                  <a:lnTo>
                    <a:pt x="69" y="178"/>
                  </a:lnTo>
                  <a:lnTo>
                    <a:pt x="66" y="177"/>
                  </a:lnTo>
                  <a:lnTo>
                    <a:pt x="64" y="175"/>
                  </a:lnTo>
                  <a:lnTo>
                    <a:pt x="63" y="174"/>
                  </a:lnTo>
                  <a:lnTo>
                    <a:pt x="62" y="176"/>
                  </a:lnTo>
                  <a:lnTo>
                    <a:pt x="62" y="179"/>
                  </a:lnTo>
                  <a:lnTo>
                    <a:pt x="63" y="182"/>
                  </a:lnTo>
                  <a:lnTo>
                    <a:pt x="62" y="186"/>
                  </a:lnTo>
                  <a:lnTo>
                    <a:pt x="59" y="188"/>
                  </a:lnTo>
                  <a:lnTo>
                    <a:pt x="57" y="189"/>
                  </a:lnTo>
                  <a:lnTo>
                    <a:pt x="56" y="188"/>
                  </a:lnTo>
                  <a:lnTo>
                    <a:pt x="54" y="191"/>
                  </a:lnTo>
                  <a:lnTo>
                    <a:pt x="52" y="193"/>
                  </a:lnTo>
                  <a:lnTo>
                    <a:pt x="49" y="194"/>
                  </a:lnTo>
                  <a:lnTo>
                    <a:pt x="47" y="195"/>
                  </a:lnTo>
                  <a:lnTo>
                    <a:pt x="44" y="198"/>
                  </a:lnTo>
                  <a:lnTo>
                    <a:pt x="42" y="200"/>
                  </a:lnTo>
                  <a:lnTo>
                    <a:pt x="40" y="202"/>
                  </a:lnTo>
                  <a:lnTo>
                    <a:pt x="39" y="203"/>
                  </a:lnTo>
                  <a:lnTo>
                    <a:pt x="36" y="202"/>
                  </a:lnTo>
                  <a:lnTo>
                    <a:pt x="37" y="197"/>
                  </a:lnTo>
                  <a:lnTo>
                    <a:pt x="38" y="189"/>
                  </a:lnTo>
                  <a:lnTo>
                    <a:pt x="38" y="186"/>
                  </a:lnTo>
                  <a:lnTo>
                    <a:pt x="40" y="185"/>
                  </a:lnTo>
                  <a:lnTo>
                    <a:pt x="39" y="183"/>
                  </a:lnTo>
                  <a:lnTo>
                    <a:pt x="37" y="180"/>
                  </a:lnTo>
                  <a:lnTo>
                    <a:pt x="32" y="179"/>
                  </a:lnTo>
                  <a:lnTo>
                    <a:pt x="32" y="178"/>
                  </a:lnTo>
                  <a:lnTo>
                    <a:pt x="33" y="176"/>
                  </a:lnTo>
                  <a:lnTo>
                    <a:pt x="37" y="175"/>
                  </a:lnTo>
                  <a:lnTo>
                    <a:pt x="43" y="172"/>
                  </a:lnTo>
                  <a:lnTo>
                    <a:pt x="46" y="171"/>
                  </a:lnTo>
                  <a:lnTo>
                    <a:pt x="49" y="171"/>
                  </a:lnTo>
                  <a:lnTo>
                    <a:pt x="53" y="172"/>
                  </a:lnTo>
                  <a:lnTo>
                    <a:pt x="54" y="170"/>
                  </a:lnTo>
                  <a:lnTo>
                    <a:pt x="54" y="169"/>
                  </a:lnTo>
                  <a:lnTo>
                    <a:pt x="51" y="167"/>
                  </a:lnTo>
                  <a:lnTo>
                    <a:pt x="50" y="164"/>
                  </a:lnTo>
                  <a:lnTo>
                    <a:pt x="51" y="161"/>
                  </a:lnTo>
                  <a:lnTo>
                    <a:pt x="57" y="158"/>
                  </a:lnTo>
                  <a:lnTo>
                    <a:pt x="60" y="156"/>
                  </a:lnTo>
                  <a:lnTo>
                    <a:pt x="65" y="154"/>
                  </a:lnTo>
                  <a:lnTo>
                    <a:pt x="69" y="153"/>
                  </a:lnTo>
                  <a:lnTo>
                    <a:pt x="71" y="151"/>
                  </a:lnTo>
                  <a:lnTo>
                    <a:pt x="72" y="148"/>
                  </a:lnTo>
                  <a:lnTo>
                    <a:pt x="72" y="141"/>
                  </a:lnTo>
                  <a:lnTo>
                    <a:pt x="72" y="139"/>
                  </a:lnTo>
                  <a:lnTo>
                    <a:pt x="73" y="137"/>
                  </a:lnTo>
                  <a:lnTo>
                    <a:pt x="70" y="131"/>
                  </a:lnTo>
                  <a:lnTo>
                    <a:pt x="70" y="126"/>
                  </a:lnTo>
                  <a:lnTo>
                    <a:pt x="71" y="121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0" y="109"/>
                  </a:lnTo>
                  <a:lnTo>
                    <a:pt x="67" y="106"/>
                  </a:lnTo>
                  <a:lnTo>
                    <a:pt x="67" y="105"/>
                  </a:lnTo>
                  <a:lnTo>
                    <a:pt x="68" y="102"/>
                  </a:lnTo>
                  <a:lnTo>
                    <a:pt x="67" y="99"/>
                  </a:lnTo>
                  <a:lnTo>
                    <a:pt x="65" y="98"/>
                  </a:lnTo>
                  <a:lnTo>
                    <a:pt x="61" y="95"/>
                  </a:lnTo>
                  <a:lnTo>
                    <a:pt x="59" y="92"/>
                  </a:lnTo>
                  <a:lnTo>
                    <a:pt x="55" y="86"/>
                  </a:lnTo>
                  <a:lnTo>
                    <a:pt x="45" y="73"/>
                  </a:lnTo>
                  <a:lnTo>
                    <a:pt x="41" y="69"/>
                  </a:lnTo>
                  <a:lnTo>
                    <a:pt x="37" y="65"/>
                  </a:lnTo>
                  <a:lnTo>
                    <a:pt x="34" y="62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3"/>
                  </a:lnTo>
                  <a:lnTo>
                    <a:pt x="27" y="51"/>
                  </a:lnTo>
                  <a:lnTo>
                    <a:pt x="29" y="50"/>
                  </a:lnTo>
                  <a:lnTo>
                    <a:pt x="32" y="51"/>
                  </a:lnTo>
                  <a:lnTo>
                    <a:pt x="33" y="50"/>
                  </a:lnTo>
                  <a:lnTo>
                    <a:pt x="35" y="49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1" y="38"/>
                  </a:lnTo>
                  <a:lnTo>
                    <a:pt x="29" y="34"/>
                  </a:lnTo>
                  <a:lnTo>
                    <a:pt x="27" y="33"/>
                  </a:lnTo>
                  <a:lnTo>
                    <a:pt x="24" y="34"/>
                  </a:lnTo>
                  <a:lnTo>
                    <a:pt x="21" y="37"/>
                  </a:lnTo>
                  <a:lnTo>
                    <a:pt x="20" y="38"/>
                  </a:lnTo>
                  <a:lnTo>
                    <a:pt x="17" y="36"/>
                  </a:lnTo>
                  <a:lnTo>
                    <a:pt x="14" y="34"/>
                  </a:lnTo>
                  <a:lnTo>
                    <a:pt x="12" y="29"/>
                  </a:lnTo>
                  <a:lnTo>
                    <a:pt x="10" y="24"/>
                  </a:lnTo>
                  <a:lnTo>
                    <a:pt x="6" y="20"/>
                  </a:lnTo>
                  <a:lnTo>
                    <a:pt x="3" y="1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159">
              <a:extLst>
                <a:ext uri="{FF2B5EF4-FFF2-40B4-BE49-F238E27FC236}">
                  <a16:creationId xmlns:a16="http://schemas.microsoft.com/office/drawing/2014/main" id="{EDD270B6-6A96-8D2D-0D22-F2EC75E923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2877" y="3963969"/>
              <a:ext cx="384984" cy="122537"/>
            </a:xfrm>
            <a:custGeom>
              <a:avLst/>
              <a:gdLst/>
              <a:ahLst/>
              <a:cxnLst>
                <a:cxn ang="0">
                  <a:pos x="29" y="11"/>
                </a:cxn>
                <a:cxn ang="0">
                  <a:pos x="42" y="28"/>
                </a:cxn>
                <a:cxn ang="0">
                  <a:pos x="42" y="41"/>
                </a:cxn>
                <a:cxn ang="0">
                  <a:pos x="42" y="54"/>
                </a:cxn>
                <a:cxn ang="0">
                  <a:pos x="48" y="62"/>
                </a:cxn>
                <a:cxn ang="0">
                  <a:pos x="51" y="72"/>
                </a:cxn>
                <a:cxn ang="0">
                  <a:pos x="42" y="72"/>
                </a:cxn>
                <a:cxn ang="0">
                  <a:pos x="30" y="64"/>
                </a:cxn>
                <a:cxn ang="0">
                  <a:pos x="16" y="54"/>
                </a:cxn>
                <a:cxn ang="0">
                  <a:pos x="7" y="40"/>
                </a:cxn>
                <a:cxn ang="0">
                  <a:pos x="6" y="31"/>
                </a:cxn>
                <a:cxn ang="0">
                  <a:pos x="2" y="14"/>
                </a:cxn>
                <a:cxn ang="0">
                  <a:pos x="3" y="7"/>
                </a:cxn>
                <a:cxn ang="0">
                  <a:pos x="10" y="10"/>
                </a:cxn>
                <a:cxn ang="0">
                  <a:pos x="12" y="14"/>
                </a:cxn>
                <a:cxn ang="0">
                  <a:pos x="12" y="18"/>
                </a:cxn>
                <a:cxn ang="0">
                  <a:pos x="17" y="15"/>
                </a:cxn>
                <a:cxn ang="0">
                  <a:pos x="22" y="14"/>
                </a:cxn>
                <a:cxn ang="0">
                  <a:pos x="123" y="67"/>
                </a:cxn>
                <a:cxn ang="0">
                  <a:pos x="128" y="70"/>
                </a:cxn>
                <a:cxn ang="0">
                  <a:pos x="140" y="74"/>
                </a:cxn>
                <a:cxn ang="0">
                  <a:pos x="141" y="71"/>
                </a:cxn>
                <a:cxn ang="0">
                  <a:pos x="147" y="57"/>
                </a:cxn>
                <a:cxn ang="0">
                  <a:pos x="165" y="51"/>
                </a:cxn>
                <a:cxn ang="0">
                  <a:pos x="174" y="41"/>
                </a:cxn>
                <a:cxn ang="0">
                  <a:pos x="182" y="33"/>
                </a:cxn>
                <a:cxn ang="0">
                  <a:pos x="183" y="35"/>
                </a:cxn>
                <a:cxn ang="0">
                  <a:pos x="187" y="38"/>
                </a:cxn>
                <a:cxn ang="0">
                  <a:pos x="197" y="34"/>
                </a:cxn>
                <a:cxn ang="0">
                  <a:pos x="195" y="31"/>
                </a:cxn>
                <a:cxn ang="0">
                  <a:pos x="195" y="27"/>
                </a:cxn>
                <a:cxn ang="0">
                  <a:pos x="199" y="27"/>
                </a:cxn>
                <a:cxn ang="0">
                  <a:pos x="197" y="22"/>
                </a:cxn>
                <a:cxn ang="0">
                  <a:pos x="204" y="19"/>
                </a:cxn>
                <a:cxn ang="0">
                  <a:pos x="209" y="11"/>
                </a:cxn>
                <a:cxn ang="0">
                  <a:pos x="215" y="0"/>
                </a:cxn>
                <a:cxn ang="0">
                  <a:pos x="221" y="1"/>
                </a:cxn>
                <a:cxn ang="0">
                  <a:pos x="227" y="7"/>
                </a:cxn>
                <a:cxn ang="0">
                  <a:pos x="225" y="14"/>
                </a:cxn>
                <a:cxn ang="0">
                  <a:pos x="232" y="13"/>
                </a:cxn>
                <a:cxn ang="0">
                  <a:pos x="235" y="17"/>
                </a:cxn>
                <a:cxn ang="0">
                  <a:pos x="245" y="21"/>
                </a:cxn>
                <a:cxn ang="0">
                  <a:pos x="246" y="25"/>
                </a:cxn>
                <a:cxn ang="0">
                  <a:pos x="239" y="26"/>
                </a:cxn>
                <a:cxn ang="0">
                  <a:pos x="234" y="29"/>
                </a:cxn>
                <a:cxn ang="0">
                  <a:pos x="235" y="37"/>
                </a:cxn>
                <a:cxn ang="0">
                  <a:pos x="228" y="39"/>
                </a:cxn>
                <a:cxn ang="0">
                  <a:pos x="220" y="36"/>
                </a:cxn>
                <a:cxn ang="0">
                  <a:pos x="208" y="35"/>
                </a:cxn>
                <a:cxn ang="0">
                  <a:pos x="201" y="40"/>
                </a:cxn>
                <a:cxn ang="0">
                  <a:pos x="200" y="52"/>
                </a:cxn>
                <a:cxn ang="0">
                  <a:pos x="195" y="59"/>
                </a:cxn>
                <a:cxn ang="0">
                  <a:pos x="183" y="73"/>
                </a:cxn>
                <a:cxn ang="0">
                  <a:pos x="176" y="76"/>
                </a:cxn>
                <a:cxn ang="0">
                  <a:pos x="166" y="72"/>
                </a:cxn>
                <a:cxn ang="0">
                  <a:pos x="158" y="74"/>
                </a:cxn>
                <a:cxn ang="0">
                  <a:pos x="150" y="81"/>
                </a:cxn>
                <a:cxn ang="0">
                  <a:pos x="142" y="79"/>
                </a:cxn>
                <a:cxn ang="0">
                  <a:pos x="132" y="79"/>
                </a:cxn>
                <a:cxn ang="0">
                  <a:pos x="123" y="67"/>
                </a:cxn>
              </a:cxnLst>
              <a:rect l="0" t="0" r="r" b="b"/>
              <a:pathLst>
                <a:path w="247" h="81">
                  <a:moveTo>
                    <a:pt x="26" y="10"/>
                  </a:moveTo>
                  <a:lnTo>
                    <a:pt x="26" y="10"/>
                  </a:lnTo>
                  <a:lnTo>
                    <a:pt x="29" y="11"/>
                  </a:lnTo>
                  <a:lnTo>
                    <a:pt x="35" y="18"/>
                  </a:lnTo>
                  <a:lnTo>
                    <a:pt x="39" y="23"/>
                  </a:lnTo>
                  <a:lnTo>
                    <a:pt x="42" y="28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42" y="47"/>
                  </a:lnTo>
                  <a:lnTo>
                    <a:pt x="42" y="51"/>
                  </a:lnTo>
                  <a:lnTo>
                    <a:pt x="42" y="54"/>
                  </a:lnTo>
                  <a:lnTo>
                    <a:pt x="44" y="56"/>
                  </a:lnTo>
                  <a:lnTo>
                    <a:pt x="47" y="59"/>
                  </a:lnTo>
                  <a:lnTo>
                    <a:pt x="48" y="62"/>
                  </a:lnTo>
                  <a:lnTo>
                    <a:pt x="53" y="72"/>
                  </a:lnTo>
                  <a:lnTo>
                    <a:pt x="53" y="73"/>
                  </a:lnTo>
                  <a:lnTo>
                    <a:pt x="51" y="72"/>
                  </a:lnTo>
                  <a:lnTo>
                    <a:pt x="45" y="72"/>
                  </a:lnTo>
                  <a:lnTo>
                    <a:pt x="43" y="73"/>
                  </a:lnTo>
                  <a:lnTo>
                    <a:pt x="42" y="72"/>
                  </a:lnTo>
                  <a:lnTo>
                    <a:pt x="39" y="70"/>
                  </a:lnTo>
                  <a:lnTo>
                    <a:pt x="34" y="66"/>
                  </a:lnTo>
                  <a:lnTo>
                    <a:pt x="30" y="64"/>
                  </a:lnTo>
                  <a:lnTo>
                    <a:pt x="23" y="60"/>
                  </a:lnTo>
                  <a:lnTo>
                    <a:pt x="17" y="56"/>
                  </a:lnTo>
                  <a:lnTo>
                    <a:pt x="16" y="54"/>
                  </a:lnTo>
                  <a:lnTo>
                    <a:pt x="15" y="49"/>
                  </a:lnTo>
                  <a:lnTo>
                    <a:pt x="12" y="44"/>
                  </a:lnTo>
                  <a:lnTo>
                    <a:pt x="7" y="40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3" y="25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7"/>
                  </a:lnTo>
                  <a:lnTo>
                    <a:pt x="6" y="7"/>
                  </a:lnTo>
                  <a:lnTo>
                    <a:pt x="7" y="9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7" y="15"/>
                  </a:lnTo>
                  <a:lnTo>
                    <a:pt x="18" y="18"/>
                  </a:lnTo>
                  <a:lnTo>
                    <a:pt x="21" y="17"/>
                  </a:lnTo>
                  <a:lnTo>
                    <a:pt x="22" y="14"/>
                  </a:lnTo>
                  <a:lnTo>
                    <a:pt x="25" y="12"/>
                  </a:lnTo>
                  <a:lnTo>
                    <a:pt x="26" y="10"/>
                  </a:lnTo>
                  <a:close/>
                  <a:moveTo>
                    <a:pt x="123" y="67"/>
                  </a:moveTo>
                  <a:lnTo>
                    <a:pt x="123" y="67"/>
                  </a:lnTo>
                  <a:lnTo>
                    <a:pt x="126" y="70"/>
                  </a:lnTo>
                  <a:lnTo>
                    <a:pt x="128" y="70"/>
                  </a:lnTo>
                  <a:lnTo>
                    <a:pt x="133" y="71"/>
                  </a:lnTo>
                  <a:lnTo>
                    <a:pt x="135" y="72"/>
                  </a:lnTo>
                  <a:lnTo>
                    <a:pt x="140" y="74"/>
                  </a:lnTo>
                  <a:lnTo>
                    <a:pt x="142" y="75"/>
                  </a:lnTo>
                  <a:lnTo>
                    <a:pt x="144" y="74"/>
                  </a:lnTo>
                  <a:lnTo>
                    <a:pt x="141" y="71"/>
                  </a:lnTo>
                  <a:lnTo>
                    <a:pt x="142" y="68"/>
                  </a:lnTo>
                  <a:lnTo>
                    <a:pt x="144" y="64"/>
                  </a:lnTo>
                  <a:lnTo>
                    <a:pt x="147" y="57"/>
                  </a:lnTo>
                  <a:lnTo>
                    <a:pt x="150" y="55"/>
                  </a:lnTo>
                  <a:lnTo>
                    <a:pt x="159" y="53"/>
                  </a:lnTo>
                  <a:lnTo>
                    <a:pt x="165" y="51"/>
                  </a:lnTo>
                  <a:lnTo>
                    <a:pt x="168" y="49"/>
                  </a:lnTo>
                  <a:lnTo>
                    <a:pt x="171" y="43"/>
                  </a:lnTo>
                  <a:lnTo>
                    <a:pt x="174" y="41"/>
                  </a:lnTo>
                  <a:lnTo>
                    <a:pt x="179" y="35"/>
                  </a:lnTo>
                  <a:lnTo>
                    <a:pt x="180" y="34"/>
                  </a:lnTo>
                  <a:lnTo>
                    <a:pt x="182" y="33"/>
                  </a:lnTo>
                  <a:lnTo>
                    <a:pt x="182" y="32"/>
                  </a:lnTo>
                  <a:lnTo>
                    <a:pt x="183" y="33"/>
                  </a:lnTo>
                  <a:lnTo>
                    <a:pt x="183" y="35"/>
                  </a:lnTo>
                  <a:lnTo>
                    <a:pt x="185" y="35"/>
                  </a:lnTo>
                  <a:lnTo>
                    <a:pt x="185" y="37"/>
                  </a:lnTo>
                  <a:lnTo>
                    <a:pt x="187" y="38"/>
                  </a:lnTo>
                  <a:lnTo>
                    <a:pt x="189" y="37"/>
                  </a:lnTo>
                  <a:lnTo>
                    <a:pt x="197" y="34"/>
                  </a:lnTo>
                  <a:lnTo>
                    <a:pt x="197" y="34"/>
                  </a:lnTo>
                  <a:lnTo>
                    <a:pt x="195" y="33"/>
                  </a:lnTo>
                  <a:lnTo>
                    <a:pt x="195" y="31"/>
                  </a:lnTo>
                  <a:lnTo>
                    <a:pt x="195" y="31"/>
                  </a:lnTo>
                  <a:lnTo>
                    <a:pt x="195" y="28"/>
                  </a:lnTo>
                  <a:lnTo>
                    <a:pt x="194" y="27"/>
                  </a:lnTo>
                  <a:lnTo>
                    <a:pt x="195" y="27"/>
                  </a:lnTo>
                  <a:lnTo>
                    <a:pt x="196" y="28"/>
                  </a:lnTo>
                  <a:lnTo>
                    <a:pt x="197" y="28"/>
                  </a:lnTo>
                  <a:lnTo>
                    <a:pt x="199" y="27"/>
                  </a:lnTo>
                  <a:lnTo>
                    <a:pt x="200" y="25"/>
                  </a:lnTo>
                  <a:lnTo>
                    <a:pt x="200" y="24"/>
                  </a:lnTo>
                  <a:lnTo>
                    <a:pt x="197" y="22"/>
                  </a:lnTo>
                  <a:lnTo>
                    <a:pt x="198" y="19"/>
                  </a:lnTo>
                  <a:lnTo>
                    <a:pt x="201" y="19"/>
                  </a:lnTo>
                  <a:lnTo>
                    <a:pt x="204" y="19"/>
                  </a:lnTo>
                  <a:lnTo>
                    <a:pt x="205" y="16"/>
                  </a:lnTo>
                  <a:lnTo>
                    <a:pt x="207" y="14"/>
                  </a:lnTo>
                  <a:lnTo>
                    <a:pt x="209" y="11"/>
                  </a:lnTo>
                  <a:lnTo>
                    <a:pt x="212" y="7"/>
                  </a:lnTo>
                  <a:lnTo>
                    <a:pt x="215" y="1"/>
                  </a:lnTo>
                  <a:lnTo>
                    <a:pt x="215" y="0"/>
                  </a:lnTo>
                  <a:lnTo>
                    <a:pt x="217" y="3"/>
                  </a:lnTo>
                  <a:lnTo>
                    <a:pt x="219" y="4"/>
                  </a:lnTo>
                  <a:lnTo>
                    <a:pt x="221" y="1"/>
                  </a:lnTo>
                  <a:lnTo>
                    <a:pt x="223" y="4"/>
                  </a:lnTo>
                  <a:lnTo>
                    <a:pt x="225" y="6"/>
                  </a:lnTo>
                  <a:lnTo>
                    <a:pt x="227" y="7"/>
                  </a:lnTo>
                  <a:lnTo>
                    <a:pt x="228" y="9"/>
                  </a:lnTo>
                  <a:lnTo>
                    <a:pt x="227" y="11"/>
                  </a:lnTo>
                  <a:lnTo>
                    <a:pt x="225" y="14"/>
                  </a:lnTo>
                  <a:lnTo>
                    <a:pt x="225" y="15"/>
                  </a:lnTo>
                  <a:lnTo>
                    <a:pt x="229" y="14"/>
                  </a:lnTo>
                  <a:lnTo>
                    <a:pt x="232" y="13"/>
                  </a:lnTo>
                  <a:lnTo>
                    <a:pt x="233" y="15"/>
                  </a:lnTo>
                  <a:lnTo>
                    <a:pt x="231" y="18"/>
                  </a:lnTo>
                  <a:lnTo>
                    <a:pt x="235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5" y="21"/>
                  </a:lnTo>
                  <a:lnTo>
                    <a:pt x="247" y="22"/>
                  </a:lnTo>
                  <a:lnTo>
                    <a:pt x="247" y="23"/>
                  </a:lnTo>
                  <a:lnTo>
                    <a:pt x="246" y="25"/>
                  </a:lnTo>
                  <a:lnTo>
                    <a:pt x="245" y="26"/>
                  </a:lnTo>
                  <a:lnTo>
                    <a:pt x="243" y="26"/>
                  </a:lnTo>
                  <a:lnTo>
                    <a:pt x="239" y="26"/>
                  </a:lnTo>
                  <a:lnTo>
                    <a:pt x="235" y="26"/>
                  </a:lnTo>
                  <a:lnTo>
                    <a:pt x="233" y="28"/>
                  </a:lnTo>
                  <a:lnTo>
                    <a:pt x="234" y="29"/>
                  </a:lnTo>
                  <a:lnTo>
                    <a:pt x="239" y="34"/>
                  </a:lnTo>
                  <a:lnTo>
                    <a:pt x="238" y="35"/>
                  </a:lnTo>
                  <a:lnTo>
                    <a:pt x="235" y="37"/>
                  </a:lnTo>
                  <a:lnTo>
                    <a:pt x="231" y="37"/>
                  </a:lnTo>
                  <a:lnTo>
                    <a:pt x="228" y="38"/>
                  </a:lnTo>
                  <a:lnTo>
                    <a:pt x="228" y="39"/>
                  </a:lnTo>
                  <a:lnTo>
                    <a:pt x="227" y="38"/>
                  </a:lnTo>
                  <a:lnTo>
                    <a:pt x="222" y="37"/>
                  </a:lnTo>
                  <a:lnTo>
                    <a:pt x="220" y="36"/>
                  </a:lnTo>
                  <a:lnTo>
                    <a:pt x="216" y="36"/>
                  </a:lnTo>
                  <a:lnTo>
                    <a:pt x="212" y="36"/>
                  </a:lnTo>
                  <a:lnTo>
                    <a:pt x="208" y="35"/>
                  </a:lnTo>
                  <a:lnTo>
                    <a:pt x="205" y="35"/>
                  </a:lnTo>
                  <a:lnTo>
                    <a:pt x="204" y="36"/>
                  </a:lnTo>
                  <a:lnTo>
                    <a:pt x="201" y="40"/>
                  </a:lnTo>
                  <a:lnTo>
                    <a:pt x="201" y="43"/>
                  </a:lnTo>
                  <a:lnTo>
                    <a:pt x="201" y="49"/>
                  </a:lnTo>
                  <a:lnTo>
                    <a:pt x="200" y="52"/>
                  </a:lnTo>
                  <a:lnTo>
                    <a:pt x="196" y="53"/>
                  </a:lnTo>
                  <a:lnTo>
                    <a:pt x="195" y="55"/>
                  </a:lnTo>
                  <a:lnTo>
                    <a:pt x="195" y="59"/>
                  </a:lnTo>
                  <a:lnTo>
                    <a:pt x="190" y="70"/>
                  </a:lnTo>
                  <a:lnTo>
                    <a:pt x="188" y="71"/>
                  </a:lnTo>
                  <a:lnTo>
                    <a:pt x="183" y="73"/>
                  </a:lnTo>
                  <a:lnTo>
                    <a:pt x="180" y="74"/>
                  </a:lnTo>
                  <a:lnTo>
                    <a:pt x="177" y="76"/>
                  </a:lnTo>
                  <a:lnTo>
                    <a:pt x="176" y="76"/>
                  </a:lnTo>
                  <a:lnTo>
                    <a:pt x="172" y="75"/>
                  </a:lnTo>
                  <a:lnTo>
                    <a:pt x="169" y="74"/>
                  </a:lnTo>
                  <a:lnTo>
                    <a:pt x="166" y="72"/>
                  </a:lnTo>
                  <a:lnTo>
                    <a:pt x="163" y="71"/>
                  </a:lnTo>
                  <a:lnTo>
                    <a:pt x="161" y="72"/>
                  </a:lnTo>
                  <a:lnTo>
                    <a:pt x="158" y="74"/>
                  </a:lnTo>
                  <a:lnTo>
                    <a:pt x="155" y="78"/>
                  </a:lnTo>
                  <a:lnTo>
                    <a:pt x="152" y="80"/>
                  </a:lnTo>
                  <a:lnTo>
                    <a:pt x="150" y="81"/>
                  </a:lnTo>
                  <a:lnTo>
                    <a:pt x="146" y="80"/>
                  </a:lnTo>
                  <a:lnTo>
                    <a:pt x="143" y="79"/>
                  </a:lnTo>
                  <a:lnTo>
                    <a:pt x="142" y="79"/>
                  </a:lnTo>
                  <a:lnTo>
                    <a:pt x="136" y="81"/>
                  </a:lnTo>
                  <a:lnTo>
                    <a:pt x="134" y="80"/>
                  </a:lnTo>
                  <a:lnTo>
                    <a:pt x="132" y="79"/>
                  </a:lnTo>
                  <a:lnTo>
                    <a:pt x="126" y="73"/>
                  </a:lnTo>
                  <a:lnTo>
                    <a:pt x="125" y="71"/>
                  </a:lnTo>
                  <a:lnTo>
                    <a:pt x="123" y="6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160">
              <a:extLst>
                <a:ext uri="{FF2B5EF4-FFF2-40B4-BE49-F238E27FC236}">
                  <a16:creationId xmlns:a16="http://schemas.microsoft.com/office/drawing/2014/main" id="{535FD7BF-F149-B294-3E3D-05EF39870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3125" y="3991199"/>
              <a:ext cx="932065" cy="316174"/>
            </a:xfrm>
            <a:custGeom>
              <a:avLst/>
              <a:gdLst/>
              <a:ahLst/>
              <a:cxnLst>
                <a:cxn ang="0">
                  <a:pos x="574" y="176"/>
                </a:cxn>
                <a:cxn ang="0">
                  <a:pos x="547" y="139"/>
                </a:cxn>
                <a:cxn ang="0">
                  <a:pos x="504" y="114"/>
                </a:cxn>
                <a:cxn ang="0">
                  <a:pos x="481" y="112"/>
                </a:cxn>
                <a:cxn ang="0">
                  <a:pos x="504" y="102"/>
                </a:cxn>
                <a:cxn ang="0">
                  <a:pos x="473" y="86"/>
                </a:cxn>
                <a:cxn ang="0">
                  <a:pos x="509" y="107"/>
                </a:cxn>
                <a:cxn ang="0">
                  <a:pos x="538" y="104"/>
                </a:cxn>
                <a:cxn ang="0">
                  <a:pos x="325" y="63"/>
                </a:cxn>
                <a:cxn ang="0">
                  <a:pos x="378" y="62"/>
                </a:cxn>
                <a:cxn ang="0">
                  <a:pos x="376" y="69"/>
                </a:cxn>
                <a:cxn ang="0">
                  <a:pos x="322" y="82"/>
                </a:cxn>
                <a:cxn ang="0">
                  <a:pos x="356" y="85"/>
                </a:cxn>
                <a:cxn ang="0">
                  <a:pos x="343" y="99"/>
                </a:cxn>
                <a:cxn ang="0">
                  <a:pos x="356" y="131"/>
                </a:cxn>
                <a:cxn ang="0">
                  <a:pos x="336" y="110"/>
                </a:cxn>
                <a:cxn ang="0">
                  <a:pos x="317" y="149"/>
                </a:cxn>
                <a:cxn ang="0">
                  <a:pos x="307" y="109"/>
                </a:cxn>
                <a:cxn ang="0">
                  <a:pos x="289" y="26"/>
                </a:cxn>
                <a:cxn ang="0">
                  <a:pos x="308" y="62"/>
                </a:cxn>
                <a:cxn ang="0">
                  <a:pos x="277" y="94"/>
                </a:cxn>
                <a:cxn ang="0">
                  <a:pos x="253" y="129"/>
                </a:cxn>
                <a:cxn ang="0">
                  <a:pos x="227" y="118"/>
                </a:cxn>
                <a:cxn ang="0">
                  <a:pos x="194" y="109"/>
                </a:cxn>
                <a:cxn ang="0">
                  <a:pos x="178" y="65"/>
                </a:cxn>
                <a:cxn ang="0">
                  <a:pos x="210" y="62"/>
                </a:cxn>
                <a:cxn ang="0">
                  <a:pos x="254" y="52"/>
                </a:cxn>
                <a:cxn ang="0">
                  <a:pos x="291" y="20"/>
                </a:cxn>
                <a:cxn ang="0">
                  <a:pos x="331" y="205"/>
                </a:cxn>
                <a:cxn ang="0">
                  <a:pos x="411" y="185"/>
                </a:cxn>
                <a:cxn ang="0">
                  <a:pos x="130" y="163"/>
                </a:cxn>
                <a:cxn ang="0">
                  <a:pos x="152" y="155"/>
                </a:cxn>
                <a:cxn ang="0">
                  <a:pos x="185" y="164"/>
                </a:cxn>
                <a:cxn ang="0">
                  <a:pos x="226" y="170"/>
                </a:cxn>
                <a:cxn ang="0">
                  <a:pos x="238" y="184"/>
                </a:cxn>
                <a:cxn ang="0">
                  <a:pos x="163" y="175"/>
                </a:cxn>
                <a:cxn ang="0">
                  <a:pos x="139" y="108"/>
                </a:cxn>
                <a:cxn ang="0">
                  <a:pos x="149" y="108"/>
                </a:cxn>
                <a:cxn ang="0">
                  <a:pos x="428" y="54"/>
                </a:cxn>
                <a:cxn ang="0">
                  <a:pos x="431" y="64"/>
                </a:cxn>
                <a:cxn ang="0">
                  <a:pos x="433" y="85"/>
                </a:cxn>
                <a:cxn ang="0">
                  <a:pos x="116" y="88"/>
                </a:cxn>
                <a:cxn ang="0">
                  <a:pos x="140" y="115"/>
                </a:cxn>
                <a:cxn ang="0">
                  <a:pos x="122" y="146"/>
                </a:cxn>
                <a:cxn ang="0">
                  <a:pos x="73" y="101"/>
                </a:cxn>
                <a:cxn ang="0">
                  <a:pos x="36" y="45"/>
                </a:cxn>
                <a:cxn ang="0">
                  <a:pos x="0" y="2"/>
                </a:cxn>
                <a:cxn ang="0">
                  <a:pos x="39" y="16"/>
                </a:cxn>
                <a:cxn ang="0">
                  <a:pos x="73" y="46"/>
                </a:cxn>
                <a:cxn ang="0">
                  <a:pos x="111" y="73"/>
                </a:cxn>
                <a:cxn ang="0">
                  <a:pos x="294" y="183"/>
                </a:cxn>
                <a:cxn ang="0">
                  <a:pos x="309" y="184"/>
                </a:cxn>
                <a:cxn ang="0">
                  <a:pos x="295" y="190"/>
                </a:cxn>
                <a:cxn ang="0">
                  <a:pos x="289" y="185"/>
                </a:cxn>
                <a:cxn ang="0">
                  <a:pos x="346" y="191"/>
                </a:cxn>
                <a:cxn ang="0">
                  <a:pos x="340" y="187"/>
                </a:cxn>
                <a:cxn ang="0">
                  <a:pos x="361" y="179"/>
                </a:cxn>
                <a:cxn ang="0">
                  <a:pos x="561" y="185"/>
                </a:cxn>
                <a:cxn ang="0">
                  <a:pos x="465" y="124"/>
                </a:cxn>
                <a:cxn ang="0">
                  <a:pos x="430" y="115"/>
                </a:cxn>
                <a:cxn ang="0">
                  <a:pos x="465" y="124"/>
                </a:cxn>
              </a:cxnLst>
              <a:rect l="0" t="0" r="r" b="b"/>
              <a:pathLst>
                <a:path w="598" h="209">
                  <a:moveTo>
                    <a:pt x="597" y="109"/>
                  </a:moveTo>
                  <a:lnTo>
                    <a:pt x="597" y="156"/>
                  </a:lnTo>
                  <a:lnTo>
                    <a:pt x="595" y="161"/>
                  </a:lnTo>
                  <a:lnTo>
                    <a:pt x="597" y="169"/>
                  </a:lnTo>
                  <a:lnTo>
                    <a:pt x="598" y="174"/>
                  </a:lnTo>
                  <a:lnTo>
                    <a:pt x="598" y="194"/>
                  </a:lnTo>
                  <a:lnTo>
                    <a:pt x="594" y="191"/>
                  </a:lnTo>
                  <a:lnTo>
                    <a:pt x="589" y="186"/>
                  </a:lnTo>
                  <a:lnTo>
                    <a:pt x="585" y="181"/>
                  </a:lnTo>
                  <a:lnTo>
                    <a:pt x="582" y="180"/>
                  </a:lnTo>
                  <a:lnTo>
                    <a:pt x="578" y="181"/>
                  </a:lnTo>
                  <a:lnTo>
                    <a:pt x="574" y="182"/>
                  </a:lnTo>
                  <a:lnTo>
                    <a:pt x="571" y="182"/>
                  </a:lnTo>
                  <a:lnTo>
                    <a:pt x="571" y="179"/>
                  </a:lnTo>
                  <a:lnTo>
                    <a:pt x="574" y="176"/>
                  </a:lnTo>
                  <a:lnTo>
                    <a:pt x="574" y="174"/>
                  </a:lnTo>
                  <a:lnTo>
                    <a:pt x="571" y="171"/>
                  </a:lnTo>
                  <a:lnTo>
                    <a:pt x="567" y="166"/>
                  </a:lnTo>
                  <a:lnTo>
                    <a:pt x="568" y="165"/>
                  </a:lnTo>
                  <a:lnTo>
                    <a:pt x="570" y="166"/>
                  </a:lnTo>
                  <a:lnTo>
                    <a:pt x="572" y="165"/>
                  </a:lnTo>
                  <a:lnTo>
                    <a:pt x="573" y="165"/>
                  </a:lnTo>
                  <a:lnTo>
                    <a:pt x="570" y="162"/>
                  </a:lnTo>
                  <a:lnTo>
                    <a:pt x="566" y="160"/>
                  </a:lnTo>
                  <a:lnTo>
                    <a:pt x="565" y="158"/>
                  </a:lnTo>
                  <a:lnTo>
                    <a:pt x="563" y="154"/>
                  </a:lnTo>
                  <a:lnTo>
                    <a:pt x="557" y="144"/>
                  </a:lnTo>
                  <a:lnTo>
                    <a:pt x="554" y="142"/>
                  </a:lnTo>
                  <a:lnTo>
                    <a:pt x="551" y="140"/>
                  </a:lnTo>
                  <a:lnTo>
                    <a:pt x="547" y="139"/>
                  </a:lnTo>
                  <a:lnTo>
                    <a:pt x="536" y="135"/>
                  </a:lnTo>
                  <a:lnTo>
                    <a:pt x="528" y="133"/>
                  </a:lnTo>
                  <a:lnTo>
                    <a:pt x="525" y="132"/>
                  </a:lnTo>
                  <a:lnTo>
                    <a:pt x="520" y="131"/>
                  </a:lnTo>
                  <a:lnTo>
                    <a:pt x="517" y="129"/>
                  </a:lnTo>
                  <a:lnTo>
                    <a:pt x="517" y="127"/>
                  </a:lnTo>
                  <a:lnTo>
                    <a:pt x="517" y="125"/>
                  </a:lnTo>
                  <a:lnTo>
                    <a:pt x="516" y="125"/>
                  </a:lnTo>
                  <a:lnTo>
                    <a:pt x="512" y="126"/>
                  </a:lnTo>
                  <a:lnTo>
                    <a:pt x="510" y="125"/>
                  </a:lnTo>
                  <a:lnTo>
                    <a:pt x="507" y="124"/>
                  </a:lnTo>
                  <a:lnTo>
                    <a:pt x="505" y="122"/>
                  </a:lnTo>
                  <a:lnTo>
                    <a:pt x="504" y="119"/>
                  </a:lnTo>
                  <a:lnTo>
                    <a:pt x="504" y="116"/>
                  </a:lnTo>
                  <a:lnTo>
                    <a:pt x="504" y="114"/>
                  </a:lnTo>
                  <a:lnTo>
                    <a:pt x="502" y="115"/>
                  </a:lnTo>
                  <a:lnTo>
                    <a:pt x="501" y="117"/>
                  </a:lnTo>
                  <a:lnTo>
                    <a:pt x="500" y="121"/>
                  </a:lnTo>
                  <a:lnTo>
                    <a:pt x="499" y="125"/>
                  </a:lnTo>
                  <a:lnTo>
                    <a:pt x="497" y="127"/>
                  </a:lnTo>
                  <a:lnTo>
                    <a:pt x="493" y="128"/>
                  </a:lnTo>
                  <a:lnTo>
                    <a:pt x="492" y="128"/>
                  </a:lnTo>
                  <a:lnTo>
                    <a:pt x="490" y="124"/>
                  </a:lnTo>
                  <a:lnTo>
                    <a:pt x="490" y="122"/>
                  </a:lnTo>
                  <a:lnTo>
                    <a:pt x="492" y="121"/>
                  </a:lnTo>
                  <a:lnTo>
                    <a:pt x="492" y="119"/>
                  </a:lnTo>
                  <a:lnTo>
                    <a:pt x="490" y="117"/>
                  </a:lnTo>
                  <a:lnTo>
                    <a:pt x="487" y="115"/>
                  </a:lnTo>
                  <a:lnTo>
                    <a:pt x="483" y="112"/>
                  </a:lnTo>
                  <a:lnTo>
                    <a:pt x="481" y="112"/>
                  </a:lnTo>
                  <a:lnTo>
                    <a:pt x="481" y="111"/>
                  </a:lnTo>
                  <a:lnTo>
                    <a:pt x="481" y="110"/>
                  </a:lnTo>
                  <a:lnTo>
                    <a:pt x="483" y="109"/>
                  </a:lnTo>
                  <a:lnTo>
                    <a:pt x="486" y="110"/>
                  </a:lnTo>
                  <a:lnTo>
                    <a:pt x="489" y="111"/>
                  </a:lnTo>
                  <a:lnTo>
                    <a:pt x="490" y="111"/>
                  </a:lnTo>
                  <a:lnTo>
                    <a:pt x="492" y="109"/>
                  </a:lnTo>
                  <a:lnTo>
                    <a:pt x="495" y="107"/>
                  </a:lnTo>
                  <a:lnTo>
                    <a:pt x="496" y="107"/>
                  </a:lnTo>
                  <a:lnTo>
                    <a:pt x="498" y="109"/>
                  </a:lnTo>
                  <a:lnTo>
                    <a:pt x="504" y="108"/>
                  </a:lnTo>
                  <a:lnTo>
                    <a:pt x="505" y="107"/>
                  </a:lnTo>
                  <a:lnTo>
                    <a:pt x="505" y="104"/>
                  </a:lnTo>
                  <a:lnTo>
                    <a:pt x="505" y="102"/>
                  </a:lnTo>
                  <a:lnTo>
                    <a:pt x="504" y="102"/>
                  </a:lnTo>
                  <a:lnTo>
                    <a:pt x="501" y="103"/>
                  </a:lnTo>
                  <a:lnTo>
                    <a:pt x="498" y="104"/>
                  </a:lnTo>
                  <a:lnTo>
                    <a:pt x="494" y="104"/>
                  </a:lnTo>
                  <a:lnTo>
                    <a:pt x="489" y="104"/>
                  </a:lnTo>
                  <a:lnTo>
                    <a:pt x="483" y="103"/>
                  </a:lnTo>
                  <a:lnTo>
                    <a:pt x="481" y="101"/>
                  </a:lnTo>
                  <a:lnTo>
                    <a:pt x="480" y="100"/>
                  </a:lnTo>
                  <a:lnTo>
                    <a:pt x="479" y="97"/>
                  </a:lnTo>
                  <a:lnTo>
                    <a:pt x="478" y="94"/>
                  </a:lnTo>
                  <a:lnTo>
                    <a:pt x="476" y="94"/>
                  </a:lnTo>
                  <a:lnTo>
                    <a:pt x="468" y="93"/>
                  </a:lnTo>
                  <a:lnTo>
                    <a:pt x="470" y="91"/>
                  </a:lnTo>
                  <a:lnTo>
                    <a:pt x="470" y="89"/>
                  </a:lnTo>
                  <a:lnTo>
                    <a:pt x="470" y="86"/>
                  </a:lnTo>
                  <a:lnTo>
                    <a:pt x="473" y="86"/>
                  </a:lnTo>
                  <a:lnTo>
                    <a:pt x="478" y="83"/>
                  </a:lnTo>
                  <a:lnTo>
                    <a:pt x="481" y="81"/>
                  </a:lnTo>
                  <a:lnTo>
                    <a:pt x="484" y="80"/>
                  </a:lnTo>
                  <a:lnTo>
                    <a:pt x="486" y="80"/>
                  </a:lnTo>
                  <a:lnTo>
                    <a:pt x="488" y="80"/>
                  </a:lnTo>
                  <a:lnTo>
                    <a:pt x="497" y="84"/>
                  </a:lnTo>
                  <a:lnTo>
                    <a:pt x="500" y="85"/>
                  </a:lnTo>
                  <a:lnTo>
                    <a:pt x="505" y="86"/>
                  </a:lnTo>
                  <a:lnTo>
                    <a:pt x="508" y="90"/>
                  </a:lnTo>
                  <a:lnTo>
                    <a:pt x="508" y="92"/>
                  </a:lnTo>
                  <a:lnTo>
                    <a:pt x="507" y="97"/>
                  </a:lnTo>
                  <a:lnTo>
                    <a:pt x="507" y="99"/>
                  </a:lnTo>
                  <a:lnTo>
                    <a:pt x="508" y="101"/>
                  </a:lnTo>
                  <a:lnTo>
                    <a:pt x="508" y="104"/>
                  </a:lnTo>
                  <a:lnTo>
                    <a:pt x="509" y="107"/>
                  </a:lnTo>
                  <a:lnTo>
                    <a:pt x="510" y="110"/>
                  </a:lnTo>
                  <a:lnTo>
                    <a:pt x="511" y="111"/>
                  </a:lnTo>
                  <a:lnTo>
                    <a:pt x="513" y="112"/>
                  </a:lnTo>
                  <a:lnTo>
                    <a:pt x="514" y="108"/>
                  </a:lnTo>
                  <a:lnTo>
                    <a:pt x="514" y="109"/>
                  </a:lnTo>
                  <a:lnTo>
                    <a:pt x="515" y="110"/>
                  </a:lnTo>
                  <a:lnTo>
                    <a:pt x="517" y="116"/>
                  </a:lnTo>
                  <a:lnTo>
                    <a:pt x="518" y="117"/>
                  </a:lnTo>
                  <a:lnTo>
                    <a:pt x="519" y="118"/>
                  </a:lnTo>
                  <a:lnTo>
                    <a:pt x="521" y="119"/>
                  </a:lnTo>
                  <a:lnTo>
                    <a:pt x="523" y="119"/>
                  </a:lnTo>
                  <a:lnTo>
                    <a:pt x="526" y="118"/>
                  </a:lnTo>
                  <a:lnTo>
                    <a:pt x="529" y="115"/>
                  </a:lnTo>
                  <a:lnTo>
                    <a:pt x="537" y="104"/>
                  </a:lnTo>
                  <a:lnTo>
                    <a:pt x="538" y="104"/>
                  </a:lnTo>
                  <a:lnTo>
                    <a:pt x="545" y="103"/>
                  </a:lnTo>
                  <a:lnTo>
                    <a:pt x="547" y="102"/>
                  </a:lnTo>
                  <a:lnTo>
                    <a:pt x="547" y="101"/>
                  </a:lnTo>
                  <a:lnTo>
                    <a:pt x="547" y="98"/>
                  </a:lnTo>
                  <a:lnTo>
                    <a:pt x="549" y="98"/>
                  </a:lnTo>
                  <a:lnTo>
                    <a:pt x="555" y="94"/>
                  </a:lnTo>
                  <a:lnTo>
                    <a:pt x="557" y="94"/>
                  </a:lnTo>
                  <a:lnTo>
                    <a:pt x="567" y="98"/>
                  </a:lnTo>
                  <a:lnTo>
                    <a:pt x="580" y="104"/>
                  </a:lnTo>
                  <a:lnTo>
                    <a:pt x="589" y="107"/>
                  </a:lnTo>
                  <a:lnTo>
                    <a:pt x="597" y="109"/>
                  </a:lnTo>
                  <a:close/>
                  <a:moveTo>
                    <a:pt x="320" y="73"/>
                  </a:moveTo>
                  <a:lnTo>
                    <a:pt x="320" y="73"/>
                  </a:lnTo>
                  <a:lnTo>
                    <a:pt x="323" y="66"/>
                  </a:lnTo>
                  <a:lnTo>
                    <a:pt x="325" y="63"/>
                  </a:lnTo>
                  <a:lnTo>
                    <a:pt x="327" y="62"/>
                  </a:lnTo>
                  <a:lnTo>
                    <a:pt x="330" y="64"/>
                  </a:lnTo>
                  <a:lnTo>
                    <a:pt x="331" y="62"/>
                  </a:lnTo>
                  <a:lnTo>
                    <a:pt x="332" y="61"/>
                  </a:lnTo>
                  <a:lnTo>
                    <a:pt x="334" y="58"/>
                  </a:lnTo>
                  <a:lnTo>
                    <a:pt x="337" y="58"/>
                  </a:lnTo>
                  <a:lnTo>
                    <a:pt x="340" y="58"/>
                  </a:lnTo>
                  <a:lnTo>
                    <a:pt x="345" y="61"/>
                  </a:lnTo>
                  <a:lnTo>
                    <a:pt x="347" y="62"/>
                  </a:lnTo>
                  <a:lnTo>
                    <a:pt x="352" y="61"/>
                  </a:lnTo>
                  <a:lnTo>
                    <a:pt x="355" y="62"/>
                  </a:lnTo>
                  <a:lnTo>
                    <a:pt x="360" y="64"/>
                  </a:lnTo>
                  <a:lnTo>
                    <a:pt x="363" y="62"/>
                  </a:lnTo>
                  <a:lnTo>
                    <a:pt x="374" y="63"/>
                  </a:lnTo>
                  <a:lnTo>
                    <a:pt x="378" y="62"/>
                  </a:lnTo>
                  <a:lnTo>
                    <a:pt x="382" y="60"/>
                  </a:lnTo>
                  <a:lnTo>
                    <a:pt x="383" y="59"/>
                  </a:lnTo>
                  <a:lnTo>
                    <a:pt x="382" y="57"/>
                  </a:lnTo>
                  <a:lnTo>
                    <a:pt x="383" y="55"/>
                  </a:lnTo>
                  <a:lnTo>
                    <a:pt x="385" y="54"/>
                  </a:lnTo>
                  <a:lnTo>
                    <a:pt x="387" y="52"/>
                  </a:lnTo>
                  <a:lnTo>
                    <a:pt x="389" y="51"/>
                  </a:lnTo>
                  <a:lnTo>
                    <a:pt x="389" y="53"/>
                  </a:lnTo>
                  <a:lnTo>
                    <a:pt x="389" y="56"/>
                  </a:lnTo>
                  <a:lnTo>
                    <a:pt x="388" y="58"/>
                  </a:lnTo>
                  <a:lnTo>
                    <a:pt x="388" y="58"/>
                  </a:lnTo>
                  <a:lnTo>
                    <a:pt x="387" y="59"/>
                  </a:lnTo>
                  <a:lnTo>
                    <a:pt x="382" y="67"/>
                  </a:lnTo>
                  <a:lnTo>
                    <a:pt x="379" y="69"/>
                  </a:lnTo>
                  <a:lnTo>
                    <a:pt x="376" y="69"/>
                  </a:lnTo>
                  <a:lnTo>
                    <a:pt x="369" y="71"/>
                  </a:lnTo>
                  <a:lnTo>
                    <a:pt x="366" y="70"/>
                  </a:lnTo>
                  <a:lnTo>
                    <a:pt x="363" y="68"/>
                  </a:lnTo>
                  <a:lnTo>
                    <a:pt x="356" y="67"/>
                  </a:lnTo>
                  <a:lnTo>
                    <a:pt x="349" y="68"/>
                  </a:lnTo>
                  <a:lnTo>
                    <a:pt x="344" y="68"/>
                  </a:lnTo>
                  <a:lnTo>
                    <a:pt x="338" y="68"/>
                  </a:lnTo>
                  <a:lnTo>
                    <a:pt x="334" y="67"/>
                  </a:lnTo>
                  <a:lnTo>
                    <a:pt x="331" y="67"/>
                  </a:lnTo>
                  <a:lnTo>
                    <a:pt x="328" y="68"/>
                  </a:lnTo>
                  <a:lnTo>
                    <a:pt x="326" y="70"/>
                  </a:lnTo>
                  <a:lnTo>
                    <a:pt x="324" y="73"/>
                  </a:lnTo>
                  <a:lnTo>
                    <a:pt x="323" y="74"/>
                  </a:lnTo>
                  <a:lnTo>
                    <a:pt x="322" y="79"/>
                  </a:lnTo>
                  <a:lnTo>
                    <a:pt x="322" y="82"/>
                  </a:lnTo>
                  <a:lnTo>
                    <a:pt x="324" y="85"/>
                  </a:lnTo>
                  <a:lnTo>
                    <a:pt x="325" y="86"/>
                  </a:lnTo>
                  <a:lnTo>
                    <a:pt x="328" y="87"/>
                  </a:lnTo>
                  <a:lnTo>
                    <a:pt x="329" y="88"/>
                  </a:lnTo>
                  <a:lnTo>
                    <a:pt x="330" y="92"/>
                  </a:lnTo>
                  <a:lnTo>
                    <a:pt x="331" y="92"/>
                  </a:lnTo>
                  <a:lnTo>
                    <a:pt x="333" y="93"/>
                  </a:lnTo>
                  <a:lnTo>
                    <a:pt x="337" y="93"/>
                  </a:lnTo>
                  <a:lnTo>
                    <a:pt x="339" y="91"/>
                  </a:lnTo>
                  <a:lnTo>
                    <a:pt x="343" y="86"/>
                  </a:lnTo>
                  <a:lnTo>
                    <a:pt x="345" y="86"/>
                  </a:lnTo>
                  <a:lnTo>
                    <a:pt x="347" y="87"/>
                  </a:lnTo>
                  <a:lnTo>
                    <a:pt x="350" y="87"/>
                  </a:lnTo>
                  <a:lnTo>
                    <a:pt x="352" y="86"/>
                  </a:lnTo>
                  <a:lnTo>
                    <a:pt x="356" y="85"/>
                  </a:lnTo>
                  <a:lnTo>
                    <a:pt x="360" y="84"/>
                  </a:lnTo>
                  <a:lnTo>
                    <a:pt x="361" y="82"/>
                  </a:lnTo>
                  <a:lnTo>
                    <a:pt x="363" y="82"/>
                  </a:lnTo>
                  <a:lnTo>
                    <a:pt x="366" y="83"/>
                  </a:lnTo>
                  <a:lnTo>
                    <a:pt x="366" y="85"/>
                  </a:lnTo>
                  <a:lnTo>
                    <a:pt x="366" y="89"/>
                  </a:lnTo>
                  <a:lnTo>
                    <a:pt x="363" y="87"/>
                  </a:lnTo>
                  <a:lnTo>
                    <a:pt x="360" y="87"/>
                  </a:lnTo>
                  <a:lnTo>
                    <a:pt x="358" y="89"/>
                  </a:lnTo>
                  <a:lnTo>
                    <a:pt x="355" y="92"/>
                  </a:lnTo>
                  <a:lnTo>
                    <a:pt x="353" y="94"/>
                  </a:lnTo>
                  <a:lnTo>
                    <a:pt x="346" y="97"/>
                  </a:lnTo>
                  <a:lnTo>
                    <a:pt x="345" y="99"/>
                  </a:lnTo>
                  <a:lnTo>
                    <a:pt x="345" y="99"/>
                  </a:lnTo>
                  <a:lnTo>
                    <a:pt x="343" y="99"/>
                  </a:lnTo>
                  <a:lnTo>
                    <a:pt x="340" y="98"/>
                  </a:lnTo>
                  <a:lnTo>
                    <a:pt x="340" y="98"/>
                  </a:lnTo>
                  <a:lnTo>
                    <a:pt x="340" y="100"/>
                  </a:lnTo>
                  <a:lnTo>
                    <a:pt x="342" y="101"/>
                  </a:lnTo>
                  <a:lnTo>
                    <a:pt x="346" y="104"/>
                  </a:lnTo>
                  <a:lnTo>
                    <a:pt x="348" y="107"/>
                  </a:lnTo>
                  <a:lnTo>
                    <a:pt x="353" y="115"/>
                  </a:lnTo>
                  <a:lnTo>
                    <a:pt x="353" y="116"/>
                  </a:lnTo>
                  <a:lnTo>
                    <a:pt x="352" y="121"/>
                  </a:lnTo>
                  <a:lnTo>
                    <a:pt x="352" y="123"/>
                  </a:lnTo>
                  <a:lnTo>
                    <a:pt x="355" y="126"/>
                  </a:lnTo>
                  <a:lnTo>
                    <a:pt x="358" y="129"/>
                  </a:lnTo>
                  <a:lnTo>
                    <a:pt x="359" y="130"/>
                  </a:lnTo>
                  <a:lnTo>
                    <a:pt x="358" y="132"/>
                  </a:lnTo>
                  <a:lnTo>
                    <a:pt x="356" y="131"/>
                  </a:lnTo>
                  <a:lnTo>
                    <a:pt x="352" y="132"/>
                  </a:lnTo>
                  <a:lnTo>
                    <a:pt x="349" y="133"/>
                  </a:lnTo>
                  <a:lnTo>
                    <a:pt x="348" y="137"/>
                  </a:lnTo>
                  <a:lnTo>
                    <a:pt x="345" y="137"/>
                  </a:lnTo>
                  <a:lnTo>
                    <a:pt x="343" y="136"/>
                  </a:lnTo>
                  <a:lnTo>
                    <a:pt x="342" y="135"/>
                  </a:lnTo>
                  <a:lnTo>
                    <a:pt x="342" y="131"/>
                  </a:lnTo>
                  <a:lnTo>
                    <a:pt x="343" y="128"/>
                  </a:lnTo>
                  <a:lnTo>
                    <a:pt x="338" y="123"/>
                  </a:lnTo>
                  <a:lnTo>
                    <a:pt x="335" y="121"/>
                  </a:lnTo>
                  <a:lnTo>
                    <a:pt x="334" y="120"/>
                  </a:lnTo>
                  <a:lnTo>
                    <a:pt x="334" y="118"/>
                  </a:lnTo>
                  <a:lnTo>
                    <a:pt x="336" y="116"/>
                  </a:lnTo>
                  <a:lnTo>
                    <a:pt x="337" y="113"/>
                  </a:lnTo>
                  <a:lnTo>
                    <a:pt x="336" y="110"/>
                  </a:lnTo>
                  <a:lnTo>
                    <a:pt x="331" y="109"/>
                  </a:lnTo>
                  <a:lnTo>
                    <a:pt x="328" y="110"/>
                  </a:lnTo>
                  <a:lnTo>
                    <a:pt x="326" y="113"/>
                  </a:lnTo>
                  <a:lnTo>
                    <a:pt x="327" y="115"/>
                  </a:lnTo>
                  <a:lnTo>
                    <a:pt x="327" y="121"/>
                  </a:lnTo>
                  <a:lnTo>
                    <a:pt x="327" y="124"/>
                  </a:lnTo>
                  <a:lnTo>
                    <a:pt x="326" y="130"/>
                  </a:lnTo>
                  <a:lnTo>
                    <a:pt x="328" y="136"/>
                  </a:lnTo>
                  <a:lnTo>
                    <a:pt x="328" y="137"/>
                  </a:lnTo>
                  <a:lnTo>
                    <a:pt x="325" y="141"/>
                  </a:lnTo>
                  <a:lnTo>
                    <a:pt x="325" y="142"/>
                  </a:lnTo>
                  <a:lnTo>
                    <a:pt x="327" y="146"/>
                  </a:lnTo>
                  <a:lnTo>
                    <a:pt x="323" y="147"/>
                  </a:lnTo>
                  <a:lnTo>
                    <a:pt x="320" y="148"/>
                  </a:lnTo>
                  <a:lnTo>
                    <a:pt x="317" y="149"/>
                  </a:lnTo>
                  <a:lnTo>
                    <a:pt x="316" y="147"/>
                  </a:lnTo>
                  <a:lnTo>
                    <a:pt x="315" y="144"/>
                  </a:lnTo>
                  <a:lnTo>
                    <a:pt x="316" y="142"/>
                  </a:lnTo>
                  <a:lnTo>
                    <a:pt x="316" y="139"/>
                  </a:lnTo>
                  <a:lnTo>
                    <a:pt x="317" y="134"/>
                  </a:lnTo>
                  <a:lnTo>
                    <a:pt x="317" y="127"/>
                  </a:lnTo>
                  <a:lnTo>
                    <a:pt x="316" y="124"/>
                  </a:lnTo>
                  <a:lnTo>
                    <a:pt x="317" y="122"/>
                  </a:lnTo>
                  <a:lnTo>
                    <a:pt x="316" y="120"/>
                  </a:lnTo>
                  <a:lnTo>
                    <a:pt x="314" y="119"/>
                  </a:lnTo>
                  <a:lnTo>
                    <a:pt x="312" y="121"/>
                  </a:lnTo>
                  <a:lnTo>
                    <a:pt x="308" y="121"/>
                  </a:lnTo>
                  <a:lnTo>
                    <a:pt x="308" y="118"/>
                  </a:lnTo>
                  <a:lnTo>
                    <a:pt x="307" y="110"/>
                  </a:lnTo>
                  <a:lnTo>
                    <a:pt x="307" y="109"/>
                  </a:lnTo>
                  <a:lnTo>
                    <a:pt x="310" y="106"/>
                  </a:lnTo>
                  <a:lnTo>
                    <a:pt x="313" y="101"/>
                  </a:lnTo>
                  <a:lnTo>
                    <a:pt x="314" y="98"/>
                  </a:lnTo>
                  <a:lnTo>
                    <a:pt x="313" y="93"/>
                  </a:lnTo>
                  <a:lnTo>
                    <a:pt x="313" y="91"/>
                  </a:lnTo>
                  <a:lnTo>
                    <a:pt x="314" y="89"/>
                  </a:lnTo>
                  <a:lnTo>
                    <a:pt x="316" y="85"/>
                  </a:lnTo>
                  <a:lnTo>
                    <a:pt x="319" y="84"/>
                  </a:lnTo>
                  <a:lnTo>
                    <a:pt x="318" y="79"/>
                  </a:lnTo>
                  <a:lnTo>
                    <a:pt x="320" y="73"/>
                  </a:lnTo>
                  <a:close/>
                  <a:moveTo>
                    <a:pt x="292" y="21"/>
                  </a:moveTo>
                  <a:lnTo>
                    <a:pt x="292" y="21"/>
                  </a:lnTo>
                  <a:lnTo>
                    <a:pt x="294" y="25"/>
                  </a:lnTo>
                  <a:lnTo>
                    <a:pt x="292" y="26"/>
                  </a:lnTo>
                  <a:lnTo>
                    <a:pt x="289" y="26"/>
                  </a:lnTo>
                  <a:lnTo>
                    <a:pt x="286" y="27"/>
                  </a:lnTo>
                  <a:lnTo>
                    <a:pt x="287" y="28"/>
                  </a:lnTo>
                  <a:lnTo>
                    <a:pt x="288" y="30"/>
                  </a:lnTo>
                  <a:lnTo>
                    <a:pt x="286" y="31"/>
                  </a:lnTo>
                  <a:lnTo>
                    <a:pt x="288" y="32"/>
                  </a:lnTo>
                  <a:lnTo>
                    <a:pt x="289" y="33"/>
                  </a:lnTo>
                  <a:lnTo>
                    <a:pt x="292" y="38"/>
                  </a:lnTo>
                  <a:lnTo>
                    <a:pt x="295" y="43"/>
                  </a:lnTo>
                  <a:lnTo>
                    <a:pt x="296" y="44"/>
                  </a:lnTo>
                  <a:lnTo>
                    <a:pt x="294" y="48"/>
                  </a:lnTo>
                  <a:lnTo>
                    <a:pt x="294" y="49"/>
                  </a:lnTo>
                  <a:lnTo>
                    <a:pt x="297" y="52"/>
                  </a:lnTo>
                  <a:lnTo>
                    <a:pt x="301" y="55"/>
                  </a:lnTo>
                  <a:lnTo>
                    <a:pt x="304" y="58"/>
                  </a:lnTo>
                  <a:lnTo>
                    <a:pt x="308" y="62"/>
                  </a:lnTo>
                  <a:lnTo>
                    <a:pt x="305" y="63"/>
                  </a:lnTo>
                  <a:lnTo>
                    <a:pt x="301" y="63"/>
                  </a:lnTo>
                  <a:lnTo>
                    <a:pt x="296" y="61"/>
                  </a:lnTo>
                  <a:lnTo>
                    <a:pt x="294" y="62"/>
                  </a:lnTo>
                  <a:lnTo>
                    <a:pt x="292" y="65"/>
                  </a:lnTo>
                  <a:lnTo>
                    <a:pt x="289" y="70"/>
                  </a:lnTo>
                  <a:lnTo>
                    <a:pt x="289" y="73"/>
                  </a:lnTo>
                  <a:lnTo>
                    <a:pt x="289" y="74"/>
                  </a:lnTo>
                  <a:lnTo>
                    <a:pt x="289" y="78"/>
                  </a:lnTo>
                  <a:lnTo>
                    <a:pt x="290" y="81"/>
                  </a:lnTo>
                  <a:lnTo>
                    <a:pt x="289" y="86"/>
                  </a:lnTo>
                  <a:lnTo>
                    <a:pt x="288" y="86"/>
                  </a:lnTo>
                  <a:lnTo>
                    <a:pt x="285" y="85"/>
                  </a:lnTo>
                  <a:lnTo>
                    <a:pt x="279" y="91"/>
                  </a:lnTo>
                  <a:lnTo>
                    <a:pt x="277" y="94"/>
                  </a:lnTo>
                  <a:lnTo>
                    <a:pt x="272" y="98"/>
                  </a:lnTo>
                  <a:lnTo>
                    <a:pt x="275" y="100"/>
                  </a:lnTo>
                  <a:lnTo>
                    <a:pt x="275" y="103"/>
                  </a:lnTo>
                  <a:lnTo>
                    <a:pt x="276" y="104"/>
                  </a:lnTo>
                  <a:lnTo>
                    <a:pt x="272" y="104"/>
                  </a:lnTo>
                  <a:lnTo>
                    <a:pt x="275" y="108"/>
                  </a:lnTo>
                  <a:lnTo>
                    <a:pt x="275" y="109"/>
                  </a:lnTo>
                  <a:lnTo>
                    <a:pt x="274" y="110"/>
                  </a:lnTo>
                  <a:lnTo>
                    <a:pt x="271" y="115"/>
                  </a:lnTo>
                  <a:lnTo>
                    <a:pt x="270" y="117"/>
                  </a:lnTo>
                  <a:lnTo>
                    <a:pt x="269" y="119"/>
                  </a:lnTo>
                  <a:lnTo>
                    <a:pt x="266" y="122"/>
                  </a:lnTo>
                  <a:lnTo>
                    <a:pt x="258" y="126"/>
                  </a:lnTo>
                  <a:lnTo>
                    <a:pt x="255" y="128"/>
                  </a:lnTo>
                  <a:lnTo>
                    <a:pt x="253" y="129"/>
                  </a:lnTo>
                  <a:lnTo>
                    <a:pt x="252" y="127"/>
                  </a:lnTo>
                  <a:lnTo>
                    <a:pt x="252" y="125"/>
                  </a:lnTo>
                  <a:lnTo>
                    <a:pt x="250" y="120"/>
                  </a:lnTo>
                  <a:lnTo>
                    <a:pt x="248" y="118"/>
                  </a:lnTo>
                  <a:lnTo>
                    <a:pt x="247" y="116"/>
                  </a:lnTo>
                  <a:lnTo>
                    <a:pt x="245" y="117"/>
                  </a:lnTo>
                  <a:lnTo>
                    <a:pt x="242" y="120"/>
                  </a:lnTo>
                  <a:lnTo>
                    <a:pt x="240" y="120"/>
                  </a:lnTo>
                  <a:lnTo>
                    <a:pt x="238" y="117"/>
                  </a:lnTo>
                  <a:lnTo>
                    <a:pt x="237" y="116"/>
                  </a:lnTo>
                  <a:lnTo>
                    <a:pt x="234" y="115"/>
                  </a:lnTo>
                  <a:lnTo>
                    <a:pt x="232" y="112"/>
                  </a:lnTo>
                  <a:lnTo>
                    <a:pt x="230" y="112"/>
                  </a:lnTo>
                  <a:lnTo>
                    <a:pt x="228" y="116"/>
                  </a:lnTo>
                  <a:lnTo>
                    <a:pt x="227" y="118"/>
                  </a:lnTo>
                  <a:lnTo>
                    <a:pt x="225" y="118"/>
                  </a:lnTo>
                  <a:lnTo>
                    <a:pt x="222" y="117"/>
                  </a:lnTo>
                  <a:lnTo>
                    <a:pt x="220" y="118"/>
                  </a:lnTo>
                  <a:lnTo>
                    <a:pt x="218" y="120"/>
                  </a:lnTo>
                  <a:lnTo>
                    <a:pt x="216" y="120"/>
                  </a:lnTo>
                  <a:lnTo>
                    <a:pt x="216" y="117"/>
                  </a:lnTo>
                  <a:lnTo>
                    <a:pt x="216" y="115"/>
                  </a:lnTo>
                  <a:lnTo>
                    <a:pt x="214" y="109"/>
                  </a:lnTo>
                  <a:lnTo>
                    <a:pt x="212" y="112"/>
                  </a:lnTo>
                  <a:lnTo>
                    <a:pt x="204" y="114"/>
                  </a:lnTo>
                  <a:lnTo>
                    <a:pt x="202" y="112"/>
                  </a:lnTo>
                  <a:lnTo>
                    <a:pt x="198" y="112"/>
                  </a:lnTo>
                  <a:lnTo>
                    <a:pt x="196" y="113"/>
                  </a:lnTo>
                  <a:lnTo>
                    <a:pt x="195" y="113"/>
                  </a:lnTo>
                  <a:lnTo>
                    <a:pt x="194" y="109"/>
                  </a:lnTo>
                  <a:lnTo>
                    <a:pt x="194" y="105"/>
                  </a:lnTo>
                  <a:lnTo>
                    <a:pt x="192" y="97"/>
                  </a:lnTo>
                  <a:lnTo>
                    <a:pt x="192" y="94"/>
                  </a:lnTo>
                  <a:lnTo>
                    <a:pt x="190" y="90"/>
                  </a:lnTo>
                  <a:lnTo>
                    <a:pt x="188" y="87"/>
                  </a:lnTo>
                  <a:lnTo>
                    <a:pt x="183" y="85"/>
                  </a:lnTo>
                  <a:lnTo>
                    <a:pt x="183" y="84"/>
                  </a:lnTo>
                  <a:lnTo>
                    <a:pt x="186" y="82"/>
                  </a:lnTo>
                  <a:lnTo>
                    <a:pt x="183" y="80"/>
                  </a:lnTo>
                  <a:lnTo>
                    <a:pt x="181" y="78"/>
                  </a:lnTo>
                  <a:lnTo>
                    <a:pt x="182" y="74"/>
                  </a:lnTo>
                  <a:lnTo>
                    <a:pt x="182" y="73"/>
                  </a:lnTo>
                  <a:lnTo>
                    <a:pt x="180" y="70"/>
                  </a:lnTo>
                  <a:lnTo>
                    <a:pt x="178" y="68"/>
                  </a:lnTo>
                  <a:lnTo>
                    <a:pt x="178" y="65"/>
                  </a:lnTo>
                  <a:lnTo>
                    <a:pt x="178" y="62"/>
                  </a:lnTo>
                  <a:lnTo>
                    <a:pt x="179" y="58"/>
                  </a:lnTo>
                  <a:lnTo>
                    <a:pt x="180" y="56"/>
                  </a:lnTo>
                  <a:lnTo>
                    <a:pt x="182" y="53"/>
                  </a:lnTo>
                  <a:lnTo>
                    <a:pt x="184" y="48"/>
                  </a:lnTo>
                  <a:lnTo>
                    <a:pt x="186" y="48"/>
                  </a:lnTo>
                  <a:lnTo>
                    <a:pt x="187" y="49"/>
                  </a:lnTo>
                  <a:lnTo>
                    <a:pt x="189" y="53"/>
                  </a:lnTo>
                  <a:lnTo>
                    <a:pt x="190" y="55"/>
                  </a:lnTo>
                  <a:lnTo>
                    <a:pt x="196" y="61"/>
                  </a:lnTo>
                  <a:lnTo>
                    <a:pt x="198" y="62"/>
                  </a:lnTo>
                  <a:lnTo>
                    <a:pt x="200" y="63"/>
                  </a:lnTo>
                  <a:lnTo>
                    <a:pt x="206" y="61"/>
                  </a:lnTo>
                  <a:lnTo>
                    <a:pt x="207" y="61"/>
                  </a:lnTo>
                  <a:lnTo>
                    <a:pt x="210" y="62"/>
                  </a:lnTo>
                  <a:lnTo>
                    <a:pt x="214" y="63"/>
                  </a:lnTo>
                  <a:lnTo>
                    <a:pt x="216" y="62"/>
                  </a:lnTo>
                  <a:lnTo>
                    <a:pt x="219" y="60"/>
                  </a:lnTo>
                  <a:lnTo>
                    <a:pt x="222" y="56"/>
                  </a:lnTo>
                  <a:lnTo>
                    <a:pt x="225" y="54"/>
                  </a:lnTo>
                  <a:lnTo>
                    <a:pt x="227" y="53"/>
                  </a:lnTo>
                  <a:lnTo>
                    <a:pt x="230" y="54"/>
                  </a:lnTo>
                  <a:lnTo>
                    <a:pt x="233" y="56"/>
                  </a:lnTo>
                  <a:lnTo>
                    <a:pt x="236" y="57"/>
                  </a:lnTo>
                  <a:lnTo>
                    <a:pt x="240" y="58"/>
                  </a:lnTo>
                  <a:lnTo>
                    <a:pt x="241" y="58"/>
                  </a:lnTo>
                  <a:lnTo>
                    <a:pt x="244" y="56"/>
                  </a:lnTo>
                  <a:lnTo>
                    <a:pt x="247" y="55"/>
                  </a:lnTo>
                  <a:lnTo>
                    <a:pt x="252" y="53"/>
                  </a:lnTo>
                  <a:lnTo>
                    <a:pt x="254" y="52"/>
                  </a:lnTo>
                  <a:lnTo>
                    <a:pt x="259" y="41"/>
                  </a:lnTo>
                  <a:lnTo>
                    <a:pt x="259" y="37"/>
                  </a:lnTo>
                  <a:lnTo>
                    <a:pt x="260" y="35"/>
                  </a:lnTo>
                  <a:lnTo>
                    <a:pt x="264" y="34"/>
                  </a:lnTo>
                  <a:lnTo>
                    <a:pt x="265" y="31"/>
                  </a:lnTo>
                  <a:lnTo>
                    <a:pt x="265" y="25"/>
                  </a:lnTo>
                  <a:lnTo>
                    <a:pt x="265" y="22"/>
                  </a:lnTo>
                  <a:lnTo>
                    <a:pt x="268" y="18"/>
                  </a:lnTo>
                  <a:lnTo>
                    <a:pt x="269" y="17"/>
                  </a:lnTo>
                  <a:lnTo>
                    <a:pt x="272" y="17"/>
                  </a:lnTo>
                  <a:lnTo>
                    <a:pt x="276" y="18"/>
                  </a:lnTo>
                  <a:lnTo>
                    <a:pt x="280" y="18"/>
                  </a:lnTo>
                  <a:lnTo>
                    <a:pt x="284" y="18"/>
                  </a:lnTo>
                  <a:lnTo>
                    <a:pt x="286" y="19"/>
                  </a:lnTo>
                  <a:lnTo>
                    <a:pt x="291" y="20"/>
                  </a:lnTo>
                  <a:lnTo>
                    <a:pt x="292" y="21"/>
                  </a:lnTo>
                  <a:close/>
                  <a:moveTo>
                    <a:pt x="327" y="209"/>
                  </a:moveTo>
                  <a:lnTo>
                    <a:pt x="326" y="209"/>
                  </a:lnTo>
                  <a:lnTo>
                    <a:pt x="321" y="205"/>
                  </a:lnTo>
                  <a:lnTo>
                    <a:pt x="316" y="202"/>
                  </a:lnTo>
                  <a:lnTo>
                    <a:pt x="314" y="202"/>
                  </a:lnTo>
                  <a:lnTo>
                    <a:pt x="311" y="201"/>
                  </a:lnTo>
                  <a:lnTo>
                    <a:pt x="309" y="200"/>
                  </a:lnTo>
                  <a:lnTo>
                    <a:pt x="310" y="199"/>
                  </a:lnTo>
                  <a:lnTo>
                    <a:pt x="312" y="198"/>
                  </a:lnTo>
                  <a:lnTo>
                    <a:pt x="318" y="197"/>
                  </a:lnTo>
                  <a:lnTo>
                    <a:pt x="321" y="197"/>
                  </a:lnTo>
                  <a:lnTo>
                    <a:pt x="323" y="199"/>
                  </a:lnTo>
                  <a:lnTo>
                    <a:pt x="330" y="203"/>
                  </a:lnTo>
                  <a:lnTo>
                    <a:pt x="331" y="205"/>
                  </a:lnTo>
                  <a:lnTo>
                    <a:pt x="331" y="207"/>
                  </a:lnTo>
                  <a:lnTo>
                    <a:pt x="329" y="209"/>
                  </a:lnTo>
                  <a:lnTo>
                    <a:pt x="327" y="209"/>
                  </a:lnTo>
                  <a:close/>
                  <a:moveTo>
                    <a:pt x="369" y="209"/>
                  </a:moveTo>
                  <a:lnTo>
                    <a:pt x="371" y="206"/>
                  </a:lnTo>
                  <a:lnTo>
                    <a:pt x="371" y="203"/>
                  </a:lnTo>
                  <a:lnTo>
                    <a:pt x="372" y="201"/>
                  </a:lnTo>
                  <a:lnTo>
                    <a:pt x="376" y="198"/>
                  </a:lnTo>
                  <a:lnTo>
                    <a:pt x="384" y="194"/>
                  </a:lnTo>
                  <a:lnTo>
                    <a:pt x="388" y="191"/>
                  </a:lnTo>
                  <a:lnTo>
                    <a:pt x="390" y="188"/>
                  </a:lnTo>
                  <a:lnTo>
                    <a:pt x="393" y="187"/>
                  </a:lnTo>
                  <a:lnTo>
                    <a:pt x="402" y="186"/>
                  </a:lnTo>
                  <a:lnTo>
                    <a:pt x="408" y="185"/>
                  </a:lnTo>
                  <a:lnTo>
                    <a:pt x="411" y="185"/>
                  </a:lnTo>
                  <a:lnTo>
                    <a:pt x="416" y="184"/>
                  </a:lnTo>
                  <a:lnTo>
                    <a:pt x="417" y="184"/>
                  </a:lnTo>
                  <a:lnTo>
                    <a:pt x="417" y="185"/>
                  </a:lnTo>
                  <a:lnTo>
                    <a:pt x="416" y="187"/>
                  </a:lnTo>
                  <a:lnTo>
                    <a:pt x="414" y="188"/>
                  </a:lnTo>
                  <a:lnTo>
                    <a:pt x="404" y="192"/>
                  </a:lnTo>
                  <a:lnTo>
                    <a:pt x="396" y="194"/>
                  </a:lnTo>
                  <a:lnTo>
                    <a:pt x="392" y="196"/>
                  </a:lnTo>
                  <a:lnTo>
                    <a:pt x="388" y="198"/>
                  </a:lnTo>
                  <a:lnTo>
                    <a:pt x="382" y="204"/>
                  </a:lnTo>
                  <a:lnTo>
                    <a:pt x="378" y="207"/>
                  </a:lnTo>
                  <a:lnTo>
                    <a:pt x="375" y="207"/>
                  </a:lnTo>
                  <a:lnTo>
                    <a:pt x="372" y="209"/>
                  </a:lnTo>
                  <a:lnTo>
                    <a:pt x="369" y="209"/>
                  </a:lnTo>
                  <a:close/>
                  <a:moveTo>
                    <a:pt x="130" y="163"/>
                  </a:moveTo>
                  <a:lnTo>
                    <a:pt x="130" y="161"/>
                  </a:lnTo>
                  <a:lnTo>
                    <a:pt x="132" y="161"/>
                  </a:lnTo>
                  <a:lnTo>
                    <a:pt x="134" y="162"/>
                  </a:lnTo>
                  <a:lnTo>
                    <a:pt x="136" y="161"/>
                  </a:lnTo>
                  <a:lnTo>
                    <a:pt x="136" y="158"/>
                  </a:lnTo>
                  <a:lnTo>
                    <a:pt x="136" y="157"/>
                  </a:lnTo>
                  <a:lnTo>
                    <a:pt x="138" y="158"/>
                  </a:lnTo>
                  <a:lnTo>
                    <a:pt x="138" y="155"/>
                  </a:lnTo>
                  <a:lnTo>
                    <a:pt x="139" y="153"/>
                  </a:lnTo>
                  <a:lnTo>
                    <a:pt x="140" y="152"/>
                  </a:lnTo>
                  <a:lnTo>
                    <a:pt x="141" y="152"/>
                  </a:lnTo>
                  <a:lnTo>
                    <a:pt x="145" y="153"/>
                  </a:lnTo>
                  <a:lnTo>
                    <a:pt x="148" y="153"/>
                  </a:lnTo>
                  <a:lnTo>
                    <a:pt x="149" y="155"/>
                  </a:lnTo>
                  <a:lnTo>
                    <a:pt x="152" y="155"/>
                  </a:lnTo>
                  <a:lnTo>
                    <a:pt x="153" y="153"/>
                  </a:lnTo>
                  <a:lnTo>
                    <a:pt x="153" y="152"/>
                  </a:lnTo>
                  <a:lnTo>
                    <a:pt x="155" y="152"/>
                  </a:lnTo>
                  <a:lnTo>
                    <a:pt x="159" y="153"/>
                  </a:lnTo>
                  <a:lnTo>
                    <a:pt x="161" y="156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6" y="157"/>
                  </a:lnTo>
                  <a:lnTo>
                    <a:pt x="169" y="156"/>
                  </a:lnTo>
                  <a:lnTo>
                    <a:pt x="171" y="157"/>
                  </a:lnTo>
                  <a:lnTo>
                    <a:pt x="173" y="160"/>
                  </a:lnTo>
                  <a:lnTo>
                    <a:pt x="174" y="163"/>
                  </a:lnTo>
                  <a:lnTo>
                    <a:pt x="180" y="164"/>
                  </a:lnTo>
                  <a:lnTo>
                    <a:pt x="182" y="165"/>
                  </a:lnTo>
                  <a:lnTo>
                    <a:pt x="185" y="164"/>
                  </a:lnTo>
                  <a:lnTo>
                    <a:pt x="193" y="165"/>
                  </a:lnTo>
                  <a:lnTo>
                    <a:pt x="196" y="165"/>
                  </a:lnTo>
                  <a:lnTo>
                    <a:pt x="198" y="164"/>
                  </a:lnTo>
                  <a:lnTo>
                    <a:pt x="199" y="160"/>
                  </a:lnTo>
                  <a:lnTo>
                    <a:pt x="201" y="158"/>
                  </a:lnTo>
                  <a:lnTo>
                    <a:pt x="204" y="158"/>
                  </a:lnTo>
                  <a:lnTo>
                    <a:pt x="205" y="160"/>
                  </a:lnTo>
                  <a:lnTo>
                    <a:pt x="207" y="163"/>
                  </a:lnTo>
                  <a:lnTo>
                    <a:pt x="211" y="163"/>
                  </a:lnTo>
                  <a:lnTo>
                    <a:pt x="214" y="163"/>
                  </a:lnTo>
                  <a:lnTo>
                    <a:pt x="218" y="164"/>
                  </a:lnTo>
                  <a:lnTo>
                    <a:pt x="223" y="165"/>
                  </a:lnTo>
                  <a:lnTo>
                    <a:pt x="225" y="166"/>
                  </a:lnTo>
                  <a:lnTo>
                    <a:pt x="226" y="168"/>
                  </a:lnTo>
                  <a:lnTo>
                    <a:pt x="226" y="170"/>
                  </a:lnTo>
                  <a:lnTo>
                    <a:pt x="228" y="173"/>
                  </a:lnTo>
                  <a:lnTo>
                    <a:pt x="228" y="174"/>
                  </a:lnTo>
                  <a:lnTo>
                    <a:pt x="233" y="176"/>
                  </a:lnTo>
                  <a:lnTo>
                    <a:pt x="236" y="176"/>
                  </a:lnTo>
                  <a:lnTo>
                    <a:pt x="240" y="176"/>
                  </a:lnTo>
                  <a:lnTo>
                    <a:pt x="242" y="175"/>
                  </a:lnTo>
                  <a:lnTo>
                    <a:pt x="245" y="175"/>
                  </a:lnTo>
                  <a:lnTo>
                    <a:pt x="249" y="177"/>
                  </a:lnTo>
                  <a:lnTo>
                    <a:pt x="249" y="178"/>
                  </a:lnTo>
                  <a:lnTo>
                    <a:pt x="247" y="180"/>
                  </a:lnTo>
                  <a:lnTo>
                    <a:pt x="246" y="183"/>
                  </a:lnTo>
                  <a:lnTo>
                    <a:pt x="250" y="188"/>
                  </a:lnTo>
                  <a:lnTo>
                    <a:pt x="247" y="187"/>
                  </a:lnTo>
                  <a:lnTo>
                    <a:pt x="242" y="185"/>
                  </a:lnTo>
                  <a:lnTo>
                    <a:pt x="238" y="184"/>
                  </a:lnTo>
                  <a:lnTo>
                    <a:pt x="233" y="182"/>
                  </a:lnTo>
                  <a:lnTo>
                    <a:pt x="230" y="182"/>
                  </a:lnTo>
                  <a:lnTo>
                    <a:pt x="227" y="184"/>
                  </a:lnTo>
                  <a:lnTo>
                    <a:pt x="225" y="184"/>
                  </a:lnTo>
                  <a:lnTo>
                    <a:pt x="220" y="184"/>
                  </a:lnTo>
                  <a:lnTo>
                    <a:pt x="212" y="182"/>
                  </a:lnTo>
                  <a:lnTo>
                    <a:pt x="203" y="182"/>
                  </a:lnTo>
                  <a:lnTo>
                    <a:pt x="199" y="180"/>
                  </a:lnTo>
                  <a:lnTo>
                    <a:pt x="194" y="178"/>
                  </a:lnTo>
                  <a:lnTo>
                    <a:pt x="187" y="175"/>
                  </a:lnTo>
                  <a:lnTo>
                    <a:pt x="181" y="174"/>
                  </a:lnTo>
                  <a:lnTo>
                    <a:pt x="175" y="174"/>
                  </a:lnTo>
                  <a:lnTo>
                    <a:pt x="172" y="175"/>
                  </a:lnTo>
                  <a:lnTo>
                    <a:pt x="169" y="176"/>
                  </a:lnTo>
                  <a:lnTo>
                    <a:pt x="163" y="175"/>
                  </a:lnTo>
                  <a:lnTo>
                    <a:pt x="159" y="172"/>
                  </a:lnTo>
                  <a:lnTo>
                    <a:pt x="157" y="172"/>
                  </a:lnTo>
                  <a:lnTo>
                    <a:pt x="147" y="171"/>
                  </a:lnTo>
                  <a:lnTo>
                    <a:pt x="145" y="170"/>
                  </a:lnTo>
                  <a:lnTo>
                    <a:pt x="145" y="169"/>
                  </a:lnTo>
                  <a:lnTo>
                    <a:pt x="148" y="166"/>
                  </a:lnTo>
                  <a:lnTo>
                    <a:pt x="146" y="165"/>
                  </a:lnTo>
                  <a:lnTo>
                    <a:pt x="142" y="164"/>
                  </a:lnTo>
                  <a:lnTo>
                    <a:pt x="139" y="163"/>
                  </a:lnTo>
                  <a:lnTo>
                    <a:pt x="138" y="163"/>
                  </a:lnTo>
                  <a:lnTo>
                    <a:pt x="130" y="163"/>
                  </a:lnTo>
                  <a:close/>
                  <a:moveTo>
                    <a:pt x="148" y="114"/>
                  </a:moveTo>
                  <a:lnTo>
                    <a:pt x="143" y="112"/>
                  </a:lnTo>
                  <a:lnTo>
                    <a:pt x="141" y="110"/>
                  </a:lnTo>
                  <a:lnTo>
                    <a:pt x="139" y="108"/>
                  </a:lnTo>
                  <a:lnTo>
                    <a:pt x="139" y="106"/>
                  </a:lnTo>
                  <a:lnTo>
                    <a:pt x="138" y="104"/>
                  </a:lnTo>
                  <a:lnTo>
                    <a:pt x="135" y="101"/>
                  </a:lnTo>
                  <a:lnTo>
                    <a:pt x="134" y="101"/>
                  </a:lnTo>
                  <a:lnTo>
                    <a:pt x="131" y="101"/>
                  </a:lnTo>
                  <a:lnTo>
                    <a:pt x="130" y="100"/>
                  </a:lnTo>
                  <a:lnTo>
                    <a:pt x="132" y="97"/>
                  </a:lnTo>
                  <a:lnTo>
                    <a:pt x="133" y="95"/>
                  </a:lnTo>
                  <a:lnTo>
                    <a:pt x="136" y="98"/>
                  </a:lnTo>
                  <a:lnTo>
                    <a:pt x="137" y="95"/>
                  </a:lnTo>
                  <a:lnTo>
                    <a:pt x="139" y="94"/>
                  </a:lnTo>
                  <a:lnTo>
                    <a:pt x="139" y="96"/>
                  </a:lnTo>
                  <a:lnTo>
                    <a:pt x="141" y="101"/>
                  </a:lnTo>
                  <a:lnTo>
                    <a:pt x="145" y="106"/>
                  </a:lnTo>
                  <a:lnTo>
                    <a:pt x="149" y="108"/>
                  </a:lnTo>
                  <a:lnTo>
                    <a:pt x="148" y="109"/>
                  </a:lnTo>
                  <a:lnTo>
                    <a:pt x="147" y="111"/>
                  </a:lnTo>
                  <a:lnTo>
                    <a:pt x="148" y="114"/>
                  </a:lnTo>
                  <a:close/>
                  <a:moveTo>
                    <a:pt x="424" y="73"/>
                  </a:moveTo>
                  <a:lnTo>
                    <a:pt x="423" y="72"/>
                  </a:lnTo>
                  <a:lnTo>
                    <a:pt x="421" y="66"/>
                  </a:lnTo>
                  <a:lnTo>
                    <a:pt x="422" y="62"/>
                  </a:lnTo>
                  <a:lnTo>
                    <a:pt x="422" y="62"/>
                  </a:lnTo>
                  <a:lnTo>
                    <a:pt x="421" y="60"/>
                  </a:lnTo>
                  <a:lnTo>
                    <a:pt x="421" y="58"/>
                  </a:lnTo>
                  <a:lnTo>
                    <a:pt x="423" y="53"/>
                  </a:lnTo>
                  <a:lnTo>
                    <a:pt x="426" y="48"/>
                  </a:lnTo>
                  <a:lnTo>
                    <a:pt x="427" y="50"/>
                  </a:lnTo>
                  <a:lnTo>
                    <a:pt x="428" y="52"/>
                  </a:lnTo>
                  <a:lnTo>
                    <a:pt x="428" y="54"/>
                  </a:lnTo>
                  <a:lnTo>
                    <a:pt x="426" y="56"/>
                  </a:lnTo>
                  <a:lnTo>
                    <a:pt x="424" y="61"/>
                  </a:lnTo>
                  <a:lnTo>
                    <a:pt x="425" y="62"/>
                  </a:lnTo>
                  <a:lnTo>
                    <a:pt x="426" y="63"/>
                  </a:lnTo>
                  <a:lnTo>
                    <a:pt x="426" y="62"/>
                  </a:lnTo>
                  <a:lnTo>
                    <a:pt x="429" y="60"/>
                  </a:lnTo>
                  <a:lnTo>
                    <a:pt x="430" y="57"/>
                  </a:lnTo>
                  <a:lnTo>
                    <a:pt x="431" y="56"/>
                  </a:lnTo>
                  <a:lnTo>
                    <a:pt x="435" y="54"/>
                  </a:lnTo>
                  <a:lnTo>
                    <a:pt x="436" y="55"/>
                  </a:lnTo>
                  <a:lnTo>
                    <a:pt x="436" y="56"/>
                  </a:lnTo>
                  <a:lnTo>
                    <a:pt x="436" y="59"/>
                  </a:lnTo>
                  <a:lnTo>
                    <a:pt x="435" y="61"/>
                  </a:lnTo>
                  <a:lnTo>
                    <a:pt x="432" y="63"/>
                  </a:lnTo>
                  <a:lnTo>
                    <a:pt x="431" y="64"/>
                  </a:lnTo>
                  <a:lnTo>
                    <a:pt x="432" y="65"/>
                  </a:lnTo>
                  <a:lnTo>
                    <a:pt x="434" y="66"/>
                  </a:lnTo>
                  <a:lnTo>
                    <a:pt x="437" y="67"/>
                  </a:lnTo>
                  <a:lnTo>
                    <a:pt x="436" y="68"/>
                  </a:lnTo>
                  <a:lnTo>
                    <a:pt x="438" y="70"/>
                  </a:lnTo>
                  <a:lnTo>
                    <a:pt x="433" y="69"/>
                  </a:lnTo>
                  <a:lnTo>
                    <a:pt x="431" y="68"/>
                  </a:lnTo>
                  <a:lnTo>
                    <a:pt x="429" y="68"/>
                  </a:lnTo>
                  <a:lnTo>
                    <a:pt x="427" y="69"/>
                  </a:lnTo>
                  <a:lnTo>
                    <a:pt x="427" y="71"/>
                  </a:lnTo>
                  <a:lnTo>
                    <a:pt x="427" y="73"/>
                  </a:lnTo>
                  <a:lnTo>
                    <a:pt x="427" y="77"/>
                  </a:lnTo>
                  <a:lnTo>
                    <a:pt x="430" y="80"/>
                  </a:lnTo>
                  <a:lnTo>
                    <a:pt x="432" y="83"/>
                  </a:lnTo>
                  <a:lnTo>
                    <a:pt x="433" y="85"/>
                  </a:lnTo>
                  <a:lnTo>
                    <a:pt x="432" y="86"/>
                  </a:lnTo>
                  <a:lnTo>
                    <a:pt x="431" y="85"/>
                  </a:lnTo>
                  <a:lnTo>
                    <a:pt x="427" y="81"/>
                  </a:lnTo>
                  <a:lnTo>
                    <a:pt x="424" y="77"/>
                  </a:lnTo>
                  <a:lnTo>
                    <a:pt x="424" y="74"/>
                  </a:lnTo>
                  <a:lnTo>
                    <a:pt x="424" y="73"/>
                  </a:lnTo>
                  <a:close/>
                  <a:moveTo>
                    <a:pt x="111" y="73"/>
                  </a:moveTo>
                  <a:lnTo>
                    <a:pt x="111" y="74"/>
                  </a:lnTo>
                  <a:lnTo>
                    <a:pt x="108" y="77"/>
                  </a:lnTo>
                  <a:lnTo>
                    <a:pt x="107" y="79"/>
                  </a:lnTo>
                  <a:lnTo>
                    <a:pt x="105" y="81"/>
                  </a:lnTo>
                  <a:lnTo>
                    <a:pt x="106" y="83"/>
                  </a:lnTo>
                  <a:lnTo>
                    <a:pt x="107" y="84"/>
                  </a:lnTo>
                  <a:lnTo>
                    <a:pt x="111" y="87"/>
                  </a:lnTo>
                  <a:lnTo>
                    <a:pt x="116" y="88"/>
                  </a:lnTo>
                  <a:lnTo>
                    <a:pt x="118" y="88"/>
                  </a:lnTo>
                  <a:lnTo>
                    <a:pt x="119" y="91"/>
                  </a:lnTo>
                  <a:lnTo>
                    <a:pt x="120" y="95"/>
                  </a:lnTo>
                  <a:lnTo>
                    <a:pt x="119" y="97"/>
                  </a:lnTo>
                  <a:lnTo>
                    <a:pt x="121" y="100"/>
                  </a:lnTo>
                  <a:lnTo>
                    <a:pt x="122" y="101"/>
                  </a:lnTo>
                  <a:lnTo>
                    <a:pt x="125" y="101"/>
                  </a:lnTo>
                  <a:lnTo>
                    <a:pt x="123" y="106"/>
                  </a:lnTo>
                  <a:lnTo>
                    <a:pt x="124" y="107"/>
                  </a:lnTo>
                  <a:lnTo>
                    <a:pt x="128" y="105"/>
                  </a:lnTo>
                  <a:lnTo>
                    <a:pt x="133" y="106"/>
                  </a:lnTo>
                  <a:lnTo>
                    <a:pt x="133" y="107"/>
                  </a:lnTo>
                  <a:lnTo>
                    <a:pt x="135" y="108"/>
                  </a:lnTo>
                  <a:lnTo>
                    <a:pt x="136" y="111"/>
                  </a:lnTo>
                  <a:lnTo>
                    <a:pt x="140" y="115"/>
                  </a:lnTo>
                  <a:lnTo>
                    <a:pt x="137" y="126"/>
                  </a:lnTo>
                  <a:lnTo>
                    <a:pt x="137" y="129"/>
                  </a:lnTo>
                  <a:lnTo>
                    <a:pt x="138" y="134"/>
                  </a:lnTo>
                  <a:lnTo>
                    <a:pt x="138" y="137"/>
                  </a:lnTo>
                  <a:lnTo>
                    <a:pt x="138" y="141"/>
                  </a:lnTo>
                  <a:lnTo>
                    <a:pt x="138" y="143"/>
                  </a:lnTo>
                  <a:lnTo>
                    <a:pt x="137" y="149"/>
                  </a:lnTo>
                  <a:lnTo>
                    <a:pt x="137" y="150"/>
                  </a:lnTo>
                  <a:lnTo>
                    <a:pt x="136" y="150"/>
                  </a:lnTo>
                  <a:lnTo>
                    <a:pt x="134" y="149"/>
                  </a:lnTo>
                  <a:lnTo>
                    <a:pt x="132" y="146"/>
                  </a:lnTo>
                  <a:lnTo>
                    <a:pt x="130" y="145"/>
                  </a:lnTo>
                  <a:lnTo>
                    <a:pt x="129" y="148"/>
                  </a:lnTo>
                  <a:lnTo>
                    <a:pt x="128" y="150"/>
                  </a:lnTo>
                  <a:lnTo>
                    <a:pt x="122" y="146"/>
                  </a:lnTo>
                  <a:lnTo>
                    <a:pt x="121" y="146"/>
                  </a:lnTo>
                  <a:lnTo>
                    <a:pt x="123" y="151"/>
                  </a:lnTo>
                  <a:lnTo>
                    <a:pt x="122" y="152"/>
                  </a:lnTo>
                  <a:lnTo>
                    <a:pt x="121" y="151"/>
                  </a:lnTo>
                  <a:lnTo>
                    <a:pt x="113" y="143"/>
                  </a:lnTo>
                  <a:lnTo>
                    <a:pt x="109" y="138"/>
                  </a:lnTo>
                  <a:lnTo>
                    <a:pt x="103" y="133"/>
                  </a:lnTo>
                  <a:lnTo>
                    <a:pt x="95" y="127"/>
                  </a:lnTo>
                  <a:lnTo>
                    <a:pt x="92" y="125"/>
                  </a:lnTo>
                  <a:lnTo>
                    <a:pt x="91" y="122"/>
                  </a:lnTo>
                  <a:lnTo>
                    <a:pt x="90" y="120"/>
                  </a:lnTo>
                  <a:lnTo>
                    <a:pt x="84" y="116"/>
                  </a:lnTo>
                  <a:lnTo>
                    <a:pt x="80" y="112"/>
                  </a:lnTo>
                  <a:lnTo>
                    <a:pt x="73" y="103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1" y="94"/>
                  </a:lnTo>
                  <a:lnTo>
                    <a:pt x="66" y="85"/>
                  </a:lnTo>
                  <a:lnTo>
                    <a:pt x="62" y="79"/>
                  </a:lnTo>
                  <a:lnTo>
                    <a:pt x="58" y="75"/>
                  </a:lnTo>
                  <a:lnTo>
                    <a:pt x="56" y="73"/>
                  </a:lnTo>
                  <a:lnTo>
                    <a:pt x="55" y="71"/>
                  </a:lnTo>
                  <a:lnTo>
                    <a:pt x="51" y="70"/>
                  </a:lnTo>
                  <a:lnTo>
                    <a:pt x="49" y="65"/>
                  </a:lnTo>
                  <a:lnTo>
                    <a:pt x="45" y="55"/>
                  </a:lnTo>
                  <a:lnTo>
                    <a:pt x="46" y="53"/>
                  </a:lnTo>
                  <a:lnTo>
                    <a:pt x="45" y="52"/>
                  </a:lnTo>
                  <a:lnTo>
                    <a:pt x="44" y="50"/>
                  </a:lnTo>
                  <a:lnTo>
                    <a:pt x="40" y="47"/>
                  </a:lnTo>
                  <a:lnTo>
                    <a:pt x="36" y="45"/>
                  </a:lnTo>
                  <a:lnTo>
                    <a:pt x="33" y="44"/>
                  </a:lnTo>
                  <a:lnTo>
                    <a:pt x="31" y="43"/>
                  </a:lnTo>
                  <a:lnTo>
                    <a:pt x="30" y="41"/>
                  </a:lnTo>
                  <a:lnTo>
                    <a:pt x="30" y="37"/>
                  </a:lnTo>
                  <a:lnTo>
                    <a:pt x="29" y="34"/>
                  </a:lnTo>
                  <a:lnTo>
                    <a:pt x="27" y="32"/>
                  </a:lnTo>
                  <a:lnTo>
                    <a:pt x="22" y="27"/>
                  </a:lnTo>
                  <a:lnTo>
                    <a:pt x="19" y="24"/>
                  </a:lnTo>
                  <a:lnTo>
                    <a:pt x="15" y="25"/>
                  </a:lnTo>
                  <a:lnTo>
                    <a:pt x="12" y="21"/>
                  </a:lnTo>
                  <a:lnTo>
                    <a:pt x="8" y="17"/>
                  </a:lnTo>
                  <a:lnTo>
                    <a:pt x="4" y="13"/>
                  </a:lnTo>
                  <a:lnTo>
                    <a:pt x="1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3" y="5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3" y="6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30" y="7"/>
                  </a:lnTo>
                  <a:lnTo>
                    <a:pt x="36" y="14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8" y="19"/>
                  </a:lnTo>
                  <a:lnTo>
                    <a:pt x="45" y="25"/>
                  </a:lnTo>
                  <a:lnTo>
                    <a:pt x="49" y="28"/>
                  </a:lnTo>
                  <a:lnTo>
                    <a:pt x="56" y="32"/>
                  </a:lnTo>
                  <a:lnTo>
                    <a:pt x="60" y="34"/>
                  </a:lnTo>
                  <a:lnTo>
                    <a:pt x="61" y="35"/>
                  </a:lnTo>
                  <a:lnTo>
                    <a:pt x="61" y="38"/>
                  </a:lnTo>
                  <a:lnTo>
                    <a:pt x="61" y="39"/>
                  </a:lnTo>
                  <a:lnTo>
                    <a:pt x="64" y="40"/>
                  </a:lnTo>
                  <a:lnTo>
                    <a:pt x="69" y="45"/>
                  </a:lnTo>
                  <a:lnTo>
                    <a:pt x="72" y="48"/>
                  </a:lnTo>
                  <a:lnTo>
                    <a:pt x="74" y="48"/>
                  </a:lnTo>
                  <a:lnTo>
                    <a:pt x="74" y="47"/>
                  </a:lnTo>
                  <a:lnTo>
                    <a:pt x="73" y="46"/>
                  </a:lnTo>
                  <a:lnTo>
                    <a:pt x="73" y="44"/>
                  </a:lnTo>
                  <a:lnTo>
                    <a:pt x="76" y="46"/>
                  </a:lnTo>
                  <a:lnTo>
                    <a:pt x="79" y="50"/>
                  </a:lnTo>
                  <a:lnTo>
                    <a:pt x="82" y="52"/>
                  </a:lnTo>
                  <a:lnTo>
                    <a:pt x="84" y="53"/>
                  </a:lnTo>
                  <a:lnTo>
                    <a:pt x="87" y="54"/>
                  </a:lnTo>
                  <a:lnTo>
                    <a:pt x="89" y="56"/>
                  </a:lnTo>
                  <a:lnTo>
                    <a:pt x="90" y="61"/>
                  </a:lnTo>
                  <a:lnTo>
                    <a:pt x="92" y="63"/>
                  </a:lnTo>
                  <a:lnTo>
                    <a:pt x="95" y="65"/>
                  </a:lnTo>
                  <a:lnTo>
                    <a:pt x="98" y="65"/>
                  </a:lnTo>
                  <a:lnTo>
                    <a:pt x="102" y="66"/>
                  </a:lnTo>
                  <a:lnTo>
                    <a:pt x="105" y="67"/>
                  </a:lnTo>
                  <a:lnTo>
                    <a:pt x="108" y="69"/>
                  </a:lnTo>
                  <a:lnTo>
                    <a:pt x="111" y="73"/>
                  </a:lnTo>
                  <a:lnTo>
                    <a:pt x="111" y="73"/>
                  </a:lnTo>
                  <a:close/>
                  <a:moveTo>
                    <a:pt x="259" y="188"/>
                  </a:moveTo>
                  <a:lnTo>
                    <a:pt x="257" y="186"/>
                  </a:lnTo>
                  <a:lnTo>
                    <a:pt x="252" y="184"/>
                  </a:lnTo>
                  <a:lnTo>
                    <a:pt x="252" y="182"/>
                  </a:lnTo>
                  <a:lnTo>
                    <a:pt x="254" y="182"/>
                  </a:lnTo>
                  <a:lnTo>
                    <a:pt x="257" y="181"/>
                  </a:lnTo>
                  <a:lnTo>
                    <a:pt x="259" y="181"/>
                  </a:lnTo>
                  <a:lnTo>
                    <a:pt x="265" y="184"/>
                  </a:lnTo>
                  <a:lnTo>
                    <a:pt x="263" y="185"/>
                  </a:lnTo>
                  <a:lnTo>
                    <a:pt x="262" y="185"/>
                  </a:lnTo>
                  <a:lnTo>
                    <a:pt x="259" y="188"/>
                  </a:lnTo>
                  <a:close/>
                  <a:moveTo>
                    <a:pt x="297" y="185"/>
                  </a:moveTo>
                  <a:lnTo>
                    <a:pt x="295" y="184"/>
                  </a:lnTo>
                  <a:lnTo>
                    <a:pt x="294" y="183"/>
                  </a:lnTo>
                  <a:lnTo>
                    <a:pt x="294" y="182"/>
                  </a:lnTo>
                  <a:lnTo>
                    <a:pt x="294" y="181"/>
                  </a:lnTo>
                  <a:lnTo>
                    <a:pt x="295" y="180"/>
                  </a:lnTo>
                  <a:lnTo>
                    <a:pt x="297" y="180"/>
                  </a:lnTo>
                  <a:lnTo>
                    <a:pt x="298" y="180"/>
                  </a:lnTo>
                  <a:lnTo>
                    <a:pt x="298" y="181"/>
                  </a:lnTo>
                  <a:lnTo>
                    <a:pt x="299" y="182"/>
                  </a:lnTo>
                  <a:lnTo>
                    <a:pt x="301" y="181"/>
                  </a:lnTo>
                  <a:lnTo>
                    <a:pt x="303" y="182"/>
                  </a:lnTo>
                  <a:lnTo>
                    <a:pt x="304" y="183"/>
                  </a:lnTo>
                  <a:lnTo>
                    <a:pt x="304" y="185"/>
                  </a:lnTo>
                  <a:lnTo>
                    <a:pt x="305" y="185"/>
                  </a:lnTo>
                  <a:lnTo>
                    <a:pt x="306" y="183"/>
                  </a:lnTo>
                  <a:lnTo>
                    <a:pt x="307" y="182"/>
                  </a:lnTo>
                  <a:lnTo>
                    <a:pt x="309" y="184"/>
                  </a:lnTo>
                  <a:lnTo>
                    <a:pt x="309" y="187"/>
                  </a:lnTo>
                  <a:lnTo>
                    <a:pt x="310" y="186"/>
                  </a:lnTo>
                  <a:lnTo>
                    <a:pt x="310" y="187"/>
                  </a:lnTo>
                  <a:lnTo>
                    <a:pt x="310" y="189"/>
                  </a:lnTo>
                  <a:lnTo>
                    <a:pt x="309" y="188"/>
                  </a:lnTo>
                  <a:lnTo>
                    <a:pt x="307" y="188"/>
                  </a:lnTo>
                  <a:lnTo>
                    <a:pt x="306" y="188"/>
                  </a:lnTo>
                  <a:lnTo>
                    <a:pt x="306" y="189"/>
                  </a:lnTo>
                  <a:lnTo>
                    <a:pt x="301" y="190"/>
                  </a:lnTo>
                  <a:lnTo>
                    <a:pt x="300" y="189"/>
                  </a:lnTo>
                  <a:lnTo>
                    <a:pt x="301" y="188"/>
                  </a:lnTo>
                  <a:lnTo>
                    <a:pt x="300" y="187"/>
                  </a:lnTo>
                  <a:lnTo>
                    <a:pt x="299" y="189"/>
                  </a:lnTo>
                  <a:lnTo>
                    <a:pt x="297" y="190"/>
                  </a:lnTo>
                  <a:lnTo>
                    <a:pt x="295" y="190"/>
                  </a:lnTo>
                  <a:lnTo>
                    <a:pt x="292" y="191"/>
                  </a:lnTo>
                  <a:lnTo>
                    <a:pt x="288" y="193"/>
                  </a:lnTo>
                  <a:lnTo>
                    <a:pt x="286" y="193"/>
                  </a:lnTo>
                  <a:lnTo>
                    <a:pt x="284" y="193"/>
                  </a:lnTo>
                  <a:lnTo>
                    <a:pt x="282" y="193"/>
                  </a:lnTo>
                  <a:lnTo>
                    <a:pt x="282" y="192"/>
                  </a:lnTo>
                  <a:lnTo>
                    <a:pt x="280" y="191"/>
                  </a:lnTo>
                  <a:lnTo>
                    <a:pt x="280" y="190"/>
                  </a:lnTo>
                  <a:lnTo>
                    <a:pt x="281" y="188"/>
                  </a:lnTo>
                  <a:lnTo>
                    <a:pt x="280" y="187"/>
                  </a:lnTo>
                  <a:lnTo>
                    <a:pt x="281" y="186"/>
                  </a:lnTo>
                  <a:lnTo>
                    <a:pt x="283" y="185"/>
                  </a:lnTo>
                  <a:lnTo>
                    <a:pt x="284" y="185"/>
                  </a:lnTo>
                  <a:lnTo>
                    <a:pt x="285" y="185"/>
                  </a:lnTo>
                  <a:lnTo>
                    <a:pt x="289" y="185"/>
                  </a:lnTo>
                  <a:lnTo>
                    <a:pt x="291" y="186"/>
                  </a:lnTo>
                  <a:lnTo>
                    <a:pt x="292" y="187"/>
                  </a:lnTo>
                  <a:lnTo>
                    <a:pt x="294" y="188"/>
                  </a:lnTo>
                  <a:lnTo>
                    <a:pt x="295" y="188"/>
                  </a:lnTo>
                  <a:lnTo>
                    <a:pt x="297" y="187"/>
                  </a:lnTo>
                  <a:lnTo>
                    <a:pt x="298" y="187"/>
                  </a:lnTo>
                  <a:lnTo>
                    <a:pt x="298" y="185"/>
                  </a:lnTo>
                  <a:lnTo>
                    <a:pt x="297" y="185"/>
                  </a:lnTo>
                  <a:close/>
                  <a:moveTo>
                    <a:pt x="362" y="182"/>
                  </a:moveTo>
                  <a:lnTo>
                    <a:pt x="359" y="184"/>
                  </a:lnTo>
                  <a:lnTo>
                    <a:pt x="359" y="185"/>
                  </a:lnTo>
                  <a:lnTo>
                    <a:pt x="354" y="187"/>
                  </a:lnTo>
                  <a:lnTo>
                    <a:pt x="351" y="189"/>
                  </a:lnTo>
                  <a:lnTo>
                    <a:pt x="349" y="189"/>
                  </a:lnTo>
                  <a:lnTo>
                    <a:pt x="346" y="191"/>
                  </a:lnTo>
                  <a:lnTo>
                    <a:pt x="343" y="190"/>
                  </a:lnTo>
                  <a:lnTo>
                    <a:pt x="340" y="190"/>
                  </a:lnTo>
                  <a:lnTo>
                    <a:pt x="338" y="191"/>
                  </a:lnTo>
                  <a:lnTo>
                    <a:pt x="336" y="191"/>
                  </a:lnTo>
                  <a:lnTo>
                    <a:pt x="334" y="191"/>
                  </a:lnTo>
                  <a:lnTo>
                    <a:pt x="331" y="190"/>
                  </a:lnTo>
                  <a:lnTo>
                    <a:pt x="325" y="190"/>
                  </a:lnTo>
                  <a:lnTo>
                    <a:pt x="323" y="190"/>
                  </a:lnTo>
                  <a:lnTo>
                    <a:pt x="322" y="187"/>
                  </a:lnTo>
                  <a:lnTo>
                    <a:pt x="322" y="185"/>
                  </a:lnTo>
                  <a:lnTo>
                    <a:pt x="324" y="184"/>
                  </a:lnTo>
                  <a:lnTo>
                    <a:pt x="328" y="183"/>
                  </a:lnTo>
                  <a:lnTo>
                    <a:pt x="331" y="183"/>
                  </a:lnTo>
                  <a:lnTo>
                    <a:pt x="338" y="185"/>
                  </a:lnTo>
                  <a:lnTo>
                    <a:pt x="340" y="187"/>
                  </a:lnTo>
                  <a:lnTo>
                    <a:pt x="343" y="187"/>
                  </a:lnTo>
                  <a:lnTo>
                    <a:pt x="345" y="185"/>
                  </a:lnTo>
                  <a:lnTo>
                    <a:pt x="347" y="185"/>
                  </a:lnTo>
                  <a:lnTo>
                    <a:pt x="350" y="185"/>
                  </a:lnTo>
                  <a:lnTo>
                    <a:pt x="352" y="186"/>
                  </a:lnTo>
                  <a:lnTo>
                    <a:pt x="355" y="185"/>
                  </a:lnTo>
                  <a:lnTo>
                    <a:pt x="354" y="184"/>
                  </a:lnTo>
                  <a:lnTo>
                    <a:pt x="357" y="183"/>
                  </a:lnTo>
                  <a:lnTo>
                    <a:pt x="359" y="181"/>
                  </a:lnTo>
                  <a:lnTo>
                    <a:pt x="360" y="181"/>
                  </a:lnTo>
                  <a:lnTo>
                    <a:pt x="360" y="180"/>
                  </a:lnTo>
                  <a:lnTo>
                    <a:pt x="358" y="180"/>
                  </a:lnTo>
                  <a:lnTo>
                    <a:pt x="359" y="179"/>
                  </a:lnTo>
                  <a:lnTo>
                    <a:pt x="360" y="179"/>
                  </a:lnTo>
                  <a:lnTo>
                    <a:pt x="361" y="179"/>
                  </a:lnTo>
                  <a:lnTo>
                    <a:pt x="362" y="181"/>
                  </a:lnTo>
                  <a:lnTo>
                    <a:pt x="362" y="182"/>
                  </a:lnTo>
                  <a:close/>
                  <a:moveTo>
                    <a:pt x="561" y="185"/>
                  </a:moveTo>
                  <a:lnTo>
                    <a:pt x="555" y="184"/>
                  </a:lnTo>
                  <a:lnTo>
                    <a:pt x="558" y="178"/>
                  </a:lnTo>
                  <a:lnTo>
                    <a:pt x="562" y="173"/>
                  </a:lnTo>
                  <a:lnTo>
                    <a:pt x="564" y="172"/>
                  </a:lnTo>
                  <a:lnTo>
                    <a:pt x="567" y="171"/>
                  </a:lnTo>
                  <a:lnTo>
                    <a:pt x="570" y="173"/>
                  </a:lnTo>
                  <a:lnTo>
                    <a:pt x="571" y="175"/>
                  </a:lnTo>
                  <a:lnTo>
                    <a:pt x="570" y="176"/>
                  </a:lnTo>
                  <a:lnTo>
                    <a:pt x="568" y="179"/>
                  </a:lnTo>
                  <a:lnTo>
                    <a:pt x="567" y="181"/>
                  </a:lnTo>
                  <a:lnTo>
                    <a:pt x="563" y="185"/>
                  </a:lnTo>
                  <a:lnTo>
                    <a:pt x="561" y="185"/>
                  </a:lnTo>
                  <a:close/>
                  <a:moveTo>
                    <a:pt x="411" y="123"/>
                  </a:moveTo>
                  <a:lnTo>
                    <a:pt x="408" y="123"/>
                  </a:lnTo>
                  <a:lnTo>
                    <a:pt x="404" y="120"/>
                  </a:lnTo>
                  <a:lnTo>
                    <a:pt x="403" y="118"/>
                  </a:lnTo>
                  <a:lnTo>
                    <a:pt x="404" y="116"/>
                  </a:lnTo>
                  <a:lnTo>
                    <a:pt x="407" y="115"/>
                  </a:lnTo>
                  <a:lnTo>
                    <a:pt x="412" y="115"/>
                  </a:lnTo>
                  <a:lnTo>
                    <a:pt x="413" y="116"/>
                  </a:lnTo>
                  <a:lnTo>
                    <a:pt x="415" y="118"/>
                  </a:lnTo>
                  <a:lnTo>
                    <a:pt x="417" y="119"/>
                  </a:lnTo>
                  <a:lnTo>
                    <a:pt x="417" y="120"/>
                  </a:lnTo>
                  <a:lnTo>
                    <a:pt x="417" y="121"/>
                  </a:lnTo>
                  <a:lnTo>
                    <a:pt x="416" y="122"/>
                  </a:lnTo>
                  <a:lnTo>
                    <a:pt x="411" y="123"/>
                  </a:lnTo>
                  <a:close/>
                  <a:moveTo>
                    <a:pt x="465" y="124"/>
                  </a:moveTo>
                  <a:lnTo>
                    <a:pt x="462" y="123"/>
                  </a:lnTo>
                  <a:lnTo>
                    <a:pt x="458" y="121"/>
                  </a:lnTo>
                  <a:lnTo>
                    <a:pt x="453" y="117"/>
                  </a:lnTo>
                  <a:lnTo>
                    <a:pt x="45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49" y="119"/>
                  </a:lnTo>
                  <a:lnTo>
                    <a:pt x="448" y="120"/>
                  </a:lnTo>
                  <a:lnTo>
                    <a:pt x="442" y="117"/>
                  </a:lnTo>
                  <a:lnTo>
                    <a:pt x="440" y="115"/>
                  </a:lnTo>
                  <a:lnTo>
                    <a:pt x="437" y="116"/>
                  </a:lnTo>
                  <a:lnTo>
                    <a:pt x="435" y="118"/>
                  </a:lnTo>
                  <a:lnTo>
                    <a:pt x="433" y="119"/>
                  </a:lnTo>
                  <a:lnTo>
                    <a:pt x="432" y="118"/>
                  </a:lnTo>
                  <a:lnTo>
                    <a:pt x="430" y="115"/>
                  </a:lnTo>
                  <a:lnTo>
                    <a:pt x="429" y="113"/>
                  </a:lnTo>
                  <a:lnTo>
                    <a:pt x="430" y="112"/>
                  </a:lnTo>
                  <a:lnTo>
                    <a:pt x="432" y="111"/>
                  </a:lnTo>
                  <a:lnTo>
                    <a:pt x="434" y="112"/>
                  </a:lnTo>
                  <a:lnTo>
                    <a:pt x="440" y="112"/>
                  </a:lnTo>
                  <a:lnTo>
                    <a:pt x="444" y="114"/>
                  </a:lnTo>
                  <a:lnTo>
                    <a:pt x="445" y="114"/>
                  </a:lnTo>
                  <a:lnTo>
                    <a:pt x="449" y="112"/>
                  </a:lnTo>
                  <a:lnTo>
                    <a:pt x="451" y="112"/>
                  </a:lnTo>
                  <a:lnTo>
                    <a:pt x="454" y="112"/>
                  </a:lnTo>
                  <a:lnTo>
                    <a:pt x="459" y="113"/>
                  </a:lnTo>
                  <a:lnTo>
                    <a:pt x="462" y="116"/>
                  </a:lnTo>
                  <a:lnTo>
                    <a:pt x="464" y="118"/>
                  </a:lnTo>
                  <a:lnTo>
                    <a:pt x="465" y="122"/>
                  </a:lnTo>
                  <a:lnTo>
                    <a:pt x="465" y="124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161">
              <a:extLst>
                <a:ext uri="{FF2B5EF4-FFF2-40B4-BE49-F238E27FC236}">
                  <a16:creationId xmlns:a16="http://schemas.microsoft.com/office/drawing/2014/main" id="{D71C263D-274E-BFC4-A899-D9E659A00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289" y="3159162"/>
              <a:ext cx="127808" cy="140690"/>
            </a:xfrm>
            <a:custGeom>
              <a:avLst/>
              <a:gdLst/>
              <a:ahLst/>
              <a:cxnLst>
                <a:cxn ang="0">
                  <a:pos x="49" y="81"/>
                </a:cxn>
                <a:cxn ang="0">
                  <a:pos x="44" y="81"/>
                </a:cxn>
                <a:cxn ang="0">
                  <a:pos x="37" y="81"/>
                </a:cxn>
                <a:cxn ang="0">
                  <a:pos x="31" y="87"/>
                </a:cxn>
                <a:cxn ang="0">
                  <a:pos x="28" y="91"/>
                </a:cxn>
                <a:cxn ang="0">
                  <a:pos x="25" y="92"/>
                </a:cxn>
                <a:cxn ang="0">
                  <a:pos x="21" y="89"/>
                </a:cxn>
                <a:cxn ang="0">
                  <a:pos x="15" y="93"/>
                </a:cxn>
                <a:cxn ang="0">
                  <a:pos x="12" y="89"/>
                </a:cxn>
                <a:cxn ang="0">
                  <a:pos x="7" y="83"/>
                </a:cxn>
                <a:cxn ang="0">
                  <a:pos x="10" y="77"/>
                </a:cxn>
                <a:cxn ang="0">
                  <a:pos x="15" y="74"/>
                </a:cxn>
                <a:cxn ang="0">
                  <a:pos x="14" y="65"/>
                </a:cxn>
                <a:cxn ang="0">
                  <a:pos x="14" y="60"/>
                </a:cxn>
                <a:cxn ang="0">
                  <a:pos x="9" y="58"/>
                </a:cxn>
                <a:cxn ang="0">
                  <a:pos x="5" y="59"/>
                </a:cxn>
                <a:cxn ang="0">
                  <a:pos x="1" y="56"/>
                </a:cxn>
                <a:cxn ang="0">
                  <a:pos x="2" y="50"/>
                </a:cxn>
                <a:cxn ang="0">
                  <a:pos x="7" y="44"/>
                </a:cxn>
                <a:cxn ang="0">
                  <a:pos x="23" y="35"/>
                </a:cxn>
                <a:cxn ang="0">
                  <a:pos x="30" y="23"/>
                </a:cxn>
                <a:cxn ang="0">
                  <a:pos x="35" y="22"/>
                </a:cxn>
                <a:cxn ang="0">
                  <a:pos x="40" y="27"/>
                </a:cxn>
                <a:cxn ang="0">
                  <a:pos x="49" y="28"/>
                </a:cxn>
                <a:cxn ang="0">
                  <a:pos x="51" y="26"/>
                </a:cxn>
                <a:cxn ang="0">
                  <a:pos x="49" y="17"/>
                </a:cxn>
                <a:cxn ang="0">
                  <a:pos x="52" y="14"/>
                </a:cxn>
                <a:cxn ang="0">
                  <a:pos x="57" y="16"/>
                </a:cxn>
                <a:cxn ang="0">
                  <a:pos x="64" y="14"/>
                </a:cxn>
                <a:cxn ang="0">
                  <a:pos x="71" y="4"/>
                </a:cxn>
                <a:cxn ang="0">
                  <a:pos x="75" y="0"/>
                </a:cxn>
                <a:cxn ang="0">
                  <a:pos x="79" y="5"/>
                </a:cxn>
                <a:cxn ang="0">
                  <a:pos x="82" y="12"/>
                </a:cxn>
                <a:cxn ang="0">
                  <a:pos x="72" y="23"/>
                </a:cxn>
                <a:cxn ang="0">
                  <a:pos x="72" y="29"/>
                </a:cxn>
                <a:cxn ang="0">
                  <a:pos x="70" y="40"/>
                </a:cxn>
                <a:cxn ang="0">
                  <a:pos x="64" y="42"/>
                </a:cxn>
                <a:cxn ang="0">
                  <a:pos x="56" y="50"/>
                </a:cxn>
                <a:cxn ang="0">
                  <a:pos x="49" y="52"/>
                </a:cxn>
                <a:cxn ang="0">
                  <a:pos x="45" y="56"/>
                </a:cxn>
                <a:cxn ang="0">
                  <a:pos x="41" y="65"/>
                </a:cxn>
                <a:cxn ang="0">
                  <a:pos x="50" y="74"/>
                </a:cxn>
              </a:cxnLst>
              <a:rect l="0" t="0" r="r" b="b"/>
              <a:pathLst>
                <a:path w="82" h="93">
                  <a:moveTo>
                    <a:pt x="52" y="76"/>
                  </a:moveTo>
                  <a:lnTo>
                    <a:pt x="49" y="81"/>
                  </a:lnTo>
                  <a:lnTo>
                    <a:pt x="47" y="82"/>
                  </a:lnTo>
                  <a:lnTo>
                    <a:pt x="44" y="81"/>
                  </a:lnTo>
                  <a:lnTo>
                    <a:pt x="41" y="81"/>
                  </a:lnTo>
                  <a:lnTo>
                    <a:pt x="37" y="81"/>
                  </a:lnTo>
                  <a:lnTo>
                    <a:pt x="35" y="82"/>
                  </a:lnTo>
                  <a:lnTo>
                    <a:pt x="31" y="87"/>
                  </a:lnTo>
                  <a:lnTo>
                    <a:pt x="30" y="89"/>
                  </a:lnTo>
                  <a:lnTo>
                    <a:pt x="28" y="91"/>
                  </a:lnTo>
                  <a:lnTo>
                    <a:pt x="27" y="89"/>
                  </a:lnTo>
                  <a:lnTo>
                    <a:pt x="25" y="92"/>
                  </a:lnTo>
                  <a:lnTo>
                    <a:pt x="23" y="93"/>
                  </a:lnTo>
                  <a:lnTo>
                    <a:pt x="21" y="89"/>
                  </a:lnTo>
                  <a:lnTo>
                    <a:pt x="18" y="88"/>
                  </a:lnTo>
                  <a:lnTo>
                    <a:pt x="15" y="93"/>
                  </a:lnTo>
                  <a:lnTo>
                    <a:pt x="13" y="91"/>
                  </a:lnTo>
                  <a:lnTo>
                    <a:pt x="12" y="89"/>
                  </a:lnTo>
                  <a:lnTo>
                    <a:pt x="8" y="86"/>
                  </a:lnTo>
                  <a:lnTo>
                    <a:pt x="7" y="83"/>
                  </a:lnTo>
                  <a:lnTo>
                    <a:pt x="8" y="80"/>
                  </a:lnTo>
                  <a:lnTo>
                    <a:pt x="10" y="77"/>
                  </a:lnTo>
                  <a:lnTo>
                    <a:pt x="15" y="76"/>
                  </a:lnTo>
                  <a:lnTo>
                    <a:pt x="15" y="74"/>
                  </a:lnTo>
                  <a:lnTo>
                    <a:pt x="12" y="72"/>
                  </a:lnTo>
                  <a:lnTo>
                    <a:pt x="14" y="65"/>
                  </a:lnTo>
                  <a:lnTo>
                    <a:pt x="15" y="62"/>
                  </a:lnTo>
                  <a:lnTo>
                    <a:pt x="14" y="60"/>
                  </a:lnTo>
                  <a:lnTo>
                    <a:pt x="10" y="58"/>
                  </a:lnTo>
                  <a:lnTo>
                    <a:pt x="9" y="58"/>
                  </a:lnTo>
                  <a:lnTo>
                    <a:pt x="7" y="58"/>
                  </a:lnTo>
                  <a:lnTo>
                    <a:pt x="5" y="59"/>
                  </a:lnTo>
                  <a:lnTo>
                    <a:pt x="4" y="59"/>
                  </a:lnTo>
                  <a:lnTo>
                    <a:pt x="1" y="56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4" y="47"/>
                  </a:lnTo>
                  <a:lnTo>
                    <a:pt x="7" y="44"/>
                  </a:lnTo>
                  <a:lnTo>
                    <a:pt x="16" y="39"/>
                  </a:lnTo>
                  <a:lnTo>
                    <a:pt x="23" y="35"/>
                  </a:lnTo>
                  <a:lnTo>
                    <a:pt x="26" y="31"/>
                  </a:lnTo>
                  <a:lnTo>
                    <a:pt x="30" y="23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40" y="27"/>
                  </a:lnTo>
                  <a:lnTo>
                    <a:pt x="43" y="28"/>
                  </a:lnTo>
                  <a:lnTo>
                    <a:pt x="49" y="28"/>
                  </a:lnTo>
                  <a:lnTo>
                    <a:pt x="52" y="26"/>
                  </a:lnTo>
                  <a:lnTo>
                    <a:pt x="51" y="26"/>
                  </a:lnTo>
                  <a:lnTo>
                    <a:pt x="48" y="20"/>
                  </a:lnTo>
                  <a:lnTo>
                    <a:pt x="49" y="17"/>
                  </a:lnTo>
                  <a:lnTo>
                    <a:pt x="50" y="15"/>
                  </a:lnTo>
                  <a:lnTo>
                    <a:pt x="52" y="14"/>
                  </a:lnTo>
                  <a:lnTo>
                    <a:pt x="54" y="15"/>
                  </a:lnTo>
                  <a:lnTo>
                    <a:pt x="57" y="16"/>
                  </a:lnTo>
                  <a:lnTo>
                    <a:pt x="60" y="16"/>
                  </a:lnTo>
                  <a:lnTo>
                    <a:pt x="64" y="14"/>
                  </a:lnTo>
                  <a:lnTo>
                    <a:pt x="69" y="9"/>
                  </a:lnTo>
                  <a:lnTo>
                    <a:pt x="71" y="4"/>
                  </a:lnTo>
                  <a:lnTo>
                    <a:pt x="73" y="1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9" y="5"/>
                  </a:lnTo>
                  <a:lnTo>
                    <a:pt x="81" y="9"/>
                  </a:lnTo>
                  <a:lnTo>
                    <a:pt x="82" y="12"/>
                  </a:lnTo>
                  <a:lnTo>
                    <a:pt x="74" y="19"/>
                  </a:lnTo>
                  <a:lnTo>
                    <a:pt x="72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1" y="33"/>
                  </a:lnTo>
                  <a:lnTo>
                    <a:pt x="70" y="40"/>
                  </a:lnTo>
                  <a:lnTo>
                    <a:pt x="66" y="41"/>
                  </a:lnTo>
                  <a:lnTo>
                    <a:pt x="64" y="42"/>
                  </a:lnTo>
                  <a:lnTo>
                    <a:pt x="61" y="45"/>
                  </a:lnTo>
                  <a:lnTo>
                    <a:pt x="56" y="50"/>
                  </a:lnTo>
                  <a:lnTo>
                    <a:pt x="54" y="52"/>
                  </a:lnTo>
                  <a:lnTo>
                    <a:pt x="49" y="52"/>
                  </a:lnTo>
                  <a:lnTo>
                    <a:pt x="46" y="54"/>
                  </a:lnTo>
                  <a:lnTo>
                    <a:pt x="45" y="56"/>
                  </a:lnTo>
                  <a:lnTo>
                    <a:pt x="43" y="58"/>
                  </a:lnTo>
                  <a:lnTo>
                    <a:pt x="41" y="65"/>
                  </a:lnTo>
                  <a:lnTo>
                    <a:pt x="43" y="67"/>
                  </a:lnTo>
                  <a:lnTo>
                    <a:pt x="50" y="74"/>
                  </a:lnTo>
                  <a:lnTo>
                    <a:pt x="52" y="7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162">
              <a:extLst>
                <a:ext uri="{FF2B5EF4-FFF2-40B4-BE49-F238E27FC236}">
                  <a16:creationId xmlns:a16="http://schemas.microsoft.com/office/drawing/2014/main" id="{B66B1E7F-B58B-AB69-7700-5A93FD04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696" y="3274134"/>
              <a:ext cx="70139" cy="105896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6" y="13"/>
                </a:cxn>
                <a:cxn ang="0">
                  <a:pos x="7" y="11"/>
                </a:cxn>
                <a:cxn ang="0">
                  <a:pos x="11" y="6"/>
                </a:cxn>
                <a:cxn ang="0">
                  <a:pos x="13" y="5"/>
                </a:cxn>
                <a:cxn ang="0">
                  <a:pos x="17" y="5"/>
                </a:cxn>
                <a:cxn ang="0">
                  <a:pos x="20" y="5"/>
                </a:cxn>
                <a:cxn ang="0">
                  <a:pos x="23" y="6"/>
                </a:cxn>
                <a:cxn ang="0">
                  <a:pos x="25" y="5"/>
                </a:cxn>
                <a:cxn ang="0">
                  <a:pos x="28" y="0"/>
                </a:cxn>
                <a:cxn ang="0">
                  <a:pos x="32" y="5"/>
                </a:cxn>
                <a:cxn ang="0">
                  <a:pos x="39" y="17"/>
                </a:cxn>
                <a:cxn ang="0">
                  <a:pos x="41" y="20"/>
                </a:cxn>
                <a:cxn ang="0">
                  <a:pos x="43" y="25"/>
                </a:cxn>
                <a:cxn ang="0">
                  <a:pos x="43" y="31"/>
                </a:cxn>
                <a:cxn ang="0">
                  <a:pos x="42" y="38"/>
                </a:cxn>
                <a:cxn ang="0">
                  <a:pos x="42" y="43"/>
                </a:cxn>
                <a:cxn ang="0">
                  <a:pos x="43" y="43"/>
                </a:cxn>
                <a:cxn ang="0">
                  <a:pos x="45" y="43"/>
                </a:cxn>
                <a:cxn ang="0">
                  <a:pos x="45" y="46"/>
                </a:cxn>
                <a:cxn ang="0">
                  <a:pos x="43" y="50"/>
                </a:cxn>
                <a:cxn ang="0">
                  <a:pos x="40" y="55"/>
                </a:cxn>
                <a:cxn ang="0">
                  <a:pos x="38" y="58"/>
                </a:cxn>
                <a:cxn ang="0">
                  <a:pos x="37" y="58"/>
                </a:cxn>
                <a:cxn ang="0">
                  <a:pos x="34" y="56"/>
                </a:cxn>
                <a:cxn ang="0">
                  <a:pos x="32" y="57"/>
                </a:cxn>
                <a:cxn ang="0">
                  <a:pos x="28" y="61"/>
                </a:cxn>
                <a:cxn ang="0">
                  <a:pos x="26" y="61"/>
                </a:cxn>
                <a:cxn ang="0">
                  <a:pos x="24" y="59"/>
                </a:cxn>
                <a:cxn ang="0">
                  <a:pos x="21" y="59"/>
                </a:cxn>
                <a:cxn ang="0">
                  <a:pos x="18" y="61"/>
                </a:cxn>
                <a:cxn ang="0">
                  <a:pos x="11" y="67"/>
                </a:cxn>
                <a:cxn ang="0">
                  <a:pos x="8" y="67"/>
                </a:cxn>
                <a:cxn ang="0">
                  <a:pos x="6" y="70"/>
                </a:cxn>
                <a:cxn ang="0">
                  <a:pos x="5" y="65"/>
                </a:cxn>
                <a:cxn ang="0">
                  <a:pos x="5" y="63"/>
                </a:cxn>
                <a:cxn ang="0">
                  <a:pos x="4" y="58"/>
                </a:cxn>
                <a:cxn ang="0">
                  <a:pos x="3" y="55"/>
                </a:cxn>
                <a:cxn ang="0">
                  <a:pos x="4" y="52"/>
                </a:cxn>
                <a:cxn ang="0">
                  <a:pos x="7" y="49"/>
                </a:cxn>
                <a:cxn ang="0">
                  <a:pos x="7" y="46"/>
                </a:cxn>
                <a:cxn ang="0">
                  <a:pos x="9" y="43"/>
                </a:cxn>
                <a:cxn ang="0">
                  <a:pos x="8" y="42"/>
                </a:cxn>
                <a:cxn ang="0">
                  <a:pos x="6" y="40"/>
                </a:cxn>
                <a:cxn ang="0">
                  <a:pos x="5" y="38"/>
                </a:cxn>
                <a:cxn ang="0">
                  <a:pos x="6" y="34"/>
                </a:cxn>
                <a:cxn ang="0">
                  <a:pos x="5" y="32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4" y="27"/>
                </a:cxn>
                <a:cxn ang="0">
                  <a:pos x="5" y="26"/>
                </a:cxn>
                <a:cxn ang="0">
                  <a:pos x="9" y="28"/>
                </a:cxn>
                <a:cxn ang="0">
                  <a:pos x="11" y="26"/>
                </a:cxn>
                <a:cxn ang="0">
                  <a:pos x="10" y="24"/>
                </a:cxn>
                <a:cxn ang="0">
                  <a:pos x="6" y="18"/>
                </a:cxn>
                <a:cxn ang="0">
                  <a:pos x="5" y="16"/>
                </a:cxn>
                <a:cxn ang="0">
                  <a:pos x="4" y="15"/>
                </a:cxn>
              </a:cxnLst>
              <a:rect l="0" t="0" r="r" b="b"/>
              <a:pathLst>
                <a:path w="45" h="70">
                  <a:moveTo>
                    <a:pt x="4" y="15"/>
                  </a:moveTo>
                  <a:lnTo>
                    <a:pt x="6" y="13"/>
                  </a:lnTo>
                  <a:lnTo>
                    <a:pt x="7" y="11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3" y="6"/>
                  </a:lnTo>
                  <a:lnTo>
                    <a:pt x="25" y="5"/>
                  </a:lnTo>
                  <a:lnTo>
                    <a:pt x="28" y="0"/>
                  </a:lnTo>
                  <a:lnTo>
                    <a:pt x="32" y="5"/>
                  </a:lnTo>
                  <a:lnTo>
                    <a:pt x="39" y="17"/>
                  </a:lnTo>
                  <a:lnTo>
                    <a:pt x="41" y="20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2" y="38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6"/>
                  </a:lnTo>
                  <a:lnTo>
                    <a:pt x="43" y="50"/>
                  </a:lnTo>
                  <a:lnTo>
                    <a:pt x="40" y="55"/>
                  </a:lnTo>
                  <a:lnTo>
                    <a:pt x="38" y="58"/>
                  </a:lnTo>
                  <a:lnTo>
                    <a:pt x="37" y="58"/>
                  </a:lnTo>
                  <a:lnTo>
                    <a:pt x="34" y="56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6" y="61"/>
                  </a:lnTo>
                  <a:lnTo>
                    <a:pt x="24" y="59"/>
                  </a:lnTo>
                  <a:lnTo>
                    <a:pt x="21" y="59"/>
                  </a:lnTo>
                  <a:lnTo>
                    <a:pt x="18" y="61"/>
                  </a:lnTo>
                  <a:lnTo>
                    <a:pt x="11" y="67"/>
                  </a:lnTo>
                  <a:lnTo>
                    <a:pt x="8" y="67"/>
                  </a:lnTo>
                  <a:lnTo>
                    <a:pt x="6" y="70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4" y="58"/>
                  </a:lnTo>
                  <a:lnTo>
                    <a:pt x="3" y="55"/>
                  </a:lnTo>
                  <a:lnTo>
                    <a:pt x="4" y="52"/>
                  </a:lnTo>
                  <a:lnTo>
                    <a:pt x="7" y="49"/>
                  </a:lnTo>
                  <a:lnTo>
                    <a:pt x="7" y="46"/>
                  </a:lnTo>
                  <a:lnTo>
                    <a:pt x="9" y="43"/>
                  </a:lnTo>
                  <a:lnTo>
                    <a:pt x="8" y="42"/>
                  </a:lnTo>
                  <a:lnTo>
                    <a:pt x="6" y="40"/>
                  </a:lnTo>
                  <a:lnTo>
                    <a:pt x="5" y="38"/>
                  </a:lnTo>
                  <a:lnTo>
                    <a:pt x="6" y="34"/>
                  </a:lnTo>
                  <a:lnTo>
                    <a:pt x="5" y="32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4" y="27"/>
                  </a:lnTo>
                  <a:lnTo>
                    <a:pt x="5" y="26"/>
                  </a:lnTo>
                  <a:lnTo>
                    <a:pt x="9" y="28"/>
                  </a:lnTo>
                  <a:lnTo>
                    <a:pt x="11" y="26"/>
                  </a:lnTo>
                  <a:lnTo>
                    <a:pt x="10" y="24"/>
                  </a:lnTo>
                  <a:lnTo>
                    <a:pt x="6" y="18"/>
                  </a:lnTo>
                  <a:lnTo>
                    <a:pt x="5" y="16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163">
              <a:extLst>
                <a:ext uri="{FF2B5EF4-FFF2-40B4-BE49-F238E27FC236}">
                  <a16:creationId xmlns:a16="http://schemas.microsoft.com/office/drawing/2014/main" id="{7CBD5047-F9CE-0BC5-502A-0EB8C5F94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6564" y="3587282"/>
              <a:ext cx="37407" cy="69589"/>
            </a:xfrm>
            <a:custGeom>
              <a:avLst/>
              <a:gdLst/>
              <a:ahLst/>
              <a:cxnLst>
                <a:cxn ang="0">
                  <a:pos x="9" y="46"/>
                </a:cxn>
                <a:cxn ang="0">
                  <a:pos x="8" y="46"/>
                </a:cxn>
                <a:cxn ang="0">
                  <a:pos x="8" y="44"/>
                </a:cxn>
                <a:cxn ang="0">
                  <a:pos x="2" y="36"/>
                </a:cxn>
                <a:cxn ang="0">
                  <a:pos x="0" y="29"/>
                </a:cxn>
                <a:cxn ang="0">
                  <a:pos x="0" y="27"/>
                </a:cxn>
                <a:cxn ang="0">
                  <a:pos x="1" y="22"/>
                </a:cxn>
                <a:cxn ang="0">
                  <a:pos x="4" y="17"/>
                </a:cxn>
                <a:cxn ang="0">
                  <a:pos x="12" y="5"/>
                </a:cxn>
                <a:cxn ang="0">
                  <a:pos x="14" y="4"/>
                </a:cxn>
                <a:cxn ang="0">
                  <a:pos x="16" y="3"/>
                </a:cxn>
                <a:cxn ang="0">
                  <a:pos x="17" y="2"/>
                </a:cxn>
                <a:cxn ang="0">
                  <a:pos x="19" y="0"/>
                </a:cxn>
                <a:cxn ang="0">
                  <a:pos x="21" y="1"/>
                </a:cxn>
                <a:cxn ang="0">
                  <a:pos x="24" y="4"/>
                </a:cxn>
                <a:cxn ang="0">
                  <a:pos x="22" y="6"/>
                </a:cxn>
                <a:cxn ang="0">
                  <a:pos x="22" y="7"/>
                </a:cxn>
                <a:cxn ang="0">
                  <a:pos x="22" y="9"/>
                </a:cxn>
                <a:cxn ang="0">
                  <a:pos x="21" y="13"/>
                </a:cxn>
                <a:cxn ang="0">
                  <a:pos x="20" y="15"/>
                </a:cxn>
                <a:cxn ang="0">
                  <a:pos x="19" y="17"/>
                </a:cxn>
                <a:cxn ang="0">
                  <a:pos x="19" y="22"/>
                </a:cxn>
                <a:cxn ang="0">
                  <a:pos x="18" y="25"/>
                </a:cxn>
                <a:cxn ang="0">
                  <a:pos x="16" y="30"/>
                </a:cxn>
                <a:cxn ang="0">
                  <a:pos x="13" y="35"/>
                </a:cxn>
                <a:cxn ang="0">
                  <a:pos x="11" y="40"/>
                </a:cxn>
                <a:cxn ang="0">
                  <a:pos x="11" y="42"/>
                </a:cxn>
                <a:cxn ang="0">
                  <a:pos x="10" y="45"/>
                </a:cxn>
                <a:cxn ang="0">
                  <a:pos x="9" y="46"/>
                </a:cxn>
              </a:cxnLst>
              <a:rect l="0" t="0" r="r" b="b"/>
              <a:pathLst>
                <a:path w="24" h="46">
                  <a:moveTo>
                    <a:pt x="9" y="46"/>
                  </a:moveTo>
                  <a:lnTo>
                    <a:pt x="8" y="46"/>
                  </a:lnTo>
                  <a:lnTo>
                    <a:pt x="8" y="44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12" y="5"/>
                  </a:lnTo>
                  <a:lnTo>
                    <a:pt x="14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1" y="13"/>
                  </a:lnTo>
                  <a:lnTo>
                    <a:pt x="20" y="15"/>
                  </a:lnTo>
                  <a:lnTo>
                    <a:pt x="19" y="17"/>
                  </a:lnTo>
                  <a:lnTo>
                    <a:pt x="19" y="22"/>
                  </a:lnTo>
                  <a:lnTo>
                    <a:pt x="18" y="25"/>
                  </a:lnTo>
                  <a:lnTo>
                    <a:pt x="16" y="30"/>
                  </a:lnTo>
                  <a:lnTo>
                    <a:pt x="13" y="35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10" y="45"/>
                  </a:lnTo>
                  <a:lnTo>
                    <a:pt x="9" y="4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164">
              <a:extLst>
                <a:ext uri="{FF2B5EF4-FFF2-40B4-BE49-F238E27FC236}">
                  <a16:creationId xmlns:a16="http://schemas.microsoft.com/office/drawing/2014/main" id="{5C8BA93A-0889-9F11-158C-BE3CE2EB2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549" y="4001788"/>
              <a:ext cx="23380" cy="1966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" y="7"/>
                </a:cxn>
                <a:cxn ang="0">
                  <a:pos x="5" y="6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1" y="2"/>
                </a:cxn>
                <a:cxn ang="0">
                  <a:pos x="12" y="2"/>
                </a:cxn>
                <a:cxn ang="0">
                  <a:pos x="13" y="3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3" y="8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7" y="12"/>
                </a:cxn>
                <a:cxn ang="0">
                  <a:pos x="5" y="13"/>
                </a:cxn>
                <a:cxn ang="0">
                  <a:pos x="3" y="12"/>
                </a:cxn>
                <a:cxn ang="0">
                  <a:pos x="3" y="10"/>
                </a:cxn>
                <a:cxn ang="0">
                  <a:pos x="1" y="10"/>
                </a:cxn>
                <a:cxn ang="0">
                  <a:pos x="1" y="8"/>
                </a:cxn>
                <a:cxn ang="0">
                  <a:pos x="0" y="7"/>
                </a:cxn>
              </a:cxnLst>
              <a:rect l="0" t="0" r="r" b="b"/>
              <a:pathLst>
                <a:path w="15" h="13">
                  <a:moveTo>
                    <a:pt x="0" y="7"/>
                  </a:moveTo>
                  <a:lnTo>
                    <a:pt x="1" y="7"/>
                  </a:lnTo>
                  <a:lnTo>
                    <a:pt x="5" y="6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165">
              <a:extLst>
                <a:ext uri="{FF2B5EF4-FFF2-40B4-BE49-F238E27FC236}">
                  <a16:creationId xmlns:a16="http://schemas.microsoft.com/office/drawing/2014/main" id="{93150FBC-BFFE-49D9-5CAE-3C6EE6B04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8276" y="3091086"/>
              <a:ext cx="327314" cy="367609"/>
            </a:xfrm>
            <a:custGeom>
              <a:avLst/>
              <a:gdLst/>
              <a:ahLst/>
              <a:cxnLst>
                <a:cxn ang="0">
                  <a:pos x="100" y="146"/>
                </a:cxn>
                <a:cxn ang="0">
                  <a:pos x="107" y="148"/>
                </a:cxn>
                <a:cxn ang="0">
                  <a:pos x="131" y="129"/>
                </a:cxn>
                <a:cxn ang="0">
                  <a:pos x="139" y="110"/>
                </a:cxn>
                <a:cxn ang="0">
                  <a:pos x="139" y="95"/>
                </a:cxn>
                <a:cxn ang="0">
                  <a:pos x="146" y="82"/>
                </a:cxn>
                <a:cxn ang="0">
                  <a:pos x="149" y="75"/>
                </a:cxn>
                <a:cxn ang="0">
                  <a:pos x="158" y="88"/>
                </a:cxn>
                <a:cxn ang="0">
                  <a:pos x="160" y="117"/>
                </a:cxn>
                <a:cxn ang="0">
                  <a:pos x="152" y="128"/>
                </a:cxn>
                <a:cxn ang="0">
                  <a:pos x="148" y="153"/>
                </a:cxn>
                <a:cxn ang="0">
                  <a:pos x="145" y="171"/>
                </a:cxn>
                <a:cxn ang="0">
                  <a:pos x="139" y="171"/>
                </a:cxn>
                <a:cxn ang="0">
                  <a:pos x="126" y="184"/>
                </a:cxn>
                <a:cxn ang="0">
                  <a:pos x="121" y="179"/>
                </a:cxn>
                <a:cxn ang="0">
                  <a:pos x="103" y="187"/>
                </a:cxn>
                <a:cxn ang="0">
                  <a:pos x="94" y="187"/>
                </a:cxn>
                <a:cxn ang="0">
                  <a:pos x="87" y="199"/>
                </a:cxn>
                <a:cxn ang="0">
                  <a:pos x="73" y="193"/>
                </a:cxn>
                <a:cxn ang="0">
                  <a:pos x="73" y="186"/>
                </a:cxn>
                <a:cxn ang="0">
                  <a:pos x="57" y="188"/>
                </a:cxn>
                <a:cxn ang="0">
                  <a:pos x="35" y="193"/>
                </a:cxn>
                <a:cxn ang="0">
                  <a:pos x="19" y="193"/>
                </a:cxn>
                <a:cxn ang="0">
                  <a:pos x="45" y="173"/>
                </a:cxn>
                <a:cxn ang="0">
                  <a:pos x="71" y="170"/>
                </a:cxn>
                <a:cxn ang="0">
                  <a:pos x="86" y="169"/>
                </a:cxn>
                <a:cxn ang="0">
                  <a:pos x="95" y="144"/>
                </a:cxn>
                <a:cxn ang="0">
                  <a:pos x="140" y="63"/>
                </a:cxn>
                <a:cxn ang="0">
                  <a:pos x="146" y="46"/>
                </a:cxn>
                <a:cxn ang="0">
                  <a:pos x="153" y="42"/>
                </a:cxn>
                <a:cxn ang="0">
                  <a:pos x="162" y="15"/>
                </a:cxn>
                <a:cxn ang="0">
                  <a:pos x="167" y="4"/>
                </a:cxn>
                <a:cxn ang="0">
                  <a:pos x="198" y="29"/>
                </a:cxn>
                <a:cxn ang="0">
                  <a:pos x="207" y="26"/>
                </a:cxn>
                <a:cxn ang="0">
                  <a:pos x="205" y="45"/>
                </a:cxn>
                <a:cxn ang="0">
                  <a:pos x="190" y="48"/>
                </a:cxn>
                <a:cxn ang="0">
                  <a:pos x="164" y="53"/>
                </a:cxn>
                <a:cxn ang="0">
                  <a:pos x="146" y="52"/>
                </a:cxn>
                <a:cxn ang="0">
                  <a:pos x="154" y="66"/>
                </a:cxn>
                <a:cxn ang="0">
                  <a:pos x="143" y="74"/>
                </a:cxn>
                <a:cxn ang="0">
                  <a:pos x="18" y="234"/>
                </a:cxn>
                <a:cxn ang="0">
                  <a:pos x="9" y="238"/>
                </a:cxn>
                <a:cxn ang="0">
                  <a:pos x="15" y="221"/>
                </a:cxn>
                <a:cxn ang="0">
                  <a:pos x="5" y="216"/>
                </a:cxn>
                <a:cxn ang="0">
                  <a:pos x="11" y="205"/>
                </a:cxn>
                <a:cxn ang="0">
                  <a:pos x="23" y="204"/>
                </a:cxn>
                <a:cxn ang="0">
                  <a:pos x="32" y="213"/>
                </a:cxn>
                <a:cxn ang="0">
                  <a:pos x="26" y="233"/>
                </a:cxn>
                <a:cxn ang="0">
                  <a:pos x="44" y="218"/>
                </a:cxn>
                <a:cxn ang="0">
                  <a:pos x="40" y="202"/>
                </a:cxn>
                <a:cxn ang="0">
                  <a:pos x="56" y="194"/>
                </a:cxn>
                <a:cxn ang="0">
                  <a:pos x="68" y="197"/>
                </a:cxn>
                <a:cxn ang="0">
                  <a:pos x="55" y="204"/>
                </a:cxn>
                <a:cxn ang="0">
                  <a:pos x="44" y="218"/>
                </a:cxn>
              </a:cxnLst>
              <a:rect l="0" t="0" r="r" b="b"/>
              <a:pathLst>
                <a:path w="210" h="243">
                  <a:moveTo>
                    <a:pt x="96" y="142"/>
                  </a:moveTo>
                  <a:lnTo>
                    <a:pt x="97" y="141"/>
                  </a:lnTo>
                  <a:lnTo>
                    <a:pt x="104" y="140"/>
                  </a:lnTo>
                  <a:lnTo>
                    <a:pt x="104" y="142"/>
                  </a:lnTo>
                  <a:lnTo>
                    <a:pt x="101" y="144"/>
                  </a:lnTo>
                  <a:lnTo>
                    <a:pt x="100" y="146"/>
                  </a:lnTo>
                  <a:lnTo>
                    <a:pt x="100" y="149"/>
                  </a:lnTo>
                  <a:lnTo>
                    <a:pt x="101" y="152"/>
                  </a:lnTo>
                  <a:lnTo>
                    <a:pt x="102" y="152"/>
                  </a:lnTo>
                  <a:lnTo>
                    <a:pt x="104" y="152"/>
                  </a:lnTo>
                  <a:lnTo>
                    <a:pt x="106" y="149"/>
                  </a:lnTo>
                  <a:lnTo>
                    <a:pt x="107" y="148"/>
                  </a:lnTo>
                  <a:lnTo>
                    <a:pt x="117" y="143"/>
                  </a:lnTo>
                  <a:lnTo>
                    <a:pt x="119" y="142"/>
                  </a:lnTo>
                  <a:lnTo>
                    <a:pt x="122" y="139"/>
                  </a:lnTo>
                  <a:lnTo>
                    <a:pt x="124" y="134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2" y="127"/>
                  </a:lnTo>
                  <a:lnTo>
                    <a:pt x="133" y="123"/>
                  </a:lnTo>
                  <a:lnTo>
                    <a:pt x="136" y="119"/>
                  </a:lnTo>
                  <a:lnTo>
                    <a:pt x="136" y="118"/>
                  </a:lnTo>
                  <a:lnTo>
                    <a:pt x="138" y="113"/>
                  </a:lnTo>
                  <a:lnTo>
                    <a:pt x="139" y="110"/>
                  </a:lnTo>
                  <a:lnTo>
                    <a:pt x="140" y="105"/>
                  </a:lnTo>
                  <a:lnTo>
                    <a:pt x="139" y="102"/>
                  </a:lnTo>
                  <a:lnTo>
                    <a:pt x="137" y="100"/>
                  </a:lnTo>
                  <a:lnTo>
                    <a:pt x="137" y="98"/>
                  </a:lnTo>
                  <a:lnTo>
                    <a:pt x="138" y="97"/>
                  </a:lnTo>
                  <a:lnTo>
                    <a:pt x="139" y="95"/>
                  </a:lnTo>
                  <a:lnTo>
                    <a:pt x="138" y="87"/>
                  </a:lnTo>
                  <a:lnTo>
                    <a:pt x="141" y="84"/>
                  </a:lnTo>
                  <a:lnTo>
                    <a:pt x="142" y="82"/>
                  </a:lnTo>
                  <a:lnTo>
                    <a:pt x="144" y="80"/>
                  </a:lnTo>
                  <a:lnTo>
                    <a:pt x="145" y="80"/>
                  </a:lnTo>
                  <a:lnTo>
                    <a:pt x="146" y="82"/>
                  </a:lnTo>
                  <a:lnTo>
                    <a:pt x="148" y="84"/>
                  </a:lnTo>
                  <a:lnTo>
                    <a:pt x="149" y="84"/>
                  </a:lnTo>
                  <a:lnTo>
                    <a:pt x="154" y="81"/>
                  </a:lnTo>
                  <a:lnTo>
                    <a:pt x="153" y="78"/>
                  </a:lnTo>
                  <a:lnTo>
                    <a:pt x="151" y="77"/>
                  </a:lnTo>
                  <a:lnTo>
                    <a:pt x="149" y="75"/>
                  </a:lnTo>
                  <a:lnTo>
                    <a:pt x="153" y="72"/>
                  </a:lnTo>
                  <a:lnTo>
                    <a:pt x="156" y="73"/>
                  </a:lnTo>
                  <a:lnTo>
                    <a:pt x="158" y="75"/>
                  </a:lnTo>
                  <a:lnTo>
                    <a:pt x="158" y="76"/>
                  </a:lnTo>
                  <a:lnTo>
                    <a:pt x="158" y="83"/>
                  </a:lnTo>
                  <a:lnTo>
                    <a:pt x="158" y="88"/>
                  </a:lnTo>
                  <a:lnTo>
                    <a:pt x="160" y="89"/>
                  </a:lnTo>
                  <a:lnTo>
                    <a:pt x="161" y="91"/>
                  </a:lnTo>
                  <a:lnTo>
                    <a:pt x="165" y="102"/>
                  </a:lnTo>
                  <a:lnTo>
                    <a:pt x="165" y="106"/>
                  </a:lnTo>
                  <a:lnTo>
                    <a:pt x="164" y="111"/>
                  </a:lnTo>
                  <a:lnTo>
                    <a:pt x="160" y="117"/>
                  </a:lnTo>
                  <a:lnTo>
                    <a:pt x="158" y="120"/>
                  </a:lnTo>
                  <a:lnTo>
                    <a:pt x="159" y="123"/>
                  </a:lnTo>
                  <a:lnTo>
                    <a:pt x="158" y="123"/>
                  </a:lnTo>
                  <a:lnTo>
                    <a:pt x="154" y="126"/>
                  </a:lnTo>
                  <a:lnTo>
                    <a:pt x="152" y="126"/>
                  </a:lnTo>
                  <a:lnTo>
                    <a:pt x="152" y="128"/>
                  </a:lnTo>
                  <a:lnTo>
                    <a:pt x="151" y="131"/>
                  </a:lnTo>
                  <a:lnTo>
                    <a:pt x="151" y="134"/>
                  </a:lnTo>
                  <a:lnTo>
                    <a:pt x="151" y="136"/>
                  </a:lnTo>
                  <a:lnTo>
                    <a:pt x="152" y="142"/>
                  </a:lnTo>
                  <a:lnTo>
                    <a:pt x="152" y="147"/>
                  </a:lnTo>
                  <a:lnTo>
                    <a:pt x="148" y="153"/>
                  </a:lnTo>
                  <a:lnTo>
                    <a:pt x="146" y="158"/>
                  </a:lnTo>
                  <a:lnTo>
                    <a:pt x="146" y="163"/>
                  </a:lnTo>
                  <a:lnTo>
                    <a:pt x="148" y="165"/>
                  </a:lnTo>
                  <a:lnTo>
                    <a:pt x="150" y="168"/>
                  </a:lnTo>
                  <a:lnTo>
                    <a:pt x="146" y="170"/>
                  </a:lnTo>
                  <a:lnTo>
                    <a:pt x="145" y="171"/>
                  </a:lnTo>
                  <a:lnTo>
                    <a:pt x="144" y="172"/>
                  </a:lnTo>
                  <a:lnTo>
                    <a:pt x="143" y="178"/>
                  </a:lnTo>
                  <a:lnTo>
                    <a:pt x="137" y="182"/>
                  </a:lnTo>
                  <a:lnTo>
                    <a:pt x="136" y="179"/>
                  </a:lnTo>
                  <a:lnTo>
                    <a:pt x="138" y="175"/>
                  </a:lnTo>
                  <a:lnTo>
                    <a:pt x="139" y="171"/>
                  </a:lnTo>
                  <a:lnTo>
                    <a:pt x="138" y="170"/>
                  </a:lnTo>
                  <a:lnTo>
                    <a:pt x="135" y="172"/>
                  </a:lnTo>
                  <a:lnTo>
                    <a:pt x="131" y="176"/>
                  </a:lnTo>
                  <a:lnTo>
                    <a:pt x="129" y="176"/>
                  </a:lnTo>
                  <a:lnTo>
                    <a:pt x="127" y="179"/>
                  </a:lnTo>
                  <a:lnTo>
                    <a:pt x="126" y="184"/>
                  </a:lnTo>
                  <a:lnTo>
                    <a:pt x="124" y="186"/>
                  </a:lnTo>
                  <a:lnTo>
                    <a:pt x="123" y="186"/>
                  </a:lnTo>
                  <a:lnTo>
                    <a:pt x="123" y="185"/>
                  </a:lnTo>
                  <a:lnTo>
                    <a:pt x="123" y="180"/>
                  </a:lnTo>
                  <a:lnTo>
                    <a:pt x="122" y="179"/>
                  </a:lnTo>
                  <a:lnTo>
                    <a:pt x="121" y="179"/>
                  </a:lnTo>
                  <a:lnTo>
                    <a:pt x="119" y="180"/>
                  </a:lnTo>
                  <a:lnTo>
                    <a:pt x="117" y="183"/>
                  </a:lnTo>
                  <a:lnTo>
                    <a:pt x="115" y="186"/>
                  </a:lnTo>
                  <a:lnTo>
                    <a:pt x="110" y="186"/>
                  </a:lnTo>
                  <a:lnTo>
                    <a:pt x="107" y="186"/>
                  </a:lnTo>
                  <a:lnTo>
                    <a:pt x="103" y="187"/>
                  </a:lnTo>
                  <a:lnTo>
                    <a:pt x="100" y="183"/>
                  </a:lnTo>
                  <a:lnTo>
                    <a:pt x="97" y="181"/>
                  </a:lnTo>
                  <a:lnTo>
                    <a:pt x="95" y="183"/>
                  </a:lnTo>
                  <a:lnTo>
                    <a:pt x="95" y="184"/>
                  </a:lnTo>
                  <a:lnTo>
                    <a:pt x="94" y="186"/>
                  </a:lnTo>
                  <a:lnTo>
                    <a:pt x="94" y="187"/>
                  </a:lnTo>
                  <a:lnTo>
                    <a:pt x="96" y="188"/>
                  </a:lnTo>
                  <a:lnTo>
                    <a:pt x="98" y="191"/>
                  </a:lnTo>
                  <a:lnTo>
                    <a:pt x="97" y="192"/>
                  </a:lnTo>
                  <a:lnTo>
                    <a:pt x="92" y="193"/>
                  </a:lnTo>
                  <a:lnTo>
                    <a:pt x="89" y="195"/>
                  </a:lnTo>
                  <a:lnTo>
                    <a:pt x="87" y="199"/>
                  </a:lnTo>
                  <a:lnTo>
                    <a:pt x="84" y="205"/>
                  </a:lnTo>
                  <a:lnTo>
                    <a:pt x="80" y="203"/>
                  </a:lnTo>
                  <a:lnTo>
                    <a:pt x="76" y="201"/>
                  </a:lnTo>
                  <a:lnTo>
                    <a:pt x="74" y="200"/>
                  </a:lnTo>
                  <a:lnTo>
                    <a:pt x="74" y="198"/>
                  </a:lnTo>
                  <a:lnTo>
                    <a:pt x="73" y="193"/>
                  </a:lnTo>
                  <a:lnTo>
                    <a:pt x="74" y="192"/>
                  </a:lnTo>
                  <a:lnTo>
                    <a:pt x="77" y="189"/>
                  </a:lnTo>
                  <a:lnTo>
                    <a:pt x="78" y="187"/>
                  </a:lnTo>
                  <a:lnTo>
                    <a:pt x="77" y="185"/>
                  </a:lnTo>
                  <a:lnTo>
                    <a:pt x="76" y="185"/>
                  </a:lnTo>
                  <a:lnTo>
                    <a:pt x="73" y="186"/>
                  </a:lnTo>
                  <a:lnTo>
                    <a:pt x="71" y="186"/>
                  </a:lnTo>
                  <a:lnTo>
                    <a:pt x="66" y="185"/>
                  </a:lnTo>
                  <a:lnTo>
                    <a:pt x="64" y="186"/>
                  </a:lnTo>
                  <a:lnTo>
                    <a:pt x="61" y="187"/>
                  </a:lnTo>
                  <a:lnTo>
                    <a:pt x="58" y="189"/>
                  </a:lnTo>
                  <a:lnTo>
                    <a:pt x="57" y="188"/>
                  </a:lnTo>
                  <a:lnTo>
                    <a:pt x="55" y="188"/>
                  </a:lnTo>
                  <a:lnTo>
                    <a:pt x="46" y="191"/>
                  </a:lnTo>
                  <a:lnTo>
                    <a:pt x="41" y="193"/>
                  </a:lnTo>
                  <a:lnTo>
                    <a:pt x="40" y="191"/>
                  </a:lnTo>
                  <a:lnTo>
                    <a:pt x="37" y="190"/>
                  </a:lnTo>
                  <a:lnTo>
                    <a:pt x="35" y="193"/>
                  </a:lnTo>
                  <a:lnTo>
                    <a:pt x="35" y="198"/>
                  </a:lnTo>
                  <a:lnTo>
                    <a:pt x="30" y="196"/>
                  </a:lnTo>
                  <a:lnTo>
                    <a:pt x="27" y="196"/>
                  </a:lnTo>
                  <a:lnTo>
                    <a:pt x="20" y="196"/>
                  </a:lnTo>
                  <a:lnTo>
                    <a:pt x="19" y="195"/>
                  </a:lnTo>
                  <a:lnTo>
                    <a:pt x="19" y="193"/>
                  </a:lnTo>
                  <a:lnTo>
                    <a:pt x="20" y="191"/>
                  </a:lnTo>
                  <a:lnTo>
                    <a:pt x="23" y="191"/>
                  </a:lnTo>
                  <a:lnTo>
                    <a:pt x="26" y="190"/>
                  </a:lnTo>
                  <a:lnTo>
                    <a:pt x="30" y="187"/>
                  </a:lnTo>
                  <a:lnTo>
                    <a:pt x="43" y="173"/>
                  </a:lnTo>
                  <a:lnTo>
                    <a:pt x="45" y="173"/>
                  </a:lnTo>
                  <a:lnTo>
                    <a:pt x="47" y="172"/>
                  </a:lnTo>
                  <a:lnTo>
                    <a:pt x="48" y="175"/>
                  </a:lnTo>
                  <a:lnTo>
                    <a:pt x="51" y="174"/>
                  </a:lnTo>
                  <a:lnTo>
                    <a:pt x="58" y="172"/>
                  </a:lnTo>
                  <a:lnTo>
                    <a:pt x="64" y="172"/>
                  </a:lnTo>
                  <a:lnTo>
                    <a:pt x="71" y="170"/>
                  </a:lnTo>
                  <a:lnTo>
                    <a:pt x="76" y="168"/>
                  </a:lnTo>
                  <a:lnTo>
                    <a:pt x="76" y="172"/>
                  </a:lnTo>
                  <a:lnTo>
                    <a:pt x="79" y="174"/>
                  </a:lnTo>
                  <a:lnTo>
                    <a:pt x="79" y="173"/>
                  </a:lnTo>
                  <a:lnTo>
                    <a:pt x="83" y="172"/>
                  </a:lnTo>
                  <a:lnTo>
                    <a:pt x="86" y="169"/>
                  </a:lnTo>
                  <a:lnTo>
                    <a:pt x="86" y="167"/>
                  </a:lnTo>
                  <a:lnTo>
                    <a:pt x="86" y="163"/>
                  </a:lnTo>
                  <a:lnTo>
                    <a:pt x="89" y="159"/>
                  </a:lnTo>
                  <a:lnTo>
                    <a:pt x="94" y="155"/>
                  </a:lnTo>
                  <a:lnTo>
                    <a:pt x="95" y="152"/>
                  </a:lnTo>
                  <a:lnTo>
                    <a:pt x="95" y="144"/>
                  </a:lnTo>
                  <a:lnTo>
                    <a:pt x="96" y="142"/>
                  </a:lnTo>
                  <a:close/>
                  <a:moveTo>
                    <a:pt x="140" y="75"/>
                  </a:moveTo>
                  <a:lnTo>
                    <a:pt x="139" y="73"/>
                  </a:lnTo>
                  <a:lnTo>
                    <a:pt x="139" y="71"/>
                  </a:lnTo>
                  <a:lnTo>
                    <a:pt x="141" y="65"/>
                  </a:lnTo>
                  <a:lnTo>
                    <a:pt x="140" y="63"/>
                  </a:lnTo>
                  <a:lnTo>
                    <a:pt x="137" y="61"/>
                  </a:lnTo>
                  <a:lnTo>
                    <a:pt x="136" y="60"/>
                  </a:lnTo>
                  <a:lnTo>
                    <a:pt x="135" y="53"/>
                  </a:lnTo>
                  <a:lnTo>
                    <a:pt x="139" y="50"/>
                  </a:lnTo>
                  <a:lnTo>
                    <a:pt x="142" y="49"/>
                  </a:lnTo>
                  <a:lnTo>
                    <a:pt x="146" y="46"/>
                  </a:lnTo>
                  <a:lnTo>
                    <a:pt x="146" y="43"/>
                  </a:lnTo>
                  <a:lnTo>
                    <a:pt x="144" y="41"/>
                  </a:lnTo>
                  <a:lnTo>
                    <a:pt x="146" y="38"/>
                  </a:lnTo>
                  <a:lnTo>
                    <a:pt x="147" y="38"/>
                  </a:lnTo>
                  <a:lnTo>
                    <a:pt x="151" y="42"/>
                  </a:lnTo>
                  <a:lnTo>
                    <a:pt x="153" y="42"/>
                  </a:lnTo>
                  <a:lnTo>
                    <a:pt x="156" y="41"/>
                  </a:lnTo>
                  <a:lnTo>
                    <a:pt x="156" y="31"/>
                  </a:lnTo>
                  <a:lnTo>
                    <a:pt x="159" y="30"/>
                  </a:lnTo>
                  <a:lnTo>
                    <a:pt x="161" y="28"/>
                  </a:lnTo>
                  <a:lnTo>
                    <a:pt x="162" y="21"/>
                  </a:lnTo>
                  <a:lnTo>
                    <a:pt x="162" y="15"/>
                  </a:lnTo>
                  <a:lnTo>
                    <a:pt x="160" y="8"/>
                  </a:lnTo>
                  <a:lnTo>
                    <a:pt x="159" y="4"/>
                  </a:lnTo>
                  <a:lnTo>
                    <a:pt x="160" y="3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7" y="4"/>
                  </a:lnTo>
                  <a:lnTo>
                    <a:pt x="172" y="11"/>
                  </a:lnTo>
                  <a:lnTo>
                    <a:pt x="179" y="18"/>
                  </a:lnTo>
                  <a:lnTo>
                    <a:pt x="185" y="23"/>
                  </a:lnTo>
                  <a:lnTo>
                    <a:pt x="189" y="26"/>
                  </a:lnTo>
                  <a:lnTo>
                    <a:pt x="192" y="27"/>
                  </a:lnTo>
                  <a:lnTo>
                    <a:pt x="198" y="29"/>
                  </a:lnTo>
                  <a:lnTo>
                    <a:pt x="199" y="29"/>
                  </a:lnTo>
                  <a:lnTo>
                    <a:pt x="201" y="28"/>
                  </a:lnTo>
                  <a:lnTo>
                    <a:pt x="206" y="23"/>
                  </a:lnTo>
                  <a:lnTo>
                    <a:pt x="209" y="22"/>
                  </a:lnTo>
                  <a:lnTo>
                    <a:pt x="209" y="23"/>
                  </a:lnTo>
                  <a:lnTo>
                    <a:pt x="207" y="26"/>
                  </a:lnTo>
                  <a:lnTo>
                    <a:pt x="205" y="30"/>
                  </a:lnTo>
                  <a:lnTo>
                    <a:pt x="206" y="33"/>
                  </a:lnTo>
                  <a:lnTo>
                    <a:pt x="209" y="38"/>
                  </a:lnTo>
                  <a:lnTo>
                    <a:pt x="210" y="41"/>
                  </a:lnTo>
                  <a:lnTo>
                    <a:pt x="207" y="43"/>
                  </a:lnTo>
                  <a:lnTo>
                    <a:pt x="205" y="45"/>
                  </a:lnTo>
                  <a:lnTo>
                    <a:pt x="201" y="47"/>
                  </a:lnTo>
                  <a:lnTo>
                    <a:pt x="199" y="47"/>
                  </a:lnTo>
                  <a:lnTo>
                    <a:pt x="196" y="45"/>
                  </a:lnTo>
                  <a:lnTo>
                    <a:pt x="194" y="45"/>
                  </a:lnTo>
                  <a:lnTo>
                    <a:pt x="191" y="46"/>
                  </a:lnTo>
                  <a:lnTo>
                    <a:pt x="190" y="48"/>
                  </a:lnTo>
                  <a:lnTo>
                    <a:pt x="185" y="54"/>
                  </a:lnTo>
                  <a:lnTo>
                    <a:pt x="183" y="58"/>
                  </a:lnTo>
                  <a:lnTo>
                    <a:pt x="181" y="63"/>
                  </a:lnTo>
                  <a:lnTo>
                    <a:pt x="179" y="63"/>
                  </a:lnTo>
                  <a:lnTo>
                    <a:pt x="176" y="61"/>
                  </a:lnTo>
                  <a:lnTo>
                    <a:pt x="164" y="53"/>
                  </a:lnTo>
                  <a:lnTo>
                    <a:pt x="161" y="52"/>
                  </a:lnTo>
                  <a:lnTo>
                    <a:pt x="157" y="53"/>
                  </a:lnTo>
                  <a:lnTo>
                    <a:pt x="151" y="57"/>
                  </a:lnTo>
                  <a:lnTo>
                    <a:pt x="151" y="55"/>
                  </a:lnTo>
                  <a:lnTo>
                    <a:pt x="148" y="52"/>
                  </a:lnTo>
                  <a:lnTo>
                    <a:pt x="146" y="52"/>
                  </a:lnTo>
                  <a:lnTo>
                    <a:pt x="145" y="53"/>
                  </a:lnTo>
                  <a:lnTo>
                    <a:pt x="142" y="56"/>
                  </a:lnTo>
                  <a:lnTo>
                    <a:pt x="142" y="58"/>
                  </a:lnTo>
                  <a:lnTo>
                    <a:pt x="149" y="62"/>
                  </a:lnTo>
                  <a:lnTo>
                    <a:pt x="152" y="64"/>
                  </a:lnTo>
                  <a:lnTo>
                    <a:pt x="154" y="66"/>
                  </a:lnTo>
                  <a:lnTo>
                    <a:pt x="152" y="68"/>
                  </a:lnTo>
                  <a:lnTo>
                    <a:pt x="150" y="68"/>
                  </a:lnTo>
                  <a:lnTo>
                    <a:pt x="148" y="67"/>
                  </a:lnTo>
                  <a:lnTo>
                    <a:pt x="147" y="68"/>
                  </a:lnTo>
                  <a:lnTo>
                    <a:pt x="145" y="70"/>
                  </a:lnTo>
                  <a:lnTo>
                    <a:pt x="143" y="74"/>
                  </a:lnTo>
                  <a:lnTo>
                    <a:pt x="140" y="75"/>
                  </a:lnTo>
                  <a:close/>
                  <a:moveTo>
                    <a:pt x="18" y="243"/>
                  </a:moveTo>
                  <a:lnTo>
                    <a:pt x="16" y="243"/>
                  </a:lnTo>
                  <a:lnTo>
                    <a:pt x="16" y="242"/>
                  </a:lnTo>
                  <a:lnTo>
                    <a:pt x="17" y="238"/>
                  </a:lnTo>
                  <a:lnTo>
                    <a:pt x="18" y="234"/>
                  </a:lnTo>
                  <a:lnTo>
                    <a:pt x="16" y="233"/>
                  </a:lnTo>
                  <a:lnTo>
                    <a:pt x="15" y="234"/>
                  </a:lnTo>
                  <a:lnTo>
                    <a:pt x="14" y="238"/>
                  </a:lnTo>
                  <a:lnTo>
                    <a:pt x="11" y="241"/>
                  </a:lnTo>
                  <a:lnTo>
                    <a:pt x="10" y="239"/>
                  </a:lnTo>
                  <a:lnTo>
                    <a:pt x="9" y="238"/>
                  </a:lnTo>
                  <a:lnTo>
                    <a:pt x="11" y="235"/>
                  </a:lnTo>
                  <a:lnTo>
                    <a:pt x="11" y="233"/>
                  </a:lnTo>
                  <a:lnTo>
                    <a:pt x="9" y="226"/>
                  </a:lnTo>
                  <a:lnTo>
                    <a:pt x="10" y="225"/>
                  </a:lnTo>
                  <a:lnTo>
                    <a:pt x="14" y="222"/>
                  </a:lnTo>
                  <a:lnTo>
                    <a:pt x="15" y="221"/>
                  </a:lnTo>
                  <a:lnTo>
                    <a:pt x="15" y="217"/>
                  </a:lnTo>
                  <a:lnTo>
                    <a:pt x="12" y="212"/>
                  </a:lnTo>
                  <a:lnTo>
                    <a:pt x="10" y="212"/>
                  </a:lnTo>
                  <a:lnTo>
                    <a:pt x="9" y="213"/>
                  </a:lnTo>
                  <a:lnTo>
                    <a:pt x="7" y="217"/>
                  </a:lnTo>
                  <a:lnTo>
                    <a:pt x="5" y="216"/>
                  </a:lnTo>
                  <a:lnTo>
                    <a:pt x="4" y="213"/>
                  </a:lnTo>
                  <a:lnTo>
                    <a:pt x="1" y="211"/>
                  </a:lnTo>
                  <a:lnTo>
                    <a:pt x="0" y="208"/>
                  </a:lnTo>
                  <a:lnTo>
                    <a:pt x="2" y="206"/>
                  </a:lnTo>
                  <a:lnTo>
                    <a:pt x="7" y="206"/>
                  </a:lnTo>
                  <a:lnTo>
                    <a:pt x="11" y="205"/>
                  </a:lnTo>
                  <a:lnTo>
                    <a:pt x="13" y="202"/>
                  </a:lnTo>
                  <a:lnTo>
                    <a:pt x="14" y="200"/>
                  </a:lnTo>
                  <a:lnTo>
                    <a:pt x="17" y="200"/>
                  </a:lnTo>
                  <a:lnTo>
                    <a:pt x="20" y="200"/>
                  </a:lnTo>
                  <a:lnTo>
                    <a:pt x="21" y="203"/>
                  </a:lnTo>
                  <a:lnTo>
                    <a:pt x="23" y="204"/>
                  </a:lnTo>
                  <a:lnTo>
                    <a:pt x="25" y="204"/>
                  </a:lnTo>
                  <a:lnTo>
                    <a:pt x="29" y="203"/>
                  </a:lnTo>
                  <a:lnTo>
                    <a:pt x="30" y="206"/>
                  </a:lnTo>
                  <a:lnTo>
                    <a:pt x="27" y="209"/>
                  </a:lnTo>
                  <a:lnTo>
                    <a:pt x="29" y="210"/>
                  </a:lnTo>
                  <a:lnTo>
                    <a:pt x="32" y="213"/>
                  </a:lnTo>
                  <a:lnTo>
                    <a:pt x="32" y="215"/>
                  </a:lnTo>
                  <a:lnTo>
                    <a:pt x="29" y="219"/>
                  </a:lnTo>
                  <a:lnTo>
                    <a:pt x="28" y="222"/>
                  </a:lnTo>
                  <a:lnTo>
                    <a:pt x="27" y="225"/>
                  </a:lnTo>
                  <a:lnTo>
                    <a:pt x="26" y="229"/>
                  </a:lnTo>
                  <a:lnTo>
                    <a:pt x="26" y="233"/>
                  </a:lnTo>
                  <a:lnTo>
                    <a:pt x="24" y="236"/>
                  </a:lnTo>
                  <a:lnTo>
                    <a:pt x="23" y="237"/>
                  </a:lnTo>
                  <a:lnTo>
                    <a:pt x="22" y="237"/>
                  </a:lnTo>
                  <a:lnTo>
                    <a:pt x="21" y="238"/>
                  </a:lnTo>
                  <a:lnTo>
                    <a:pt x="18" y="243"/>
                  </a:lnTo>
                  <a:close/>
                  <a:moveTo>
                    <a:pt x="44" y="218"/>
                  </a:moveTo>
                  <a:lnTo>
                    <a:pt x="42" y="216"/>
                  </a:lnTo>
                  <a:lnTo>
                    <a:pt x="41" y="214"/>
                  </a:lnTo>
                  <a:lnTo>
                    <a:pt x="40" y="212"/>
                  </a:lnTo>
                  <a:lnTo>
                    <a:pt x="39" y="209"/>
                  </a:lnTo>
                  <a:lnTo>
                    <a:pt x="36" y="205"/>
                  </a:lnTo>
                  <a:lnTo>
                    <a:pt x="40" y="202"/>
                  </a:lnTo>
                  <a:lnTo>
                    <a:pt x="42" y="200"/>
                  </a:lnTo>
                  <a:lnTo>
                    <a:pt x="45" y="196"/>
                  </a:lnTo>
                  <a:lnTo>
                    <a:pt x="47" y="198"/>
                  </a:lnTo>
                  <a:lnTo>
                    <a:pt x="51" y="198"/>
                  </a:lnTo>
                  <a:lnTo>
                    <a:pt x="54" y="197"/>
                  </a:lnTo>
                  <a:lnTo>
                    <a:pt x="56" y="194"/>
                  </a:lnTo>
                  <a:lnTo>
                    <a:pt x="58" y="192"/>
                  </a:lnTo>
                  <a:lnTo>
                    <a:pt x="61" y="192"/>
                  </a:lnTo>
                  <a:lnTo>
                    <a:pt x="63" y="193"/>
                  </a:lnTo>
                  <a:lnTo>
                    <a:pt x="68" y="195"/>
                  </a:lnTo>
                  <a:lnTo>
                    <a:pt x="69" y="196"/>
                  </a:lnTo>
                  <a:lnTo>
                    <a:pt x="68" y="197"/>
                  </a:lnTo>
                  <a:lnTo>
                    <a:pt x="68" y="200"/>
                  </a:lnTo>
                  <a:lnTo>
                    <a:pt x="66" y="202"/>
                  </a:lnTo>
                  <a:lnTo>
                    <a:pt x="61" y="208"/>
                  </a:lnTo>
                  <a:lnTo>
                    <a:pt x="60" y="207"/>
                  </a:lnTo>
                  <a:lnTo>
                    <a:pt x="57" y="204"/>
                  </a:lnTo>
                  <a:lnTo>
                    <a:pt x="55" y="204"/>
                  </a:lnTo>
                  <a:lnTo>
                    <a:pt x="51" y="206"/>
                  </a:lnTo>
                  <a:lnTo>
                    <a:pt x="50" y="207"/>
                  </a:lnTo>
                  <a:lnTo>
                    <a:pt x="48" y="210"/>
                  </a:lnTo>
                  <a:lnTo>
                    <a:pt x="47" y="214"/>
                  </a:lnTo>
                  <a:lnTo>
                    <a:pt x="46" y="216"/>
                  </a:lnTo>
                  <a:lnTo>
                    <a:pt x="44" y="218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166">
              <a:extLst>
                <a:ext uri="{FF2B5EF4-FFF2-40B4-BE49-F238E27FC236}">
                  <a16:creationId xmlns:a16="http://schemas.microsoft.com/office/drawing/2014/main" id="{FEFDB6C2-92F1-8EC9-2389-EACD35AB1B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8894" y="3727973"/>
              <a:ext cx="188595" cy="264739"/>
            </a:xfrm>
            <a:custGeom>
              <a:avLst/>
              <a:gdLst/>
              <a:ahLst/>
              <a:cxnLst>
                <a:cxn ang="0">
                  <a:pos x="35" y="40"/>
                </a:cxn>
                <a:cxn ang="0">
                  <a:pos x="42" y="32"/>
                </a:cxn>
                <a:cxn ang="0">
                  <a:pos x="42" y="16"/>
                </a:cxn>
                <a:cxn ang="0">
                  <a:pos x="48" y="0"/>
                </a:cxn>
                <a:cxn ang="0">
                  <a:pos x="65" y="1"/>
                </a:cxn>
                <a:cxn ang="0">
                  <a:pos x="65" y="15"/>
                </a:cxn>
                <a:cxn ang="0">
                  <a:pos x="60" y="34"/>
                </a:cxn>
                <a:cxn ang="0">
                  <a:pos x="54" y="44"/>
                </a:cxn>
                <a:cxn ang="0">
                  <a:pos x="61" y="61"/>
                </a:cxn>
                <a:cxn ang="0">
                  <a:pos x="70" y="58"/>
                </a:cxn>
                <a:cxn ang="0">
                  <a:pos x="79" y="66"/>
                </a:cxn>
                <a:cxn ang="0">
                  <a:pos x="86" y="66"/>
                </a:cxn>
                <a:cxn ang="0">
                  <a:pos x="83" y="76"/>
                </a:cxn>
                <a:cxn ang="0">
                  <a:pos x="70" y="64"/>
                </a:cxn>
                <a:cxn ang="0">
                  <a:pos x="65" y="67"/>
                </a:cxn>
                <a:cxn ang="0">
                  <a:pos x="53" y="66"/>
                </a:cxn>
                <a:cxn ang="0">
                  <a:pos x="48" y="57"/>
                </a:cxn>
                <a:cxn ang="0">
                  <a:pos x="50" y="55"/>
                </a:cxn>
                <a:cxn ang="0">
                  <a:pos x="116" y="160"/>
                </a:cxn>
                <a:cxn ang="0">
                  <a:pos x="107" y="160"/>
                </a:cxn>
                <a:cxn ang="0">
                  <a:pos x="107" y="175"/>
                </a:cxn>
                <a:cxn ang="0">
                  <a:pos x="103" y="167"/>
                </a:cxn>
                <a:cxn ang="0">
                  <a:pos x="89" y="161"/>
                </a:cxn>
                <a:cxn ang="0">
                  <a:pos x="83" y="145"/>
                </a:cxn>
                <a:cxn ang="0">
                  <a:pos x="74" y="149"/>
                </a:cxn>
                <a:cxn ang="0">
                  <a:pos x="64" y="157"/>
                </a:cxn>
                <a:cxn ang="0">
                  <a:pos x="64" y="148"/>
                </a:cxn>
                <a:cxn ang="0">
                  <a:pos x="74" y="141"/>
                </a:cxn>
                <a:cxn ang="0">
                  <a:pos x="85" y="137"/>
                </a:cxn>
                <a:cxn ang="0">
                  <a:pos x="93" y="136"/>
                </a:cxn>
                <a:cxn ang="0">
                  <a:pos x="101" y="130"/>
                </a:cxn>
                <a:cxn ang="0">
                  <a:pos x="109" y="128"/>
                </a:cxn>
                <a:cxn ang="0">
                  <a:pos x="115" y="126"/>
                </a:cxn>
                <a:cxn ang="0">
                  <a:pos x="120" y="136"/>
                </a:cxn>
                <a:cxn ang="0">
                  <a:pos x="121" y="151"/>
                </a:cxn>
                <a:cxn ang="0">
                  <a:pos x="0" y="136"/>
                </a:cxn>
                <a:cxn ang="0">
                  <a:pos x="13" y="123"/>
                </a:cxn>
                <a:cxn ang="0">
                  <a:pos x="15" y="125"/>
                </a:cxn>
                <a:cxn ang="0">
                  <a:pos x="5" y="133"/>
                </a:cxn>
                <a:cxn ang="0">
                  <a:pos x="68" y="120"/>
                </a:cxn>
                <a:cxn ang="0">
                  <a:pos x="78" y="103"/>
                </a:cxn>
                <a:cxn ang="0">
                  <a:pos x="78" y="112"/>
                </a:cxn>
                <a:cxn ang="0">
                  <a:pos x="76" y="128"/>
                </a:cxn>
                <a:cxn ang="0">
                  <a:pos x="24" y="110"/>
                </a:cxn>
                <a:cxn ang="0">
                  <a:pos x="30" y="100"/>
                </a:cxn>
                <a:cxn ang="0">
                  <a:pos x="27" y="112"/>
                </a:cxn>
                <a:cxn ang="0">
                  <a:pos x="63" y="99"/>
                </a:cxn>
                <a:cxn ang="0">
                  <a:pos x="76" y="95"/>
                </a:cxn>
                <a:cxn ang="0">
                  <a:pos x="68" y="107"/>
                </a:cxn>
                <a:cxn ang="0">
                  <a:pos x="102" y="96"/>
                </a:cxn>
                <a:cxn ang="0">
                  <a:pos x="95" y="86"/>
                </a:cxn>
                <a:cxn ang="0">
                  <a:pos x="106" y="85"/>
                </a:cxn>
                <a:cxn ang="0">
                  <a:pos x="107" y="100"/>
                </a:cxn>
                <a:cxn ang="0">
                  <a:pos x="45" y="73"/>
                </a:cxn>
                <a:cxn ang="0">
                  <a:pos x="55" y="74"/>
                </a:cxn>
              </a:cxnLst>
              <a:rect l="0" t="0" r="r" b="b"/>
              <a:pathLst>
                <a:path w="121" h="175">
                  <a:moveTo>
                    <a:pt x="42" y="55"/>
                  </a:moveTo>
                  <a:lnTo>
                    <a:pt x="42" y="54"/>
                  </a:lnTo>
                  <a:lnTo>
                    <a:pt x="38" y="50"/>
                  </a:lnTo>
                  <a:lnTo>
                    <a:pt x="35" y="42"/>
                  </a:lnTo>
                  <a:lnTo>
                    <a:pt x="35" y="40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5" y="30"/>
                  </a:lnTo>
                  <a:lnTo>
                    <a:pt x="41" y="34"/>
                  </a:lnTo>
                  <a:lnTo>
                    <a:pt x="42" y="32"/>
                  </a:lnTo>
                  <a:lnTo>
                    <a:pt x="42" y="29"/>
                  </a:lnTo>
                  <a:lnTo>
                    <a:pt x="41" y="26"/>
                  </a:lnTo>
                  <a:lnTo>
                    <a:pt x="41" y="23"/>
                  </a:lnTo>
                  <a:lnTo>
                    <a:pt x="42" y="20"/>
                  </a:lnTo>
                  <a:lnTo>
                    <a:pt x="42" y="16"/>
                  </a:lnTo>
                  <a:lnTo>
                    <a:pt x="42" y="11"/>
                  </a:lnTo>
                  <a:lnTo>
                    <a:pt x="43" y="7"/>
                  </a:lnTo>
                  <a:lnTo>
                    <a:pt x="45" y="2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3" y="2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5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5" y="15"/>
                  </a:lnTo>
                  <a:lnTo>
                    <a:pt x="68" y="18"/>
                  </a:lnTo>
                  <a:lnTo>
                    <a:pt x="69" y="20"/>
                  </a:lnTo>
                  <a:lnTo>
                    <a:pt x="66" y="28"/>
                  </a:lnTo>
                  <a:lnTo>
                    <a:pt x="65" y="30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6" y="37"/>
                  </a:lnTo>
                  <a:lnTo>
                    <a:pt x="56" y="38"/>
                  </a:lnTo>
                  <a:lnTo>
                    <a:pt x="56" y="42"/>
                  </a:lnTo>
                  <a:lnTo>
                    <a:pt x="54" y="44"/>
                  </a:lnTo>
                  <a:lnTo>
                    <a:pt x="55" y="46"/>
                  </a:lnTo>
                  <a:lnTo>
                    <a:pt x="57" y="50"/>
                  </a:lnTo>
                  <a:lnTo>
                    <a:pt x="59" y="57"/>
                  </a:lnTo>
                  <a:lnTo>
                    <a:pt x="60" y="61"/>
                  </a:lnTo>
                  <a:lnTo>
                    <a:pt x="61" y="61"/>
                  </a:lnTo>
                  <a:lnTo>
                    <a:pt x="63" y="62"/>
                  </a:lnTo>
                  <a:lnTo>
                    <a:pt x="65" y="63"/>
                  </a:lnTo>
                  <a:lnTo>
                    <a:pt x="66" y="61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3" y="58"/>
                  </a:lnTo>
                  <a:lnTo>
                    <a:pt x="74" y="59"/>
                  </a:lnTo>
                  <a:lnTo>
                    <a:pt x="75" y="64"/>
                  </a:lnTo>
                  <a:lnTo>
                    <a:pt x="77" y="65"/>
                  </a:lnTo>
                  <a:lnTo>
                    <a:pt x="79" y="66"/>
                  </a:lnTo>
                  <a:lnTo>
                    <a:pt x="82" y="62"/>
                  </a:lnTo>
                  <a:lnTo>
                    <a:pt x="85" y="64"/>
                  </a:lnTo>
                  <a:lnTo>
                    <a:pt x="86" y="64"/>
                  </a:lnTo>
                  <a:lnTo>
                    <a:pt x="87" y="65"/>
                  </a:lnTo>
                  <a:lnTo>
                    <a:pt x="86" y="66"/>
                  </a:lnTo>
                  <a:lnTo>
                    <a:pt x="83" y="67"/>
                  </a:lnTo>
                  <a:lnTo>
                    <a:pt x="82" y="68"/>
                  </a:lnTo>
                  <a:lnTo>
                    <a:pt x="88" y="76"/>
                  </a:lnTo>
                  <a:lnTo>
                    <a:pt x="86" y="77"/>
                  </a:lnTo>
                  <a:lnTo>
                    <a:pt x="83" y="76"/>
                  </a:lnTo>
                  <a:lnTo>
                    <a:pt x="80" y="75"/>
                  </a:lnTo>
                  <a:lnTo>
                    <a:pt x="80" y="72"/>
                  </a:lnTo>
                  <a:lnTo>
                    <a:pt x="78" y="70"/>
                  </a:lnTo>
                  <a:lnTo>
                    <a:pt x="75" y="67"/>
                  </a:lnTo>
                  <a:lnTo>
                    <a:pt x="70" y="64"/>
                  </a:lnTo>
                  <a:lnTo>
                    <a:pt x="69" y="64"/>
                  </a:lnTo>
                  <a:lnTo>
                    <a:pt x="68" y="65"/>
                  </a:lnTo>
                  <a:lnTo>
                    <a:pt x="70" y="70"/>
                  </a:lnTo>
                  <a:lnTo>
                    <a:pt x="69" y="71"/>
                  </a:lnTo>
                  <a:lnTo>
                    <a:pt x="65" y="67"/>
                  </a:lnTo>
                  <a:lnTo>
                    <a:pt x="59" y="63"/>
                  </a:lnTo>
                  <a:lnTo>
                    <a:pt x="57" y="63"/>
                  </a:lnTo>
                  <a:lnTo>
                    <a:pt x="55" y="64"/>
                  </a:lnTo>
                  <a:lnTo>
                    <a:pt x="54" y="66"/>
                  </a:lnTo>
                  <a:lnTo>
                    <a:pt x="53" y="66"/>
                  </a:lnTo>
                  <a:lnTo>
                    <a:pt x="51" y="67"/>
                  </a:lnTo>
                  <a:lnTo>
                    <a:pt x="49" y="65"/>
                  </a:lnTo>
                  <a:lnTo>
                    <a:pt x="45" y="63"/>
                  </a:lnTo>
                  <a:lnTo>
                    <a:pt x="44" y="61"/>
                  </a:lnTo>
                  <a:lnTo>
                    <a:pt x="48" y="57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4" y="57"/>
                  </a:lnTo>
                  <a:lnTo>
                    <a:pt x="54" y="56"/>
                  </a:lnTo>
                  <a:lnTo>
                    <a:pt x="50" y="55"/>
                  </a:lnTo>
                  <a:lnTo>
                    <a:pt x="47" y="52"/>
                  </a:lnTo>
                  <a:lnTo>
                    <a:pt x="44" y="51"/>
                  </a:lnTo>
                  <a:lnTo>
                    <a:pt x="42" y="55"/>
                  </a:lnTo>
                  <a:close/>
                  <a:moveTo>
                    <a:pt x="117" y="160"/>
                  </a:moveTo>
                  <a:lnTo>
                    <a:pt x="116" y="160"/>
                  </a:lnTo>
                  <a:lnTo>
                    <a:pt x="115" y="157"/>
                  </a:lnTo>
                  <a:lnTo>
                    <a:pt x="113" y="152"/>
                  </a:lnTo>
                  <a:lnTo>
                    <a:pt x="111" y="152"/>
                  </a:lnTo>
                  <a:lnTo>
                    <a:pt x="109" y="155"/>
                  </a:lnTo>
                  <a:lnTo>
                    <a:pt x="107" y="160"/>
                  </a:lnTo>
                  <a:lnTo>
                    <a:pt x="108" y="163"/>
                  </a:lnTo>
                  <a:lnTo>
                    <a:pt x="109" y="165"/>
                  </a:lnTo>
                  <a:lnTo>
                    <a:pt x="110" y="169"/>
                  </a:lnTo>
                  <a:lnTo>
                    <a:pt x="109" y="172"/>
                  </a:lnTo>
                  <a:lnTo>
                    <a:pt x="107" y="175"/>
                  </a:lnTo>
                  <a:lnTo>
                    <a:pt x="105" y="173"/>
                  </a:lnTo>
                  <a:lnTo>
                    <a:pt x="104" y="172"/>
                  </a:lnTo>
                  <a:lnTo>
                    <a:pt x="105" y="169"/>
                  </a:lnTo>
                  <a:lnTo>
                    <a:pt x="105" y="167"/>
                  </a:lnTo>
                  <a:lnTo>
                    <a:pt x="103" y="167"/>
                  </a:lnTo>
                  <a:lnTo>
                    <a:pt x="101" y="171"/>
                  </a:lnTo>
                  <a:lnTo>
                    <a:pt x="99" y="171"/>
                  </a:lnTo>
                  <a:lnTo>
                    <a:pt x="93" y="167"/>
                  </a:lnTo>
                  <a:lnTo>
                    <a:pt x="90" y="164"/>
                  </a:lnTo>
                  <a:lnTo>
                    <a:pt x="89" y="161"/>
                  </a:lnTo>
                  <a:lnTo>
                    <a:pt x="88" y="157"/>
                  </a:lnTo>
                  <a:lnTo>
                    <a:pt x="91" y="152"/>
                  </a:lnTo>
                  <a:lnTo>
                    <a:pt x="90" y="149"/>
                  </a:lnTo>
                  <a:lnTo>
                    <a:pt x="88" y="146"/>
                  </a:lnTo>
                  <a:lnTo>
                    <a:pt x="83" y="145"/>
                  </a:lnTo>
                  <a:lnTo>
                    <a:pt x="81" y="145"/>
                  </a:lnTo>
                  <a:lnTo>
                    <a:pt x="81" y="146"/>
                  </a:lnTo>
                  <a:lnTo>
                    <a:pt x="80" y="147"/>
                  </a:lnTo>
                  <a:lnTo>
                    <a:pt x="77" y="149"/>
                  </a:lnTo>
                  <a:lnTo>
                    <a:pt x="74" y="149"/>
                  </a:lnTo>
                  <a:lnTo>
                    <a:pt x="73" y="146"/>
                  </a:lnTo>
                  <a:lnTo>
                    <a:pt x="72" y="145"/>
                  </a:lnTo>
                  <a:lnTo>
                    <a:pt x="70" y="146"/>
                  </a:lnTo>
                  <a:lnTo>
                    <a:pt x="67" y="152"/>
                  </a:lnTo>
                  <a:lnTo>
                    <a:pt x="64" y="157"/>
                  </a:lnTo>
                  <a:lnTo>
                    <a:pt x="63" y="156"/>
                  </a:lnTo>
                  <a:lnTo>
                    <a:pt x="62" y="155"/>
                  </a:lnTo>
                  <a:lnTo>
                    <a:pt x="62" y="154"/>
                  </a:lnTo>
                  <a:lnTo>
                    <a:pt x="62" y="152"/>
                  </a:lnTo>
                  <a:lnTo>
                    <a:pt x="64" y="148"/>
                  </a:lnTo>
                  <a:lnTo>
                    <a:pt x="65" y="145"/>
                  </a:lnTo>
                  <a:lnTo>
                    <a:pt x="67" y="143"/>
                  </a:lnTo>
                  <a:lnTo>
                    <a:pt x="69" y="142"/>
                  </a:lnTo>
                  <a:lnTo>
                    <a:pt x="72" y="142"/>
                  </a:lnTo>
                  <a:lnTo>
                    <a:pt x="74" y="141"/>
                  </a:lnTo>
                  <a:lnTo>
                    <a:pt x="74" y="138"/>
                  </a:lnTo>
                  <a:lnTo>
                    <a:pt x="75" y="137"/>
                  </a:lnTo>
                  <a:lnTo>
                    <a:pt x="79" y="136"/>
                  </a:lnTo>
                  <a:lnTo>
                    <a:pt x="83" y="135"/>
                  </a:lnTo>
                  <a:lnTo>
                    <a:pt x="85" y="137"/>
                  </a:lnTo>
                  <a:lnTo>
                    <a:pt x="86" y="142"/>
                  </a:lnTo>
                  <a:lnTo>
                    <a:pt x="87" y="141"/>
                  </a:lnTo>
                  <a:lnTo>
                    <a:pt x="90" y="140"/>
                  </a:lnTo>
                  <a:lnTo>
                    <a:pt x="92" y="139"/>
                  </a:lnTo>
                  <a:lnTo>
                    <a:pt x="93" y="136"/>
                  </a:lnTo>
                  <a:lnTo>
                    <a:pt x="95" y="134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100" y="130"/>
                  </a:lnTo>
                  <a:lnTo>
                    <a:pt x="101" y="130"/>
                  </a:lnTo>
                  <a:lnTo>
                    <a:pt x="103" y="132"/>
                  </a:lnTo>
                  <a:lnTo>
                    <a:pt x="105" y="130"/>
                  </a:lnTo>
                  <a:lnTo>
                    <a:pt x="106" y="129"/>
                  </a:lnTo>
                  <a:lnTo>
                    <a:pt x="108" y="129"/>
                  </a:lnTo>
                  <a:lnTo>
                    <a:pt x="109" y="128"/>
                  </a:lnTo>
                  <a:lnTo>
                    <a:pt x="109" y="124"/>
                  </a:lnTo>
                  <a:lnTo>
                    <a:pt x="108" y="120"/>
                  </a:lnTo>
                  <a:lnTo>
                    <a:pt x="109" y="118"/>
                  </a:lnTo>
                  <a:lnTo>
                    <a:pt x="111" y="122"/>
                  </a:lnTo>
                  <a:lnTo>
                    <a:pt x="115" y="126"/>
                  </a:lnTo>
                  <a:lnTo>
                    <a:pt x="117" y="129"/>
                  </a:lnTo>
                  <a:lnTo>
                    <a:pt x="117" y="131"/>
                  </a:lnTo>
                  <a:lnTo>
                    <a:pt x="115" y="136"/>
                  </a:lnTo>
                  <a:lnTo>
                    <a:pt x="117" y="137"/>
                  </a:lnTo>
                  <a:lnTo>
                    <a:pt x="120" y="136"/>
                  </a:lnTo>
                  <a:lnTo>
                    <a:pt x="120" y="139"/>
                  </a:lnTo>
                  <a:lnTo>
                    <a:pt x="120" y="141"/>
                  </a:lnTo>
                  <a:lnTo>
                    <a:pt x="120" y="145"/>
                  </a:lnTo>
                  <a:lnTo>
                    <a:pt x="121" y="148"/>
                  </a:lnTo>
                  <a:lnTo>
                    <a:pt x="121" y="151"/>
                  </a:lnTo>
                  <a:lnTo>
                    <a:pt x="120" y="153"/>
                  </a:lnTo>
                  <a:lnTo>
                    <a:pt x="119" y="157"/>
                  </a:lnTo>
                  <a:lnTo>
                    <a:pt x="117" y="160"/>
                  </a:lnTo>
                  <a:close/>
                  <a:moveTo>
                    <a:pt x="2" y="136"/>
                  </a:moveTo>
                  <a:lnTo>
                    <a:pt x="0" y="136"/>
                  </a:lnTo>
                  <a:lnTo>
                    <a:pt x="2" y="133"/>
                  </a:lnTo>
                  <a:lnTo>
                    <a:pt x="3" y="130"/>
                  </a:lnTo>
                  <a:lnTo>
                    <a:pt x="6" y="128"/>
                  </a:lnTo>
                  <a:lnTo>
                    <a:pt x="9" y="126"/>
                  </a:lnTo>
                  <a:lnTo>
                    <a:pt x="13" y="123"/>
                  </a:lnTo>
                  <a:lnTo>
                    <a:pt x="18" y="116"/>
                  </a:lnTo>
                  <a:lnTo>
                    <a:pt x="19" y="120"/>
                  </a:lnTo>
                  <a:lnTo>
                    <a:pt x="18" y="122"/>
                  </a:lnTo>
                  <a:lnTo>
                    <a:pt x="17" y="124"/>
                  </a:lnTo>
                  <a:lnTo>
                    <a:pt x="15" y="125"/>
                  </a:lnTo>
                  <a:lnTo>
                    <a:pt x="12" y="126"/>
                  </a:lnTo>
                  <a:lnTo>
                    <a:pt x="11" y="127"/>
                  </a:lnTo>
                  <a:lnTo>
                    <a:pt x="10" y="131"/>
                  </a:lnTo>
                  <a:lnTo>
                    <a:pt x="8" y="133"/>
                  </a:lnTo>
                  <a:lnTo>
                    <a:pt x="5" y="133"/>
                  </a:lnTo>
                  <a:lnTo>
                    <a:pt x="2" y="136"/>
                  </a:lnTo>
                  <a:close/>
                  <a:moveTo>
                    <a:pt x="76" y="128"/>
                  </a:moveTo>
                  <a:lnTo>
                    <a:pt x="74" y="126"/>
                  </a:lnTo>
                  <a:lnTo>
                    <a:pt x="69" y="122"/>
                  </a:lnTo>
                  <a:lnTo>
                    <a:pt x="68" y="120"/>
                  </a:lnTo>
                  <a:lnTo>
                    <a:pt x="68" y="118"/>
                  </a:lnTo>
                  <a:lnTo>
                    <a:pt x="72" y="116"/>
                  </a:lnTo>
                  <a:lnTo>
                    <a:pt x="73" y="115"/>
                  </a:lnTo>
                  <a:lnTo>
                    <a:pt x="76" y="104"/>
                  </a:lnTo>
                  <a:lnTo>
                    <a:pt x="78" y="103"/>
                  </a:lnTo>
                  <a:lnTo>
                    <a:pt x="80" y="103"/>
                  </a:lnTo>
                  <a:lnTo>
                    <a:pt x="81" y="104"/>
                  </a:lnTo>
                  <a:lnTo>
                    <a:pt x="81" y="106"/>
                  </a:lnTo>
                  <a:lnTo>
                    <a:pt x="79" y="111"/>
                  </a:lnTo>
                  <a:lnTo>
                    <a:pt x="78" y="112"/>
                  </a:lnTo>
                  <a:lnTo>
                    <a:pt x="77" y="121"/>
                  </a:lnTo>
                  <a:lnTo>
                    <a:pt x="77" y="122"/>
                  </a:lnTo>
                  <a:lnTo>
                    <a:pt x="79" y="125"/>
                  </a:lnTo>
                  <a:lnTo>
                    <a:pt x="77" y="128"/>
                  </a:lnTo>
                  <a:lnTo>
                    <a:pt x="76" y="128"/>
                  </a:lnTo>
                  <a:close/>
                  <a:moveTo>
                    <a:pt x="23" y="115"/>
                  </a:moveTo>
                  <a:lnTo>
                    <a:pt x="21" y="115"/>
                  </a:lnTo>
                  <a:lnTo>
                    <a:pt x="21" y="113"/>
                  </a:lnTo>
                  <a:lnTo>
                    <a:pt x="23" y="113"/>
                  </a:lnTo>
                  <a:lnTo>
                    <a:pt x="24" y="110"/>
                  </a:lnTo>
                  <a:lnTo>
                    <a:pt x="26" y="107"/>
                  </a:lnTo>
                  <a:lnTo>
                    <a:pt x="27" y="103"/>
                  </a:lnTo>
                  <a:lnTo>
                    <a:pt x="27" y="100"/>
                  </a:lnTo>
                  <a:lnTo>
                    <a:pt x="29" y="99"/>
                  </a:lnTo>
                  <a:lnTo>
                    <a:pt x="30" y="100"/>
                  </a:lnTo>
                  <a:lnTo>
                    <a:pt x="29" y="102"/>
                  </a:lnTo>
                  <a:lnTo>
                    <a:pt x="31" y="105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27" y="112"/>
                  </a:lnTo>
                  <a:lnTo>
                    <a:pt x="25" y="114"/>
                  </a:lnTo>
                  <a:lnTo>
                    <a:pt x="23" y="115"/>
                  </a:lnTo>
                  <a:close/>
                  <a:moveTo>
                    <a:pt x="62" y="109"/>
                  </a:moveTo>
                  <a:lnTo>
                    <a:pt x="62" y="107"/>
                  </a:lnTo>
                  <a:lnTo>
                    <a:pt x="63" y="99"/>
                  </a:lnTo>
                  <a:lnTo>
                    <a:pt x="64" y="92"/>
                  </a:lnTo>
                  <a:lnTo>
                    <a:pt x="67" y="94"/>
                  </a:lnTo>
                  <a:lnTo>
                    <a:pt x="70" y="96"/>
                  </a:lnTo>
                  <a:lnTo>
                    <a:pt x="72" y="96"/>
                  </a:lnTo>
                  <a:lnTo>
                    <a:pt x="76" y="95"/>
                  </a:lnTo>
                  <a:lnTo>
                    <a:pt x="76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3" y="103"/>
                  </a:lnTo>
                  <a:lnTo>
                    <a:pt x="68" y="107"/>
                  </a:lnTo>
                  <a:lnTo>
                    <a:pt x="62" y="109"/>
                  </a:lnTo>
                  <a:close/>
                  <a:moveTo>
                    <a:pt x="107" y="100"/>
                  </a:moveTo>
                  <a:lnTo>
                    <a:pt x="104" y="99"/>
                  </a:lnTo>
                  <a:lnTo>
                    <a:pt x="103" y="97"/>
                  </a:lnTo>
                  <a:lnTo>
                    <a:pt x="102" y="96"/>
                  </a:lnTo>
                  <a:lnTo>
                    <a:pt x="101" y="95"/>
                  </a:lnTo>
                  <a:lnTo>
                    <a:pt x="102" y="94"/>
                  </a:lnTo>
                  <a:lnTo>
                    <a:pt x="102" y="91"/>
                  </a:lnTo>
                  <a:lnTo>
                    <a:pt x="98" y="89"/>
                  </a:lnTo>
                  <a:lnTo>
                    <a:pt x="95" y="86"/>
                  </a:lnTo>
                  <a:lnTo>
                    <a:pt x="93" y="83"/>
                  </a:lnTo>
                  <a:lnTo>
                    <a:pt x="96" y="83"/>
                  </a:lnTo>
                  <a:lnTo>
                    <a:pt x="102" y="82"/>
                  </a:lnTo>
                  <a:lnTo>
                    <a:pt x="105" y="82"/>
                  </a:lnTo>
                  <a:lnTo>
                    <a:pt x="106" y="85"/>
                  </a:lnTo>
                  <a:lnTo>
                    <a:pt x="107" y="90"/>
                  </a:lnTo>
                  <a:lnTo>
                    <a:pt x="107" y="95"/>
                  </a:lnTo>
                  <a:lnTo>
                    <a:pt x="109" y="99"/>
                  </a:lnTo>
                  <a:lnTo>
                    <a:pt x="108" y="100"/>
                  </a:lnTo>
                  <a:lnTo>
                    <a:pt x="107" y="100"/>
                  </a:lnTo>
                  <a:close/>
                  <a:moveTo>
                    <a:pt x="52" y="86"/>
                  </a:moveTo>
                  <a:lnTo>
                    <a:pt x="50" y="84"/>
                  </a:lnTo>
                  <a:lnTo>
                    <a:pt x="47" y="82"/>
                  </a:lnTo>
                  <a:lnTo>
                    <a:pt x="47" y="80"/>
                  </a:lnTo>
                  <a:lnTo>
                    <a:pt x="45" y="73"/>
                  </a:lnTo>
                  <a:lnTo>
                    <a:pt x="42" y="70"/>
                  </a:lnTo>
                  <a:lnTo>
                    <a:pt x="46" y="70"/>
                  </a:lnTo>
                  <a:lnTo>
                    <a:pt x="51" y="70"/>
                  </a:lnTo>
                  <a:lnTo>
                    <a:pt x="53" y="71"/>
                  </a:lnTo>
                  <a:lnTo>
                    <a:pt x="55" y="74"/>
                  </a:lnTo>
                  <a:lnTo>
                    <a:pt x="55" y="79"/>
                  </a:lnTo>
                  <a:lnTo>
                    <a:pt x="54" y="82"/>
                  </a:lnTo>
                  <a:lnTo>
                    <a:pt x="53" y="83"/>
                  </a:lnTo>
                  <a:lnTo>
                    <a:pt x="52" y="86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167">
              <a:extLst>
                <a:ext uri="{FF2B5EF4-FFF2-40B4-BE49-F238E27FC236}">
                  <a16:creationId xmlns:a16="http://schemas.microsoft.com/office/drawing/2014/main" id="{ABB15754-7B77-A1EB-BC6B-C6FB520F1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6287" y="4317963"/>
              <a:ext cx="824519" cy="745808"/>
            </a:xfrm>
            <a:custGeom>
              <a:avLst/>
              <a:gdLst/>
              <a:ahLst/>
              <a:cxnLst>
                <a:cxn ang="0">
                  <a:pos x="425" y="473"/>
                </a:cxn>
                <a:cxn ang="0">
                  <a:pos x="429" y="448"/>
                </a:cxn>
                <a:cxn ang="0">
                  <a:pos x="460" y="447"/>
                </a:cxn>
                <a:cxn ang="0">
                  <a:pos x="440" y="493"/>
                </a:cxn>
                <a:cxn ang="0">
                  <a:pos x="395" y="24"/>
                </a:cxn>
                <a:cxn ang="0">
                  <a:pos x="411" y="50"/>
                </a:cxn>
                <a:cxn ang="0">
                  <a:pos x="429" y="85"/>
                </a:cxn>
                <a:cxn ang="0">
                  <a:pos x="451" y="121"/>
                </a:cxn>
                <a:cxn ang="0">
                  <a:pos x="475" y="150"/>
                </a:cxn>
                <a:cxn ang="0">
                  <a:pos x="493" y="163"/>
                </a:cxn>
                <a:cxn ang="0">
                  <a:pos x="514" y="195"/>
                </a:cxn>
                <a:cxn ang="0">
                  <a:pos x="521" y="228"/>
                </a:cxn>
                <a:cxn ang="0">
                  <a:pos x="520" y="295"/>
                </a:cxn>
                <a:cxn ang="0">
                  <a:pos x="494" y="341"/>
                </a:cxn>
                <a:cxn ang="0">
                  <a:pos x="481" y="388"/>
                </a:cxn>
                <a:cxn ang="0">
                  <a:pos x="441" y="408"/>
                </a:cxn>
                <a:cxn ang="0">
                  <a:pos x="421" y="398"/>
                </a:cxn>
                <a:cxn ang="0">
                  <a:pos x="392" y="409"/>
                </a:cxn>
                <a:cxn ang="0">
                  <a:pos x="355" y="391"/>
                </a:cxn>
                <a:cxn ang="0">
                  <a:pos x="336" y="358"/>
                </a:cxn>
                <a:cxn ang="0">
                  <a:pos x="327" y="335"/>
                </a:cxn>
                <a:cxn ang="0">
                  <a:pos x="314" y="347"/>
                </a:cxn>
                <a:cxn ang="0">
                  <a:pos x="327" y="321"/>
                </a:cxn>
                <a:cxn ang="0">
                  <a:pos x="316" y="326"/>
                </a:cxn>
                <a:cxn ang="0">
                  <a:pos x="289" y="330"/>
                </a:cxn>
                <a:cxn ang="0">
                  <a:pos x="275" y="307"/>
                </a:cxn>
                <a:cxn ang="0">
                  <a:pos x="244" y="296"/>
                </a:cxn>
                <a:cxn ang="0">
                  <a:pos x="192" y="302"/>
                </a:cxn>
                <a:cxn ang="0">
                  <a:pos x="146" y="316"/>
                </a:cxn>
                <a:cxn ang="0">
                  <a:pos x="109" y="329"/>
                </a:cxn>
                <a:cxn ang="0">
                  <a:pos x="70" y="344"/>
                </a:cxn>
                <a:cxn ang="0">
                  <a:pos x="27" y="337"/>
                </a:cxn>
                <a:cxn ang="0">
                  <a:pos x="34" y="297"/>
                </a:cxn>
                <a:cxn ang="0">
                  <a:pos x="12" y="239"/>
                </a:cxn>
                <a:cxn ang="0">
                  <a:pos x="5" y="217"/>
                </a:cxn>
                <a:cxn ang="0">
                  <a:pos x="13" y="213"/>
                </a:cxn>
                <a:cxn ang="0">
                  <a:pos x="9" y="172"/>
                </a:cxn>
                <a:cxn ang="0">
                  <a:pos x="16" y="160"/>
                </a:cxn>
                <a:cxn ang="0">
                  <a:pos x="49" y="134"/>
                </a:cxn>
                <a:cxn ang="0">
                  <a:pos x="77" y="124"/>
                </a:cxn>
                <a:cxn ang="0">
                  <a:pos x="112" y="106"/>
                </a:cxn>
                <a:cxn ang="0">
                  <a:pos x="130" y="80"/>
                </a:cxn>
                <a:cxn ang="0">
                  <a:pos x="137" y="78"/>
                </a:cxn>
                <a:cxn ang="0">
                  <a:pos x="148" y="69"/>
                </a:cxn>
                <a:cxn ang="0">
                  <a:pos x="158" y="52"/>
                </a:cxn>
                <a:cxn ang="0">
                  <a:pos x="180" y="38"/>
                </a:cxn>
                <a:cxn ang="0">
                  <a:pos x="200" y="54"/>
                </a:cxn>
                <a:cxn ang="0">
                  <a:pos x="214" y="48"/>
                </a:cxn>
                <a:cxn ang="0">
                  <a:pos x="224" y="32"/>
                </a:cxn>
                <a:cxn ang="0">
                  <a:pos x="242" y="20"/>
                </a:cxn>
                <a:cxn ang="0">
                  <a:pos x="249" y="8"/>
                </a:cxn>
                <a:cxn ang="0">
                  <a:pos x="268" y="14"/>
                </a:cxn>
                <a:cxn ang="0">
                  <a:pos x="299" y="19"/>
                </a:cxn>
                <a:cxn ang="0">
                  <a:pos x="307" y="27"/>
                </a:cxn>
                <a:cxn ang="0">
                  <a:pos x="293" y="51"/>
                </a:cxn>
                <a:cxn ang="0">
                  <a:pos x="319" y="71"/>
                </a:cxn>
                <a:cxn ang="0">
                  <a:pos x="345" y="90"/>
                </a:cxn>
                <a:cxn ang="0">
                  <a:pos x="372" y="62"/>
                </a:cxn>
                <a:cxn ang="0">
                  <a:pos x="373" y="29"/>
                </a:cxn>
                <a:cxn ang="0">
                  <a:pos x="383" y="0"/>
                </a:cxn>
              </a:cxnLst>
              <a:rect l="0" t="0" r="r" b="b"/>
              <a:pathLst>
                <a:path w="529" h="493">
                  <a:moveTo>
                    <a:pt x="440" y="493"/>
                  </a:moveTo>
                  <a:lnTo>
                    <a:pt x="437" y="491"/>
                  </a:lnTo>
                  <a:lnTo>
                    <a:pt x="430" y="487"/>
                  </a:lnTo>
                  <a:lnTo>
                    <a:pt x="427" y="484"/>
                  </a:lnTo>
                  <a:lnTo>
                    <a:pt x="424" y="479"/>
                  </a:lnTo>
                  <a:lnTo>
                    <a:pt x="421" y="474"/>
                  </a:lnTo>
                  <a:lnTo>
                    <a:pt x="420" y="471"/>
                  </a:lnTo>
                  <a:lnTo>
                    <a:pt x="421" y="470"/>
                  </a:lnTo>
                  <a:lnTo>
                    <a:pt x="422" y="471"/>
                  </a:lnTo>
                  <a:lnTo>
                    <a:pt x="425" y="473"/>
                  </a:lnTo>
                  <a:lnTo>
                    <a:pt x="425" y="472"/>
                  </a:lnTo>
                  <a:lnTo>
                    <a:pt x="424" y="469"/>
                  </a:lnTo>
                  <a:lnTo>
                    <a:pt x="420" y="463"/>
                  </a:lnTo>
                  <a:lnTo>
                    <a:pt x="417" y="457"/>
                  </a:lnTo>
                  <a:lnTo>
                    <a:pt x="416" y="455"/>
                  </a:lnTo>
                  <a:lnTo>
                    <a:pt x="413" y="448"/>
                  </a:lnTo>
                  <a:lnTo>
                    <a:pt x="413" y="443"/>
                  </a:lnTo>
                  <a:lnTo>
                    <a:pt x="415" y="442"/>
                  </a:lnTo>
                  <a:lnTo>
                    <a:pt x="421" y="445"/>
                  </a:lnTo>
                  <a:lnTo>
                    <a:pt x="429" y="448"/>
                  </a:lnTo>
                  <a:lnTo>
                    <a:pt x="436" y="450"/>
                  </a:lnTo>
                  <a:lnTo>
                    <a:pt x="440" y="450"/>
                  </a:lnTo>
                  <a:lnTo>
                    <a:pt x="443" y="449"/>
                  </a:lnTo>
                  <a:lnTo>
                    <a:pt x="445" y="448"/>
                  </a:lnTo>
                  <a:lnTo>
                    <a:pt x="447" y="448"/>
                  </a:lnTo>
                  <a:lnTo>
                    <a:pt x="451" y="448"/>
                  </a:lnTo>
                  <a:lnTo>
                    <a:pt x="453" y="445"/>
                  </a:lnTo>
                  <a:lnTo>
                    <a:pt x="457" y="443"/>
                  </a:lnTo>
                  <a:lnTo>
                    <a:pt x="460" y="446"/>
                  </a:lnTo>
                  <a:lnTo>
                    <a:pt x="460" y="447"/>
                  </a:lnTo>
                  <a:lnTo>
                    <a:pt x="461" y="454"/>
                  </a:lnTo>
                  <a:lnTo>
                    <a:pt x="461" y="459"/>
                  </a:lnTo>
                  <a:lnTo>
                    <a:pt x="457" y="471"/>
                  </a:lnTo>
                  <a:lnTo>
                    <a:pt x="456" y="477"/>
                  </a:lnTo>
                  <a:lnTo>
                    <a:pt x="454" y="479"/>
                  </a:lnTo>
                  <a:lnTo>
                    <a:pt x="449" y="482"/>
                  </a:lnTo>
                  <a:lnTo>
                    <a:pt x="445" y="485"/>
                  </a:lnTo>
                  <a:lnTo>
                    <a:pt x="443" y="490"/>
                  </a:lnTo>
                  <a:lnTo>
                    <a:pt x="442" y="493"/>
                  </a:lnTo>
                  <a:lnTo>
                    <a:pt x="440" y="493"/>
                  </a:lnTo>
                  <a:close/>
                  <a:moveTo>
                    <a:pt x="383" y="0"/>
                  </a:moveTo>
                  <a:lnTo>
                    <a:pt x="387" y="2"/>
                  </a:lnTo>
                  <a:lnTo>
                    <a:pt x="388" y="5"/>
                  </a:lnTo>
                  <a:lnTo>
                    <a:pt x="388" y="10"/>
                  </a:lnTo>
                  <a:lnTo>
                    <a:pt x="389" y="14"/>
                  </a:lnTo>
                  <a:lnTo>
                    <a:pt x="391" y="15"/>
                  </a:lnTo>
                  <a:lnTo>
                    <a:pt x="393" y="15"/>
                  </a:lnTo>
                  <a:lnTo>
                    <a:pt x="394" y="16"/>
                  </a:lnTo>
                  <a:lnTo>
                    <a:pt x="391" y="22"/>
                  </a:lnTo>
                  <a:lnTo>
                    <a:pt x="395" y="24"/>
                  </a:lnTo>
                  <a:lnTo>
                    <a:pt x="396" y="26"/>
                  </a:lnTo>
                  <a:lnTo>
                    <a:pt x="397" y="29"/>
                  </a:lnTo>
                  <a:lnTo>
                    <a:pt x="398" y="37"/>
                  </a:lnTo>
                  <a:lnTo>
                    <a:pt x="398" y="41"/>
                  </a:lnTo>
                  <a:lnTo>
                    <a:pt x="401" y="48"/>
                  </a:lnTo>
                  <a:lnTo>
                    <a:pt x="403" y="49"/>
                  </a:lnTo>
                  <a:lnTo>
                    <a:pt x="405" y="49"/>
                  </a:lnTo>
                  <a:lnTo>
                    <a:pt x="407" y="47"/>
                  </a:lnTo>
                  <a:lnTo>
                    <a:pt x="409" y="46"/>
                  </a:lnTo>
                  <a:lnTo>
                    <a:pt x="411" y="50"/>
                  </a:lnTo>
                  <a:lnTo>
                    <a:pt x="413" y="51"/>
                  </a:lnTo>
                  <a:lnTo>
                    <a:pt x="417" y="54"/>
                  </a:lnTo>
                  <a:lnTo>
                    <a:pt x="419" y="55"/>
                  </a:lnTo>
                  <a:lnTo>
                    <a:pt x="420" y="56"/>
                  </a:lnTo>
                  <a:lnTo>
                    <a:pt x="420" y="58"/>
                  </a:lnTo>
                  <a:lnTo>
                    <a:pt x="420" y="64"/>
                  </a:lnTo>
                  <a:lnTo>
                    <a:pt x="422" y="69"/>
                  </a:lnTo>
                  <a:lnTo>
                    <a:pt x="422" y="75"/>
                  </a:lnTo>
                  <a:lnTo>
                    <a:pt x="423" y="77"/>
                  </a:lnTo>
                  <a:lnTo>
                    <a:pt x="429" y="85"/>
                  </a:lnTo>
                  <a:lnTo>
                    <a:pt x="430" y="89"/>
                  </a:lnTo>
                  <a:lnTo>
                    <a:pt x="431" y="94"/>
                  </a:lnTo>
                  <a:lnTo>
                    <a:pt x="430" y="99"/>
                  </a:lnTo>
                  <a:lnTo>
                    <a:pt x="432" y="103"/>
                  </a:lnTo>
                  <a:lnTo>
                    <a:pt x="434" y="109"/>
                  </a:lnTo>
                  <a:lnTo>
                    <a:pt x="435" y="111"/>
                  </a:lnTo>
                  <a:lnTo>
                    <a:pt x="443" y="116"/>
                  </a:lnTo>
                  <a:lnTo>
                    <a:pt x="445" y="117"/>
                  </a:lnTo>
                  <a:lnTo>
                    <a:pt x="449" y="118"/>
                  </a:lnTo>
                  <a:lnTo>
                    <a:pt x="451" y="121"/>
                  </a:lnTo>
                  <a:lnTo>
                    <a:pt x="456" y="125"/>
                  </a:lnTo>
                  <a:lnTo>
                    <a:pt x="459" y="126"/>
                  </a:lnTo>
                  <a:lnTo>
                    <a:pt x="466" y="126"/>
                  </a:lnTo>
                  <a:lnTo>
                    <a:pt x="467" y="128"/>
                  </a:lnTo>
                  <a:lnTo>
                    <a:pt x="466" y="129"/>
                  </a:lnTo>
                  <a:lnTo>
                    <a:pt x="464" y="133"/>
                  </a:lnTo>
                  <a:lnTo>
                    <a:pt x="466" y="135"/>
                  </a:lnTo>
                  <a:lnTo>
                    <a:pt x="471" y="138"/>
                  </a:lnTo>
                  <a:lnTo>
                    <a:pt x="472" y="142"/>
                  </a:lnTo>
                  <a:lnTo>
                    <a:pt x="475" y="150"/>
                  </a:lnTo>
                  <a:lnTo>
                    <a:pt x="476" y="155"/>
                  </a:lnTo>
                  <a:lnTo>
                    <a:pt x="477" y="158"/>
                  </a:lnTo>
                  <a:lnTo>
                    <a:pt x="478" y="160"/>
                  </a:lnTo>
                  <a:lnTo>
                    <a:pt x="483" y="162"/>
                  </a:lnTo>
                  <a:lnTo>
                    <a:pt x="483" y="161"/>
                  </a:lnTo>
                  <a:lnTo>
                    <a:pt x="482" y="156"/>
                  </a:lnTo>
                  <a:lnTo>
                    <a:pt x="487" y="159"/>
                  </a:lnTo>
                  <a:lnTo>
                    <a:pt x="491" y="160"/>
                  </a:lnTo>
                  <a:lnTo>
                    <a:pt x="492" y="161"/>
                  </a:lnTo>
                  <a:lnTo>
                    <a:pt x="493" y="163"/>
                  </a:lnTo>
                  <a:lnTo>
                    <a:pt x="493" y="174"/>
                  </a:lnTo>
                  <a:lnTo>
                    <a:pt x="499" y="179"/>
                  </a:lnTo>
                  <a:lnTo>
                    <a:pt x="502" y="181"/>
                  </a:lnTo>
                  <a:lnTo>
                    <a:pt x="505" y="182"/>
                  </a:lnTo>
                  <a:lnTo>
                    <a:pt x="507" y="184"/>
                  </a:lnTo>
                  <a:lnTo>
                    <a:pt x="509" y="188"/>
                  </a:lnTo>
                  <a:lnTo>
                    <a:pt x="510" y="190"/>
                  </a:lnTo>
                  <a:lnTo>
                    <a:pt x="513" y="191"/>
                  </a:lnTo>
                  <a:lnTo>
                    <a:pt x="514" y="194"/>
                  </a:lnTo>
                  <a:lnTo>
                    <a:pt x="514" y="195"/>
                  </a:lnTo>
                  <a:lnTo>
                    <a:pt x="515" y="199"/>
                  </a:lnTo>
                  <a:lnTo>
                    <a:pt x="516" y="199"/>
                  </a:lnTo>
                  <a:lnTo>
                    <a:pt x="519" y="200"/>
                  </a:lnTo>
                  <a:lnTo>
                    <a:pt x="520" y="201"/>
                  </a:lnTo>
                  <a:lnTo>
                    <a:pt x="521" y="203"/>
                  </a:lnTo>
                  <a:lnTo>
                    <a:pt x="523" y="212"/>
                  </a:lnTo>
                  <a:lnTo>
                    <a:pt x="523" y="218"/>
                  </a:lnTo>
                  <a:lnTo>
                    <a:pt x="523" y="223"/>
                  </a:lnTo>
                  <a:lnTo>
                    <a:pt x="522" y="226"/>
                  </a:lnTo>
                  <a:lnTo>
                    <a:pt x="521" y="228"/>
                  </a:lnTo>
                  <a:lnTo>
                    <a:pt x="526" y="237"/>
                  </a:lnTo>
                  <a:lnTo>
                    <a:pt x="527" y="240"/>
                  </a:lnTo>
                  <a:lnTo>
                    <a:pt x="528" y="245"/>
                  </a:lnTo>
                  <a:lnTo>
                    <a:pt x="529" y="251"/>
                  </a:lnTo>
                  <a:lnTo>
                    <a:pt x="527" y="255"/>
                  </a:lnTo>
                  <a:lnTo>
                    <a:pt x="525" y="266"/>
                  </a:lnTo>
                  <a:lnTo>
                    <a:pt x="521" y="278"/>
                  </a:lnTo>
                  <a:lnTo>
                    <a:pt x="522" y="284"/>
                  </a:lnTo>
                  <a:lnTo>
                    <a:pt x="521" y="289"/>
                  </a:lnTo>
                  <a:lnTo>
                    <a:pt x="520" y="295"/>
                  </a:lnTo>
                  <a:lnTo>
                    <a:pt x="516" y="302"/>
                  </a:lnTo>
                  <a:lnTo>
                    <a:pt x="515" y="306"/>
                  </a:lnTo>
                  <a:lnTo>
                    <a:pt x="511" y="312"/>
                  </a:lnTo>
                  <a:lnTo>
                    <a:pt x="509" y="313"/>
                  </a:lnTo>
                  <a:lnTo>
                    <a:pt x="506" y="314"/>
                  </a:lnTo>
                  <a:lnTo>
                    <a:pt x="503" y="317"/>
                  </a:lnTo>
                  <a:lnTo>
                    <a:pt x="500" y="322"/>
                  </a:lnTo>
                  <a:lnTo>
                    <a:pt x="499" y="333"/>
                  </a:lnTo>
                  <a:lnTo>
                    <a:pt x="496" y="337"/>
                  </a:lnTo>
                  <a:lnTo>
                    <a:pt x="494" y="341"/>
                  </a:lnTo>
                  <a:lnTo>
                    <a:pt x="494" y="346"/>
                  </a:lnTo>
                  <a:lnTo>
                    <a:pt x="493" y="349"/>
                  </a:lnTo>
                  <a:lnTo>
                    <a:pt x="491" y="352"/>
                  </a:lnTo>
                  <a:lnTo>
                    <a:pt x="487" y="354"/>
                  </a:lnTo>
                  <a:lnTo>
                    <a:pt x="486" y="356"/>
                  </a:lnTo>
                  <a:lnTo>
                    <a:pt x="484" y="364"/>
                  </a:lnTo>
                  <a:lnTo>
                    <a:pt x="483" y="371"/>
                  </a:lnTo>
                  <a:lnTo>
                    <a:pt x="482" y="379"/>
                  </a:lnTo>
                  <a:lnTo>
                    <a:pt x="482" y="383"/>
                  </a:lnTo>
                  <a:lnTo>
                    <a:pt x="481" y="388"/>
                  </a:lnTo>
                  <a:lnTo>
                    <a:pt x="479" y="391"/>
                  </a:lnTo>
                  <a:lnTo>
                    <a:pt x="476" y="393"/>
                  </a:lnTo>
                  <a:lnTo>
                    <a:pt x="472" y="394"/>
                  </a:lnTo>
                  <a:lnTo>
                    <a:pt x="465" y="394"/>
                  </a:lnTo>
                  <a:lnTo>
                    <a:pt x="460" y="395"/>
                  </a:lnTo>
                  <a:lnTo>
                    <a:pt x="457" y="396"/>
                  </a:lnTo>
                  <a:lnTo>
                    <a:pt x="454" y="398"/>
                  </a:lnTo>
                  <a:lnTo>
                    <a:pt x="445" y="405"/>
                  </a:lnTo>
                  <a:lnTo>
                    <a:pt x="443" y="406"/>
                  </a:lnTo>
                  <a:lnTo>
                    <a:pt x="441" y="408"/>
                  </a:lnTo>
                  <a:lnTo>
                    <a:pt x="439" y="409"/>
                  </a:lnTo>
                  <a:lnTo>
                    <a:pt x="436" y="409"/>
                  </a:lnTo>
                  <a:lnTo>
                    <a:pt x="434" y="409"/>
                  </a:lnTo>
                  <a:lnTo>
                    <a:pt x="436" y="412"/>
                  </a:lnTo>
                  <a:lnTo>
                    <a:pt x="437" y="414"/>
                  </a:lnTo>
                  <a:lnTo>
                    <a:pt x="430" y="409"/>
                  </a:lnTo>
                  <a:lnTo>
                    <a:pt x="424" y="406"/>
                  </a:lnTo>
                  <a:lnTo>
                    <a:pt x="424" y="403"/>
                  </a:lnTo>
                  <a:lnTo>
                    <a:pt x="424" y="401"/>
                  </a:lnTo>
                  <a:lnTo>
                    <a:pt x="421" y="398"/>
                  </a:lnTo>
                  <a:lnTo>
                    <a:pt x="417" y="395"/>
                  </a:lnTo>
                  <a:lnTo>
                    <a:pt x="415" y="395"/>
                  </a:lnTo>
                  <a:lnTo>
                    <a:pt x="412" y="397"/>
                  </a:lnTo>
                  <a:lnTo>
                    <a:pt x="410" y="398"/>
                  </a:lnTo>
                  <a:lnTo>
                    <a:pt x="414" y="402"/>
                  </a:lnTo>
                  <a:lnTo>
                    <a:pt x="409" y="404"/>
                  </a:lnTo>
                  <a:lnTo>
                    <a:pt x="403" y="407"/>
                  </a:lnTo>
                  <a:lnTo>
                    <a:pt x="397" y="410"/>
                  </a:lnTo>
                  <a:lnTo>
                    <a:pt x="396" y="410"/>
                  </a:lnTo>
                  <a:lnTo>
                    <a:pt x="392" y="409"/>
                  </a:lnTo>
                  <a:lnTo>
                    <a:pt x="387" y="405"/>
                  </a:lnTo>
                  <a:lnTo>
                    <a:pt x="383" y="404"/>
                  </a:lnTo>
                  <a:lnTo>
                    <a:pt x="377" y="401"/>
                  </a:lnTo>
                  <a:lnTo>
                    <a:pt x="374" y="401"/>
                  </a:lnTo>
                  <a:lnTo>
                    <a:pt x="373" y="402"/>
                  </a:lnTo>
                  <a:lnTo>
                    <a:pt x="372" y="403"/>
                  </a:lnTo>
                  <a:lnTo>
                    <a:pt x="368" y="402"/>
                  </a:lnTo>
                  <a:lnTo>
                    <a:pt x="364" y="399"/>
                  </a:lnTo>
                  <a:lnTo>
                    <a:pt x="361" y="397"/>
                  </a:lnTo>
                  <a:lnTo>
                    <a:pt x="355" y="391"/>
                  </a:lnTo>
                  <a:lnTo>
                    <a:pt x="352" y="388"/>
                  </a:lnTo>
                  <a:lnTo>
                    <a:pt x="350" y="382"/>
                  </a:lnTo>
                  <a:lnTo>
                    <a:pt x="350" y="374"/>
                  </a:lnTo>
                  <a:lnTo>
                    <a:pt x="350" y="371"/>
                  </a:lnTo>
                  <a:lnTo>
                    <a:pt x="349" y="367"/>
                  </a:lnTo>
                  <a:lnTo>
                    <a:pt x="345" y="362"/>
                  </a:lnTo>
                  <a:lnTo>
                    <a:pt x="344" y="358"/>
                  </a:lnTo>
                  <a:lnTo>
                    <a:pt x="344" y="355"/>
                  </a:lnTo>
                  <a:lnTo>
                    <a:pt x="341" y="355"/>
                  </a:lnTo>
                  <a:lnTo>
                    <a:pt x="336" y="358"/>
                  </a:lnTo>
                  <a:lnTo>
                    <a:pt x="332" y="359"/>
                  </a:lnTo>
                  <a:lnTo>
                    <a:pt x="331" y="359"/>
                  </a:lnTo>
                  <a:lnTo>
                    <a:pt x="329" y="359"/>
                  </a:lnTo>
                  <a:lnTo>
                    <a:pt x="329" y="358"/>
                  </a:lnTo>
                  <a:lnTo>
                    <a:pt x="332" y="354"/>
                  </a:lnTo>
                  <a:lnTo>
                    <a:pt x="333" y="350"/>
                  </a:lnTo>
                  <a:lnTo>
                    <a:pt x="334" y="344"/>
                  </a:lnTo>
                  <a:lnTo>
                    <a:pt x="332" y="342"/>
                  </a:lnTo>
                  <a:lnTo>
                    <a:pt x="329" y="338"/>
                  </a:lnTo>
                  <a:lnTo>
                    <a:pt x="327" y="335"/>
                  </a:lnTo>
                  <a:lnTo>
                    <a:pt x="325" y="340"/>
                  </a:lnTo>
                  <a:lnTo>
                    <a:pt x="322" y="351"/>
                  </a:lnTo>
                  <a:lnTo>
                    <a:pt x="321" y="352"/>
                  </a:lnTo>
                  <a:lnTo>
                    <a:pt x="316" y="352"/>
                  </a:lnTo>
                  <a:lnTo>
                    <a:pt x="315" y="353"/>
                  </a:lnTo>
                  <a:lnTo>
                    <a:pt x="314" y="353"/>
                  </a:lnTo>
                  <a:lnTo>
                    <a:pt x="312" y="353"/>
                  </a:lnTo>
                  <a:lnTo>
                    <a:pt x="313" y="350"/>
                  </a:lnTo>
                  <a:lnTo>
                    <a:pt x="314" y="347"/>
                  </a:lnTo>
                  <a:lnTo>
                    <a:pt x="314" y="347"/>
                  </a:lnTo>
                  <a:lnTo>
                    <a:pt x="318" y="347"/>
                  </a:lnTo>
                  <a:lnTo>
                    <a:pt x="319" y="346"/>
                  </a:lnTo>
                  <a:lnTo>
                    <a:pt x="320" y="344"/>
                  </a:lnTo>
                  <a:lnTo>
                    <a:pt x="320" y="337"/>
                  </a:lnTo>
                  <a:lnTo>
                    <a:pt x="322" y="331"/>
                  </a:lnTo>
                  <a:lnTo>
                    <a:pt x="324" y="328"/>
                  </a:lnTo>
                  <a:lnTo>
                    <a:pt x="325" y="325"/>
                  </a:lnTo>
                  <a:lnTo>
                    <a:pt x="325" y="322"/>
                  </a:lnTo>
                  <a:lnTo>
                    <a:pt x="326" y="321"/>
                  </a:lnTo>
                  <a:lnTo>
                    <a:pt x="327" y="321"/>
                  </a:lnTo>
                  <a:lnTo>
                    <a:pt x="328" y="319"/>
                  </a:lnTo>
                  <a:lnTo>
                    <a:pt x="328" y="317"/>
                  </a:lnTo>
                  <a:lnTo>
                    <a:pt x="326" y="313"/>
                  </a:lnTo>
                  <a:lnTo>
                    <a:pt x="324" y="310"/>
                  </a:lnTo>
                  <a:lnTo>
                    <a:pt x="324" y="315"/>
                  </a:lnTo>
                  <a:lnTo>
                    <a:pt x="322" y="317"/>
                  </a:lnTo>
                  <a:lnTo>
                    <a:pt x="319" y="319"/>
                  </a:lnTo>
                  <a:lnTo>
                    <a:pt x="317" y="322"/>
                  </a:lnTo>
                  <a:lnTo>
                    <a:pt x="317" y="323"/>
                  </a:lnTo>
                  <a:lnTo>
                    <a:pt x="316" y="326"/>
                  </a:lnTo>
                  <a:lnTo>
                    <a:pt x="314" y="329"/>
                  </a:lnTo>
                  <a:lnTo>
                    <a:pt x="310" y="331"/>
                  </a:lnTo>
                  <a:lnTo>
                    <a:pt x="305" y="334"/>
                  </a:lnTo>
                  <a:lnTo>
                    <a:pt x="301" y="338"/>
                  </a:lnTo>
                  <a:lnTo>
                    <a:pt x="299" y="343"/>
                  </a:lnTo>
                  <a:lnTo>
                    <a:pt x="296" y="349"/>
                  </a:lnTo>
                  <a:lnTo>
                    <a:pt x="294" y="346"/>
                  </a:lnTo>
                  <a:lnTo>
                    <a:pt x="292" y="337"/>
                  </a:lnTo>
                  <a:lnTo>
                    <a:pt x="290" y="333"/>
                  </a:lnTo>
                  <a:lnTo>
                    <a:pt x="289" y="330"/>
                  </a:lnTo>
                  <a:lnTo>
                    <a:pt x="285" y="325"/>
                  </a:lnTo>
                  <a:lnTo>
                    <a:pt x="283" y="320"/>
                  </a:lnTo>
                  <a:lnTo>
                    <a:pt x="282" y="318"/>
                  </a:lnTo>
                  <a:lnTo>
                    <a:pt x="278" y="319"/>
                  </a:lnTo>
                  <a:lnTo>
                    <a:pt x="277" y="318"/>
                  </a:lnTo>
                  <a:lnTo>
                    <a:pt x="276" y="316"/>
                  </a:lnTo>
                  <a:lnTo>
                    <a:pt x="275" y="314"/>
                  </a:lnTo>
                  <a:lnTo>
                    <a:pt x="277" y="312"/>
                  </a:lnTo>
                  <a:lnTo>
                    <a:pt x="277" y="310"/>
                  </a:lnTo>
                  <a:lnTo>
                    <a:pt x="275" y="307"/>
                  </a:lnTo>
                  <a:lnTo>
                    <a:pt x="272" y="304"/>
                  </a:lnTo>
                  <a:lnTo>
                    <a:pt x="270" y="303"/>
                  </a:lnTo>
                  <a:lnTo>
                    <a:pt x="265" y="304"/>
                  </a:lnTo>
                  <a:lnTo>
                    <a:pt x="262" y="304"/>
                  </a:lnTo>
                  <a:lnTo>
                    <a:pt x="257" y="300"/>
                  </a:lnTo>
                  <a:lnTo>
                    <a:pt x="255" y="300"/>
                  </a:lnTo>
                  <a:lnTo>
                    <a:pt x="253" y="301"/>
                  </a:lnTo>
                  <a:lnTo>
                    <a:pt x="250" y="301"/>
                  </a:lnTo>
                  <a:lnTo>
                    <a:pt x="248" y="299"/>
                  </a:lnTo>
                  <a:lnTo>
                    <a:pt x="244" y="296"/>
                  </a:lnTo>
                  <a:lnTo>
                    <a:pt x="238" y="293"/>
                  </a:lnTo>
                  <a:lnTo>
                    <a:pt x="237" y="293"/>
                  </a:lnTo>
                  <a:lnTo>
                    <a:pt x="233" y="294"/>
                  </a:lnTo>
                  <a:lnTo>
                    <a:pt x="225" y="295"/>
                  </a:lnTo>
                  <a:lnTo>
                    <a:pt x="221" y="295"/>
                  </a:lnTo>
                  <a:lnTo>
                    <a:pt x="211" y="295"/>
                  </a:lnTo>
                  <a:lnTo>
                    <a:pt x="207" y="296"/>
                  </a:lnTo>
                  <a:lnTo>
                    <a:pt x="203" y="298"/>
                  </a:lnTo>
                  <a:lnTo>
                    <a:pt x="197" y="301"/>
                  </a:lnTo>
                  <a:lnTo>
                    <a:pt x="192" y="302"/>
                  </a:lnTo>
                  <a:lnTo>
                    <a:pt x="186" y="304"/>
                  </a:lnTo>
                  <a:lnTo>
                    <a:pt x="177" y="305"/>
                  </a:lnTo>
                  <a:lnTo>
                    <a:pt x="172" y="305"/>
                  </a:lnTo>
                  <a:lnTo>
                    <a:pt x="170" y="305"/>
                  </a:lnTo>
                  <a:lnTo>
                    <a:pt x="164" y="307"/>
                  </a:lnTo>
                  <a:lnTo>
                    <a:pt x="159" y="310"/>
                  </a:lnTo>
                  <a:lnTo>
                    <a:pt x="154" y="313"/>
                  </a:lnTo>
                  <a:lnTo>
                    <a:pt x="151" y="314"/>
                  </a:lnTo>
                  <a:lnTo>
                    <a:pt x="148" y="315"/>
                  </a:lnTo>
                  <a:lnTo>
                    <a:pt x="146" y="316"/>
                  </a:lnTo>
                  <a:lnTo>
                    <a:pt x="143" y="321"/>
                  </a:lnTo>
                  <a:lnTo>
                    <a:pt x="138" y="328"/>
                  </a:lnTo>
                  <a:lnTo>
                    <a:pt x="135" y="330"/>
                  </a:lnTo>
                  <a:lnTo>
                    <a:pt x="130" y="330"/>
                  </a:lnTo>
                  <a:lnTo>
                    <a:pt x="127" y="330"/>
                  </a:lnTo>
                  <a:lnTo>
                    <a:pt x="122" y="331"/>
                  </a:lnTo>
                  <a:lnTo>
                    <a:pt x="119" y="332"/>
                  </a:lnTo>
                  <a:lnTo>
                    <a:pt x="115" y="329"/>
                  </a:lnTo>
                  <a:lnTo>
                    <a:pt x="113" y="329"/>
                  </a:lnTo>
                  <a:lnTo>
                    <a:pt x="109" y="329"/>
                  </a:lnTo>
                  <a:lnTo>
                    <a:pt x="100" y="330"/>
                  </a:lnTo>
                  <a:lnTo>
                    <a:pt x="94" y="331"/>
                  </a:lnTo>
                  <a:lnTo>
                    <a:pt x="92" y="331"/>
                  </a:lnTo>
                  <a:lnTo>
                    <a:pt x="88" y="331"/>
                  </a:lnTo>
                  <a:lnTo>
                    <a:pt x="85" y="333"/>
                  </a:lnTo>
                  <a:lnTo>
                    <a:pt x="82" y="339"/>
                  </a:lnTo>
                  <a:lnTo>
                    <a:pt x="80" y="340"/>
                  </a:lnTo>
                  <a:lnTo>
                    <a:pt x="74" y="339"/>
                  </a:lnTo>
                  <a:lnTo>
                    <a:pt x="73" y="339"/>
                  </a:lnTo>
                  <a:lnTo>
                    <a:pt x="70" y="344"/>
                  </a:lnTo>
                  <a:lnTo>
                    <a:pt x="67" y="347"/>
                  </a:lnTo>
                  <a:lnTo>
                    <a:pt x="62" y="349"/>
                  </a:lnTo>
                  <a:lnTo>
                    <a:pt x="59" y="349"/>
                  </a:lnTo>
                  <a:lnTo>
                    <a:pt x="50" y="349"/>
                  </a:lnTo>
                  <a:lnTo>
                    <a:pt x="46" y="349"/>
                  </a:lnTo>
                  <a:lnTo>
                    <a:pt x="42" y="347"/>
                  </a:lnTo>
                  <a:lnTo>
                    <a:pt x="38" y="344"/>
                  </a:lnTo>
                  <a:lnTo>
                    <a:pt x="34" y="340"/>
                  </a:lnTo>
                  <a:lnTo>
                    <a:pt x="29" y="337"/>
                  </a:lnTo>
                  <a:lnTo>
                    <a:pt x="27" y="337"/>
                  </a:lnTo>
                  <a:lnTo>
                    <a:pt x="26" y="336"/>
                  </a:lnTo>
                  <a:lnTo>
                    <a:pt x="25" y="328"/>
                  </a:lnTo>
                  <a:lnTo>
                    <a:pt x="25" y="326"/>
                  </a:lnTo>
                  <a:lnTo>
                    <a:pt x="28" y="326"/>
                  </a:lnTo>
                  <a:lnTo>
                    <a:pt x="31" y="326"/>
                  </a:lnTo>
                  <a:lnTo>
                    <a:pt x="33" y="323"/>
                  </a:lnTo>
                  <a:lnTo>
                    <a:pt x="34" y="320"/>
                  </a:lnTo>
                  <a:lnTo>
                    <a:pt x="35" y="310"/>
                  </a:lnTo>
                  <a:lnTo>
                    <a:pt x="35" y="302"/>
                  </a:lnTo>
                  <a:lnTo>
                    <a:pt x="34" y="297"/>
                  </a:lnTo>
                  <a:lnTo>
                    <a:pt x="33" y="293"/>
                  </a:lnTo>
                  <a:lnTo>
                    <a:pt x="26" y="280"/>
                  </a:lnTo>
                  <a:lnTo>
                    <a:pt x="25" y="276"/>
                  </a:lnTo>
                  <a:lnTo>
                    <a:pt x="24" y="270"/>
                  </a:lnTo>
                  <a:lnTo>
                    <a:pt x="24" y="263"/>
                  </a:lnTo>
                  <a:lnTo>
                    <a:pt x="23" y="259"/>
                  </a:lnTo>
                  <a:lnTo>
                    <a:pt x="21" y="251"/>
                  </a:lnTo>
                  <a:lnTo>
                    <a:pt x="17" y="245"/>
                  </a:lnTo>
                  <a:lnTo>
                    <a:pt x="13" y="240"/>
                  </a:lnTo>
                  <a:lnTo>
                    <a:pt x="12" y="239"/>
                  </a:lnTo>
                  <a:lnTo>
                    <a:pt x="13" y="232"/>
                  </a:lnTo>
                  <a:lnTo>
                    <a:pt x="11" y="229"/>
                  </a:lnTo>
                  <a:lnTo>
                    <a:pt x="7" y="221"/>
                  </a:lnTo>
                  <a:lnTo>
                    <a:pt x="1" y="215"/>
                  </a:lnTo>
                  <a:lnTo>
                    <a:pt x="0" y="211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2" y="214"/>
                  </a:lnTo>
                  <a:lnTo>
                    <a:pt x="4" y="215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9" y="218"/>
                  </a:lnTo>
                  <a:lnTo>
                    <a:pt x="7" y="211"/>
                  </a:lnTo>
                  <a:lnTo>
                    <a:pt x="4" y="208"/>
                  </a:lnTo>
                  <a:lnTo>
                    <a:pt x="3" y="206"/>
                  </a:lnTo>
                  <a:lnTo>
                    <a:pt x="4" y="204"/>
                  </a:lnTo>
                  <a:lnTo>
                    <a:pt x="8" y="210"/>
                  </a:lnTo>
                  <a:lnTo>
                    <a:pt x="11" y="216"/>
                  </a:lnTo>
                  <a:lnTo>
                    <a:pt x="14" y="217"/>
                  </a:lnTo>
                  <a:lnTo>
                    <a:pt x="13" y="213"/>
                  </a:lnTo>
                  <a:lnTo>
                    <a:pt x="15" y="213"/>
                  </a:lnTo>
                  <a:lnTo>
                    <a:pt x="15" y="209"/>
                  </a:lnTo>
                  <a:lnTo>
                    <a:pt x="13" y="206"/>
                  </a:lnTo>
                  <a:lnTo>
                    <a:pt x="7" y="197"/>
                  </a:lnTo>
                  <a:lnTo>
                    <a:pt x="5" y="193"/>
                  </a:lnTo>
                  <a:lnTo>
                    <a:pt x="4" y="189"/>
                  </a:lnTo>
                  <a:lnTo>
                    <a:pt x="4" y="184"/>
                  </a:lnTo>
                  <a:lnTo>
                    <a:pt x="6" y="180"/>
                  </a:lnTo>
                  <a:lnTo>
                    <a:pt x="8" y="177"/>
                  </a:lnTo>
                  <a:lnTo>
                    <a:pt x="9" y="172"/>
                  </a:lnTo>
                  <a:lnTo>
                    <a:pt x="9" y="166"/>
                  </a:lnTo>
                  <a:lnTo>
                    <a:pt x="7" y="162"/>
                  </a:lnTo>
                  <a:lnTo>
                    <a:pt x="8" y="160"/>
                  </a:lnTo>
                  <a:lnTo>
                    <a:pt x="10" y="155"/>
                  </a:lnTo>
                  <a:lnTo>
                    <a:pt x="11" y="153"/>
                  </a:lnTo>
                  <a:lnTo>
                    <a:pt x="11" y="152"/>
                  </a:lnTo>
                  <a:lnTo>
                    <a:pt x="13" y="156"/>
                  </a:lnTo>
                  <a:lnTo>
                    <a:pt x="13" y="159"/>
                  </a:lnTo>
                  <a:lnTo>
                    <a:pt x="13" y="160"/>
                  </a:lnTo>
                  <a:lnTo>
                    <a:pt x="16" y="160"/>
                  </a:lnTo>
                  <a:lnTo>
                    <a:pt x="16" y="160"/>
                  </a:lnTo>
                  <a:lnTo>
                    <a:pt x="17" y="156"/>
                  </a:lnTo>
                  <a:lnTo>
                    <a:pt x="18" y="153"/>
                  </a:lnTo>
                  <a:lnTo>
                    <a:pt x="23" y="150"/>
                  </a:lnTo>
                  <a:lnTo>
                    <a:pt x="30" y="146"/>
                  </a:lnTo>
                  <a:lnTo>
                    <a:pt x="33" y="144"/>
                  </a:lnTo>
                  <a:lnTo>
                    <a:pt x="37" y="140"/>
                  </a:lnTo>
                  <a:lnTo>
                    <a:pt x="40" y="137"/>
                  </a:lnTo>
                  <a:lnTo>
                    <a:pt x="44" y="135"/>
                  </a:lnTo>
                  <a:lnTo>
                    <a:pt x="49" y="134"/>
                  </a:lnTo>
                  <a:lnTo>
                    <a:pt x="53" y="134"/>
                  </a:lnTo>
                  <a:lnTo>
                    <a:pt x="57" y="134"/>
                  </a:lnTo>
                  <a:lnTo>
                    <a:pt x="59" y="134"/>
                  </a:lnTo>
                  <a:lnTo>
                    <a:pt x="61" y="133"/>
                  </a:lnTo>
                  <a:lnTo>
                    <a:pt x="64" y="130"/>
                  </a:lnTo>
                  <a:lnTo>
                    <a:pt x="67" y="129"/>
                  </a:lnTo>
                  <a:lnTo>
                    <a:pt x="73" y="129"/>
                  </a:lnTo>
                  <a:lnTo>
                    <a:pt x="74" y="128"/>
                  </a:lnTo>
                  <a:lnTo>
                    <a:pt x="76" y="124"/>
                  </a:lnTo>
                  <a:lnTo>
                    <a:pt x="77" y="124"/>
                  </a:lnTo>
                  <a:lnTo>
                    <a:pt x="80" y="124"/>
                  </a:lnTo>
                  <a:lnTo>
                    <a:pt x="85" y="125"/>
                  </a:lnTo>
                  <a:lnTo>
                    <a:pt x="88" y="125"/>
                  </a:lnTo>
                  <a:lnTo>
                    <a:pt x="94" y="123"/>
                  </a:lnTo>
                  <a:lnTo>
                    <a:pt x="100" y="120"/>
                  </a:lnTo>
                  <a:lnTo>
                    <a:pt x="102" y="119"/>
                  </a:lnTo>
                  <a:lnTo>
                    <a:pt x="106" y="115"/>
                  </a:lnTo>
                  <a:lnTo>
                    <a:pt x="109" y="111"/>
                  </a:lnTo>
                  <a:lnTo>
                    <a:pt x="110" y="107"/>
                  </a:lnTo>
                  <a:lnTo>
                    <a:pt x="112" y="106"/>
                  </a:lnTo>
                  <a:lnTo>
                    <a:pt x="114" y="103"/>
                  </a:lnTo>
                  <a:lnTo>
                    <a:pt x="119" y="99"/>
                  </a:lnTo>
                  <a:lnTo>
                    <a:pt x="120" y="98"/>
                  </a:lnTo>
                  <a:lnTo>
                    <a:pt x="119" y="95"/>
                  </a:lnTo>
                  <a:lnTo>
                    <a:pt x="118" y="91"/>
                  </a:lnTo>
                  <a:lnTo>
                    <a:pt x="118" y="88"/>
                  </a:lnTo>
                  <a:lnTo>
                    <a:pt x="124" y="81"/>
                  </a:lnTo>
                  <a:lnTo>
                    <a:pt x="127" y="76"/>
                  </a:lnTo>
                  <a:lnTo>
                    <a:pt x="128" y="77"/>
                  </a:lnTo>
                  <a:lnTo>
                    <a:pt x="130" y="80"/>
                  </a:lnTo>
                  <a:lnTo>
                    <a:pt x="134" y="89"/>
                  </a:lnTo>
                  <a:lnTo>
                    <a:pt x="136" y="90"/>
                  </a:lnTo>
                  <a:lnTo>
                    <a:pt x="137" y="86"/>
                  </a:lnTo>
                  <a:lnTo>
                    <a:pt x="137" y="84"/>
                  </a:lnTo>
                  <a:lnTo>
                    <a:pt x="139" y="85"/>
                  </a:lnTo>
                  <a:lnTo>
                    <a:pt x="141" y="86"/>
                  </a:lnTo>
                  <a:lnTo>
                    <a:pt x="142" y="82"/>
                  </a:lnTo>
                  <a:lnTo>
                    <a:pt x="142" y="81"/>
                  </a:lnTo>
                  <a:lnTo>
                    <a:pt x="138" y="79"/>
                  </a:lnTo>
                  <a:lnTo>
                    <a:pt x="137" y="78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43" y="74"/>
                  </a:lnTo>
                  <a:lnTo>
                    <a:pt x="147" y="76"/>
                  </a:lnTo>
                  <a:lnTo>
                    <a:pt x="151" y="76"/>
                  </a:lnTo>
                  <a:lnTo>
                    <a:pt x="152" y="75"/>
                  </a:lnTo>
                  <a:lnTo>
                    <a:pt x="154" y="76"/>
                  </a:lnTo>
                  <a:lnTo>
                    <a:pt x="150" y="73"/>
                  </a:lnTo>
                  <a:lnTo>
                    <a:pt x="148" y="72"/>
                  </a:lnTo>
                  <a:lnTo>
                    <a:pt x="148" y="69"/>
                  </a:lnTo>
                  <a:lnTo>
                    <a:pt x="148" y="67"/>
                  </a:lnTo>
                  <a:lnTo>
                    <a:pt x="149" y="64"/>
                  </a:lnTo>
                  <a:lnTo>
                    <a:pt x="151" y="62"/>
                  </a:lnTo>
                  <a:lnTo>
                    <a:pt x="152" y="61"/>
                  </a:lnTo>
                  <a:lnTo>
                    <a:pt x="156" y="64"/>
                  </a:lnTo>
                  <a:lnTo>
                    <a:pt x="158" y="64"/>
                  </a:lnTo>
                  <a:lnTo>
                    <a:pt x="157" y="61"/>
                  </a:lnTo>
                  <a:lnTo>
                    <a:pt x="158" y="58"/>
                  </a:lnTo>
                  <a:lnTo>
                    <a:pt x="158" y="55"/>
                  </a:lnTo>
                  <a:lnTo>
                    <a:pt x="158" y="52"/>
                  </a:lnTo>
                  <a:lnTo>
                    <a:pt x="160" y="51"/>
                  </a:lnTo>
                  <a:lnTo>
                    <a:pt x="163" y="50"/>
                  </a:lnTo>
                  <a:lnTo>
                    <a:pt x="167" y="51"/>
                  </a:lnTo>
                  <a:lnTo>
                    <a:pt x="170" y="44"/>
                  </a:lnTo>
                  <a:lnTo>
                    <a:pt x="173" y="43"/>
                  </a:lnTo>
                  <a:lnTo>
                    <a:pt x="175" y="43"/>
                  </a:lnTo>
                  <a:lnTo>
                    <a:pt x="176" y="46"/>
                  </a:lnTo>
                  <a:lnTo>
                    <a:pt x="178" y="43"/>
                  </a:lnTo>
                  <a:lnTo>
                    <a:pt x="179" y="41"/>
                  </a:lnTo>
                  <a:lnTo>
                    <a:pt x="180" y="38"/>
                  </a:lnTo>
                  <a:lnTo>
                    <a:pt x="184" y="42"/>
                  </a:lnTo>
                  <a:lnTo>
                    <a:pt x="187" y="43"/>
                  </a:lnTo>
                  <a:lnTo>
                    <a:pt x="189" y="44"/>
                  </a:lnTo>
                  <a:lnTo>
                    <a:pt x="191" y="47"/>
                  </a:lnTo>
                  <a:lnTo>
                    <a:pt x="195" y="51"/>
                  </a:lnTo>
                  <a:lnTo>
                    <a:pt x="196" y="55"/>
                  </a:lnTo>
                  <a:lnTo>
                    <a:pt x="195" y="59"/>
                  </a:lnTo>
                  <a:lnTo>
                    <a:pt x="196" y="60"/>
                  </a:lnTo>
                  <a:lnTo>
                    <a:pt x="198" y="58"/>
                  </a:lnTo>
                  <a:lnTo>
                    <a:pt x="200" y="54"/>
                  </a:lnTo>
                  <a:lnTo>
                    <a:pt x="201" y="53"/>
                  </a:lnTo>
                  <a:lnTo>
                    <a:pt x="208" y="54"/>
                  </a:lnTo>
                  <a:lnTo>
                    <a:pt x="211" y="55"/>
                  </a:lnTo>
                  <a:lnTo>
                    <a:pt x="215" y="58"/>
                  </a:lnTo>
                  <a:lnTo>
                    <a:pt x="217" y="59"/>
                  </a:lnTo>
                  <a:lnTo>
                    <a:pt x="218" y="56"/>
                  </a:lnTo>
                  <a:lnTo>
                    <a:pt x="219" y="54"/>
                  </a:lnTo>
                  <a:lnTo>
                    <a:pt x="220" y="53"/>
                  </a:lnTo>
                  <a:lnTo>
                    <a:pt x="218" y="50"/>
                  </a:lnTo>
                  <a:lnTo>
                    <a:pt x="214" y="48"/>
                  </a:lnTo>
                  <a:lnTo>
                    <a:pt x="214" y="47"/>
                  </a:lnTo>
                  <a:lnTo>
                    <a:pt x="214" y="46"/>
                  </a:lnTo>
                  <a:lnTo>
                    <a:pt x="215" y="45"/>
                  </a:lnTo>
                  <a:lnTo>
                    <a:pt x="218" y="42"/>
                  </a:lnTo>
                  <a:lnTo>
                    <a:pt x="218" y="39"/>
                  </a:lnTo>
                  <a:lnTo>
                    <a:pt x="220" y="38"/>
                  </a:lnTo>
                  <a:lnTo>
                    <a:pt x="223" y="36"/>
                  </a:lnTo>
                  <a:lnTo>
                    <a:pt x="224" y="35"/>
                  </a:lnTo>
                  <a:lnTo>
                    <a:pt x="225" y="33"/>
                  </a:lnTo>
                  <a:lnTo>
                    <a:pt x="224" y="32"/>
                  </a:lnTo>
                  <a:lnTo>
                    <a:pt x="224" y="30"/>
                  </a:lnTo>
                  <a:lnTo>
                    <a:pt x="227" y="25"/>
                  </a:lnTo>
                  <a:lnTo>
                    <a:pt x="228" y="25"/>
                  </a:lnTo>
                  <a:lnTo>
                    <a:pt x="230" y="24"/>
                  </a:lnTo>
                  <a:lnTo>
                    <a:pt x="232" y="24"/>
                  </a:lnTo>
                  <a:lnTo>
                    <a:pt x="234" y="23"/>
                  </a:lnTo>
                  <a:lnTo>
                    <a:pt x="233" y="20"/>
                  </a:lnTo>
                  <a:lnTo>
                    <a:pt x="235" y="18"/>
                  </a:lnTo>
                  <a:lnTo>
                    <a:pt x="237" y="18"/>
                  </a:lnTo>
                  <a:lnTo>
                    <a:pt x="242" y="20"/>
                  </a:lnTo>
                  <a:lnTo>
                    <a:pt x="245" y="20"/>
                  </a:lnTo>
                  <a:lnTo>
                    <a:pt x="253" y="19"/>
                  </a:lnTo>
                  <a:lnTo>
                    <a:pt x="256" y="18"/>
                  </a:lnTo>
                  <a:lnTo>
                    <a:pt x="257" y="17"/>
                  </a:lnTo>
                  <a:lnTo>
                    <a:pt x="257" y="17"/>
                  </a:lnTo>
                  <a:lnTo>
                    <a:pt x="257" y="16"/>
                  </a:lnTo>
                  <a:lnTo>
                    <a:pt x="256" y="11"/>
                  </a:lnTo>
                  <a:lnTo>
                    <a:pt x="254" y="10"/>
                  </a:lnTo>
                  <a:lnTo>
                    <a:pt x="251" y="8"/>
                  </a:lnTo>
                  <a:lnTo>
                    <a:pt x="249" y="8"/>
                  </a:lnTo>
                  <a:lnTo>
                    <a:pt x="248" y="8"/>
                  </a:lnTo>
                  <a:lnTo>
                    <a:pt x="248" y="7"/>
                  </a:lnTo>
                  <a:lnTo>
                    <a:pt x="250" y="5"/>
                  </a:lnTo>
                  <a:lnTo>
                    <a:pt x="253" y="5"/>
                  </a:lnTo>
                  <a:lnTo>
                    <a:pt x="256" y="8"/>
                  </a:lnTo>
                  <a:lnTo>
                    <a:pt x="258" y="9"/>
                  </a:lnTo>
                  <a:lnTo>
                    <a:pt x="260" y="8"/>
                  </a:lnTo>
                  <a:lnTo>
                    <a:pt x="262" y="10"/>
                  </a:lnTo>
                  <a:lnTo>
                    <a:pt x="266" y="13"/>
                  </a:lnTo>
                  <a:lnTo>
                    <a:pt x="268" y="14"/>
                  </a:lnTo>
                  <a:lnTo>
                    <a:pt x="275" y="16"/>
                  </a:lnTo>
                  <a:lnTo>
                    <a:pt x="279" y="16"/>
                  </a:lnTo>
                  <a:lnTo>
                    <a:pt x="281" y="16"/>
                  </a:lnTo>
                  <a:lnTo>
                    <a:pt x="284" y="16"/>
                  </a:lnTo>
                  <a:lnTo>
                    <a:pt x="286" y="19"/>
                  </a:lnTo>
                  <a:lnTo>
                    <a:pt x="289" y="20"/>
                  </a:lnTo>
                  <a:lnTo>
                    <a:pt x="289" y="20"/>
                  </a:lnTo>
                  <a:lnTo>
                    <a:pt x="293" y="17"/>
                  </a:lnTo>
                  <a:lnTo>
                    <a:pt x="295" y="17"/>
                  </a:lnTo>
                  <a:lnTo>
                    <a:pt x="299" y="19"/>
                  </a:lnTo>
                  <a:lnTo>
                    <a:pt x="301" y="22"/>
                  </a:lnTo>
                  <a:lnTo>
                    <a:pt x="304" y="22"/>
                  </a:lnTo>
                  <a:lnTo>
                    <a:pt x="304" y="17"/>
                  </a:lnTo>
                  <a:lnTo>
                    <a:pt x="305" y="16"/>
                  </a:lnTo>
                  <a:lnTo>
                    <a:pt x="308" y="19"/>
                  </a:lnTo>
                  <a:lnTo>
                    <a:pt x="310" y="20"/>
                  </a:lnTo>
                  <a:lnTo>
                    <a:pt x="311" y="20"/>
                  </a:lnTo>
                  <a:lnTo>
                    <a:pt x="308" y="23"/>
                  </a:lnTo>
                  <a:lnTo>
                    <a:pt x="308" y="26"/>
                  </a:lnTo>
                  <a:lnTo>
                    <a:pt x="307" y="27"/>
                  </a:lnTo>
                  <a:lnTo>
                    <a:pt x="307" y="29"/>
                  </a:lnTo>
                  <a:lnTo>
                    <a:pt x="306" y="31"/>
                  </a:lnTo>
                  <a:lnTo>
                    <a:pt x="303" y="31"/>
                  </a:lnTo>
                  <a:lnTo>
                    <a:pt x="300" y="32"/>
                  </a:lnTo>
                  <a:lnTo>
                    <a:pt x="298" y="35"/>
                  </a:lnTo>
                  <a:lnTo>
                    <a:pt x="298" y="38"/>
                  </a:lnTo>
                  <a:lnTo>
                    <a:pt x="299" y="40"/>
                  </a:lnTo>
                  <a:lnTo>
                    <a:pt x="298" y="44"/>
                  </a:lnTo>
                  <a:lnTo>
                    <a:pt x="296" y="48"/>
                  </a:lnTo>
                  <a:lnTo>
                    <a:pt x="293" y="51"/>
                  </a:lnTo>
                  <a:lnTo>
                    <a:pt x="292" y="53"/>
                  </a:lnTo>
                  <a:lnTo>
                    <a:pt x="292" y="55"/>
                  </a:lnTo>
                  <a:lnTo>
                    <a:pt x="295" y="57"/>
                  </a:lnTo>
                  <a:lnTo>
                    <a:pt x="301" y="61"/>
                  </a:lnTo>
                  <a:lnTo>
                    <a:pt x="306" y="65"/>
                  </a:lnTo>
                  <a:lnTo>
                    <a:pt x="309" y="69"/>
                  </a:lnTo>
                  <a:lnTo>
                    <a:pt x="310" y="70"/>
                  </a:lnTo>
                  <a:lnTo>
                    <a:pt x="312" y="69"/>
                  </a:lnTo>
                  <a:lnTo>
                    <a:pt x="314" y="69"/>
                  </a:lnTo>
                  <a:lnTo>
                    <a:pt x="319" y="71"/>
                  </a:lnTo>
                  <a:lnTo>
                    <a:pt x="323" y="74"/>
                  </a:lnTo>
                  <a:lnTo>
                    <a:pt x="325" y="77"/>
                  </a:lnTo>
                  <a:lnTo>
                    <a:pt x="329" y="80"/>
                  </a:lnTo>
                  <a:lnTo>
                    <a:pt x="331" y="81"/>
                  </a:lnTo>
                  <a:lnTo>
                    <a:pt x="334" y="81"/>
                  </a:lnTo>
                  <a:lnTo>
                    <a:pt x="338" y="82"/>
                  </a:lnTo>
                  <a:lnTo>
                    <a:pt x="340" y="83"/>
                  </a:lnTo>
                  <a:lnTo>
                    <a:pt x="341" y="87"/>
                  </a:lnTo>
                  <a:lnTo>
                    <a:pt x="342" y="88"/>
                  </a:lnTo>
                  <a:lnTo>
                    <a:pt x="345" y="90"/>
                  </a:lnTo>
                  <a:lnTo>
                    <a:pt x="350" y="92"/>
                  </a:lnTo>
                  <a:lnTo>
                    <a:pt x="353" y="94"/>
                  </a:lnTo>
                  <a:lnTo>
                    <a:pt x="355" y="93"/>
                  </a:lnTo>
                  <a:lnTo>
                    <a:pt x="358" y="92"/>
                  </a:lnTo>
                  <a:lnTo>
                    <a:pt x="361" y="91"/>
                  </a:lnTo>
                  <a:lnTo>
                    <a:pt x="362" y="90"/>
                  </a:lnTo>
                  <a:lnTo>
                    <a:pt x="367" y="82"/>
                  </a:lnTo>
                  <a:lnTo>
                    <a:pt x="369" y="74"/>
                  </a:lnTo>
                  <a:lnTo>
                    <a:pt x="370" y="67"/>
                  </a:lnTo>
                  <a:lnTo>
                    <a:pt x="372" y="62"/>
                  </a:lnTo>
                  <a:lnTo>
                    <a:pt x="374" y="58"/>
                  </a:lnTo>
                  <a:lnTo>
                    <a:pt x="374" y="55"/>
                  </a:lnTo>
                  <a:lnTo>
                    <a:pt x="371" y="52"/>
                  </a:lnTo>
                  <a:lnTo>
                    <a:pt x="371" y="50"/>
                  </a:lnTo>
                  <a:lnTo>
                    <a:pt x="373" y="46"/>
                  </a:lnTo>
                  <a:lnTo>
                    <a:pt x="374" y="43"/>
                  </a:lnTo>
                  <a:lnTo>
                    <a:pt x="373" y="41"/>
                  </a:lnTo>
                  <a:lnTo>
                    <a:pt x="372" y="39"/>
                  </a:lnTo>
                  <a:lnTo>
                    <a:pt x="373" y="35"/>
                  </a:lnTo>
                  <a:lnTo>
                    <a:pt x="373" y="29"/>
                  </a:lnTo>
                  <a:lnTo>
                    <a:pt x="374" y="27"/>
                  </a:lnTo>
                  <a:lnTo>
                    <a:pt x="376" y="26"/>
                  </a:lnTo>
                  <a:lnTo>
                    <a:pt x="377" y="24"/>
                  </a:lnTo>
                  <a:lnTo>
                    <a:pt x="374" y="21"/>
                  </a:lnTo>
                  <a:lnTo>
                    <a:pt x="374" y="20"/>
                  </a:lnTo>
                  <a:lnTo>
                    <a:pt x="378" y="14"/>
                  </a:lnTo>
                  <a:lnTo>
                    <a:pt x="379" y="8"/>
                  </a:lnTo>
                  <a:lnTo>
                    <a:pt x="380" y="4"/>
                  </a:lnTo>
                  <a:lnTo>
                    <a:pt x="381" y="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168">
              <a:extLst>
                <a:ext uri="{FF2B5EF4-FFF2-40B4-BE49-F238E27FC236}">
                  <a16:creationId xmlns:a16="http://schemas.microsoft.com/office/drawing/2014/main" id="{9DE7A69C-7A6C-916E-7D88-CFF3298A1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0514" y="4156093"/>
              <a:ext cx="233795" cy="158844"/>
            </a:xfrm>
            <a:custGeom>
              <a:avLst/>
              <a:gdLst/>
              <a:ahLst/>
              <a:cxnLst>
                <a:cxn ang="0">
                  <a:pos x="113" y="45"/>
                </a:cxn>
                <a:cxn ang="0">
                  <a:pos x="106" y="43"/>
                </a:cxn>
                <a:cxn ang="0">
                  <a:pos x="99" y="39"/>
                </a:cxn>
                <a:cxn ang="0">
                  <a:pos x="105" y="37"/>
                </a:cxn>
                <a:cxn ang="0">
                  <a:pos x="116" y="39"/>
                </a:cxn>
                <a:cxn ang="0">
                  <a:pos x="119" y="35"/>
                </a:cxn>
                <a:cxn ang="0">
                  <a:pos x="125" y="39"/>
                </a:cxn>
                <a:cxn ang="0">
                  <a:pos x="135" y="32"/>
                </a:cxn>
                <a:cxn ang="0">
                  <a:pos x="141" y="30"/>
                </a:cxn>
                <a:cxn ang="0">
                  <a:pos x="141" y="21"/>
                </a:cxn>
                <a:cxn ang="0">
                  <a:pos x="148" y="21"/>
                </a:cxn>
                <a:cxn ang="0">
                  <a:pos x="149" y="29"/>
                </a:cxn>
                <a:cxn ang="0">
                  <a:pos x="145" y="32"/>
                </a:cxn>
                <a:cxn ang="0">
                  <a:pos x="146" y="38"/>
                </a:cxn>
                <a:cxn ang="0">
                  <a:pos x="138" y="38"/>
                </a:cxn>
                <a:cxn ang="0">
                  <a:pos x="133" y="43"/>
                </a:cxn>
                <a:cxn ang="0">
                  <a:pos x="120" y="47"/>
                </a:cxn>
                <a:cxn ang="0">
                  <a:pos x="3" y="65"/>
                </a:cxn>
                <a:cxn ang="0">
                  <a:pos x="2" y="47"/>
                </a:cxn>
                <a:cxn ang="0">
                  <a:pos x="22" y="7"/>
                </a:cxn>
                <a:cxn ang="0">
                  <a:pos x="40" y="14"/>
                </a:cxn>
                <a:cxn ang="0">
                  <a:pos x="50" y="16"/>
                </a:cxn>
                <a:cxn ang="0">
                  <a:pos x="56" y="22"/>
                </a:cxn>
                <a:cxn ang="0">
                  <a:pos x="63" y="35"/>
                </a:cxn>
                <a:cxn ang="0">
                  <a:pos x="69" y="38"/>
                </a:cxn>
                <a:cxn ang="0">
                  <a:pos x="87" y="44"/>
                </a:cxn>
                <a:cxn ang="0">
                  <a:pos x="91" y="52"/>
                </a:cxn>
                <a:cxn ang="0">
                  <a:pos x="80" y="54"/>
                </a:cxn>
                <a:cxn ang="0">
                  <a:pos x="84" y="63"/>
                </a:cxn>
                <a:cxn ang="0">
                  <a:pos x="96" y="77"/>
                </a:cxn>
                <a:cxn ang="0">
                  <a:pos x="104" y="84"/>
                </a:cxn>
                <a:cxn ang="0">
                  <a:pos x="111" y="85"/>
                </a:cxn>
                <a:cxn ang="0">
                  <a:pos x="113" y="90"/>
                </a:cxn>
                <a:cxn ang="0">
                  <a:pos x="119" y="92"/>
                </a:cxn>
                <a:cxn ang="0">
                  <a:pos x="117" y="96"/>
                </a:cxn>
                <a:cxn ang="0">
                  <a:pos x="128" y="103"/>
                </a:cxn>
                <a:cxn ang="0">
                  <a:pos x="120" y="104"/>
                </a:cxn>
                <a:cxn ang="0">
                  <a:pos x="112" y="100"/>
                </a:cxn>
                <a:cxn ang="0">
                  <a:pos x="98" y="97"/>
                </a:cxn>
                <a:cxn ang="0">
                  <a:pos x="87" y="94"/>
                </a:cxn>
                <a:cxn ang="0">
                  <a:pos x="80" y="87"/>
                </a:cxn>
                <a:cxn ang="0">
                  <a:pos x="70" y="75"/>
                </a:cxn>
                <a:cxn ang="0">
                  <a:pos x="54" y="67"/>
                </a:cxn>
                <a:cxn ang="0">
                  <a:pos x="45" y="66"/>
                </a:cxn>
                <a:cxn ang="0">
                  <a:pos x="40" y="69"/>
                </a:cxn>
                <a:cxn ang="0">
                  <a:pos x="36" y="70"/>
                </a:cxn>
                <a:cxn ang="0">
                  <a:pos x="35" y="73"/>
                </a:cxn>
                <a:cxn ang="0">
                  <a:pos x="20" y="73"/>
                </a:cxn>
                <a:cxn ang="0">
                  <a:pos x="26" y="75"/>
                </a:cxn>
                <a:cxn ang="0">
                  <a:pos x="34" y="82"/>
                </a:cxn>
                <a:cxn ang="0">
                  <a:pos x="24" y="87"/>
                </a:cxn>
                <a:cxn ang="0">
                  <a:pos x="3" y="85"/>
                </a:cxn>
              </a:cxnLst>
              <a:rect l="0" t="0" r="r" b="b"/>
              <a:pathLst>
                <a:path w="150" h="105">
                  <a:moveTo>
                    <a:pt x="115" y="48"/>
                  </a:moveTo>
                  <a:lnTo>
                    <a:pt x="114" y="46"/>
                  </a:lnTo>
                  <a:lnTo>
                    <a:pt x="113" y="45"/>
                  </a:lnTo>
                  <a:lnTo>
                    <a:pt x="110" y="44"/>
                  </a:lnTo>
                  <a:lnTo>
                    <a:pt x="108" y="45"/>
                  </a:lnTo>
                  <a:lnTo>
                    <a:pt x="106" y="43"/>
                  </a:lnTo>
                  <a:lnTo>
                    <a:pt x="104" y="42"/>
                  </a:lnTo>
                  <a:lnTo>
                    <a:pt x="100" y="41"/>
                  </a:lnTo>
                  <a:lnTo>
                    <a:pt x="99" y="39"/>
                  </a:lnTo>
                  <a:lnTo>
                    <a:pt x="99" y="38"/>
                  </a:lnTo>
                  <a:lnTo>
                    <a:pt x="101" y="38"/>
                  </a:lnTo>
                  <a:lnTo>
                    <a:pt x="105" y="37"/>
                  </a:lnTo>
                  <a:lnTo>
                    <a:pt x="109" y="38"/>
                  </a:lnTo>
                  <a:lnTo>
                    <a:pt x="113" y="39"/>
                  </a:lnTo>
                  <a:lnTo>
                    <a:pt x="116" y="39"/>
                  </a:lnTo>
                  <a:lnTo>
                    <a:pt x="118" y="37"/>
                  </a:lnTo>
                  <a:lnTo>
                    <a:pt x="119" y="34"/>
                  </a:lnTo>
                  <a:lnTo>
                    <a:pt x="119" y="35"/>
                  </a:lnTo>
                  <a:lnTo>
                    <a:pt x="122" y="37"/>
                  </a:lnTo>
                  <a:lnTo>
                    <a:pt x="123" y="38"/>
                  </a:lnTo>
                  <a:lnTo>
                    <a:pt x="125" y="39"/>
                  </a:lnTo>
                  <a:lnTo>
                    <a:pt x="130" y="37"/>
                  </a:lnTo>
                  <a:lnTo>
                    <a:pt x="132" y="36"/>
                  </a:lnTo>
                  <a:lnTo>
                    <a:pt x="135" y="32"/>
                  </a:lnTo>
                  <a:lnTo>
                    <a:pt x="136" y="30"/>
                  </a:lnTo>
                  <a:lnTo>
                    <a:pt x="140" y="30"/>
                  </a:lnTo>
                  <a:lnTo>
                    <a:pt x="141" y="30"/>
                  </a:lnTo>
                  <a:lnTo>
                    <a:pt x="141" y="28"/>
                  </a:lnTo>
                  <a:lnTo>
                    <a:pt x="141" y="24"/>
                  </a:lnTo>
                  <a:lnTo>
                    <a:pt x="141" y="21"/>
                  </a:lnTo>
                  <a:lnTo>
                    <a:pt x="144" y="22"/>
                  </a:lnTo>
                  <a:lnTo>
                    <a:pt x="146" y="23"/>
                  </a:lnTo>
                  <a:lnTo>
                    <a:pt x="148" y="21"/>
                  </a:lnTo>
                  <a:lnTo>
                    <a:pt x="150" y="24"/>
                  </a:lnTo>
                  <a:lnTo>
                    <a:pt x="150" y="26"/>
                  </a:lnTo>
                  <a:lnTo>
                    <a:pt x="149" y="29"/>
                  </a:lnTo>
                  <a:lnTo>
                    <a:pt x="149" y="30"/>
                  </a:lnTo>
                  <a:lnTo>
                    <a:pt x="146" y="30"/>
                  </a:lnTo>
                  <a:lnTo>
                    <a:pt x="145" y="32"/>
                  </a:lnTo>
                  <a:lnTo>
                    <a:pt x="145" y="33"/>
                  </a:lnTo>
                  <a:lnTo>
                    <a:pt x="148" y="36"/>
                  </a:lnTo>
                  <a:lnTo>
                    <a:pt x="146" y="38"/>
                  </a:lnTo>
                  <a:lnTo>
                    <a:pt x="144" y="39"/>
                  </a:lnTo>
                  <a:lnTo>
                    <a:pt x="140" y="38"/>
                  </a:lnTo>
                  <a:lnTo>
                    <a:pt x="138" y="38"/>
                  </a:lnTo>
                  <a:lnTo>
                    <a:pt x="137" y="40"/>
                  </a:lnTo>
                  <a:lnTo>
                    <a:pt x="135" y="42"/>
                  </a:lnTo>
                  <a:lnTo>
                    <a:pt x="133" y="43"/>
                  </a:lnTo>
                  <a:lnTo>
                    <a:pt x="127" y="46"/>
                  </a:lnTo>
                  <a:lnTo>
                    <a:pt x="125" y="47"/>
                  </a:lnTo>
                  <a:lnTo>
                    <a:pt x="120" y="47"/>
                  </a:lnTo>
                  <a:lnTo>
                    <a:pt x="115" y="48"/>
                  </a:lnTo>
                  <a:close/>
                  <a:moveTo>
                    <a:pt x="3" y="85"/>
                  </a:moveTo>
                  <a:lnTo>
                    <a:pt x="3" y="65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2" y="47"/>
                  </a:lnTo>
                  <a:lnTo>
                    <a:pt x="2" y="0"/>
                  </a:lnTo>
                  <a:lnTo>
                    <a:pt x="17" y="5"/>
                  </a:lnTo>
                  <a:lnTo>
                    <a:pt x="22" y="7"/>
                  </a:lnTo>
                  <a:lnTo>
                    <a:pt x="28" y="9"/>
                  </a:lnTo>
                  <a:lnTo>
                    <a:pt x="35" y="11"/>
                  </a:lnTo>
                  <a:lnTo>
                    <a:pt x="40" y="14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50" y="16"/>
                  </a:lnTo>
                  <a:lnTo>
                    <a:pt x="51" y="19"/>
                  </a:lnTo>
                  <a:lnTo>
                    <a:pt x="53" y="21"/>
                  </a:lnTo>
                  <a:lnTo>
                    <a:pt x="56" y="22"/>
                  </a:lnTo>
                  <a:lnTo>
                    <a:pt x="60" y="25"/>
                  </a:lnTo>
                  <a:lnTo>
                    <a:pt x="65" y="29"/>
                  </a:lnTo>
                  <a:lnTo>
                    <a:pt x="63" y="35"/>
                  </a:lnTo>
                  <a:lnTo>
                    <a:pt x="63" y="36"/>
                  </a:lnTo>
                  <a:lnTo>
                    <a:pt x="65" y="37"/>
                  </a:lnTo>
                  <a:lnTo>
                    <a:pt x="69" y="38"/>
                  </a:lnTo>
                  <a:lnTo>
                    <a:pt x="80" y="43"/>
                  </a:lnTo>
                  <a:lnTo>
                    <a:pt x="82" y="43"/>
                  </a:lnTo>
                  <a:lnTo>
                    <a:pt x="87" y="44"/>
                  </a:lnTo>
                  <a:lnTo>
                    <a:pt x="87" y="45"/>
                  </a:lnTo>
                  <a:lnTo>
                    <a:pt x="90" y="49"/>
                  </a:lnTo>
                  <a:lnTo>
                    <a:pt x="91" y="52"/>
                  </a:lnTo>
                  <a:lnTo>
                    <a:pt x="90" y="53"/>
                  </a:lnTo>
                  <a:lnTo>
                    <a:pt x="84" y="53"/>
                  </a:lnTo>
                  <a:lnTo>
                    <a:pt x="80" y="54"/>
                  </a:lnTo>
                  <a:lnTo>
                    <a:pt x="80" y="55"/>
                  </a:lnTo>
                  <a:lnTo>
                    <a:pt x="80" y="57"/>
                  </a:lnTo>
                  <a:lnTo>
                    <a:pt x="84" y="63"/>
                  </a:lnTo>
                  <a:lnTo>
                    <a:pt x="87" y="66"/>
                  </a:lnTo>
                  <a:lnTo>
                    <a:pt x="95" y="72"/>
                  </a:lnTo>
                  <a:lnTo>
                    <a:pt x="96" y="77"/>
                  </a:lnTo>
                  <a:lnTo>
                    <a:pt x="101" y="83"/>
                  </a:lnTo>
                  <a:lnTo>
                    <a:pt x="102" y="84"/>
                  </a:lnTo>
                  <a:lnTo>
                    <a:pt x="104" y="84"/>
                  </a:lnTo>
                  <a:lnTo>
                    <a:pt x="108" y="83"/>
                  </a:lnTo>
                  <a:lnTo>
                    <a:pt x="110" y="83"/>
                  </a:lnTo>
                  <a:lnTo>
                    <a:pt x="111" y="85"/>
                  </a:lnTo>
                  <a:lnTo>
                    <a:pt x="109" y="88"/>
                  </a:lnTo>
                  <a:lnTo>
                    <a:pt x="110" y="89"/>
                  </a:lnTo>
                  <a:lnTo>
                    <a:pt x="113" y="90"/>
                  </a:lnTo>
                  <a:lnTo>
                    <a:pt x="115" y="90"/>
                  </a:lnTo>
                  <a:lnTo>
                    <a:pt x="119" y="91"/>
                  </a:lnTo>
                  <a:lnTo>
                    <a:pt x="119" y="92"/>
                  </a:lnTo>
                  <a:lnTo>
                    <a:pt x="119" y="93"/>
                  </a:lnTo>
                  <a:lnTo>
                    <a:pt x="115" y="94"/>
                  </a:lnTo>
                  <a:lnTo>
                    <a:pt x="117" y="96"/>
                  </a:lnTo>
                  <a:lnTo>
                    <a:pt x="123" y="97"/>
                  </a:lnTo>
                  <a:lnTo>
                    <a:pt x="126" y="99"/>
                  </a:lnTo>
                  <a:lnTo>
                    <a:pt x="128" y="103"/>
                  </a:lnTo>
                  <a:lnTo>
                    <a:pt x="127" y="105"/>
                  </a:lnTo>
                  <a:lnTo>
                    <a:pt x="121" y="105"/>
                  </a:lnTo>
                  <a:lnTo>
                    <a:pt x="120" y="104"/>
                  </a:lnTo>
                  <a:lnTo>
                    <a:pt x="119" y="101"/>
                  </a:lnTo>
                  <a:lnTo>
                    <a:pt x="118" y="100"/>
                  </a:lnTo>
                  <a:lnTo>
                    <a:pt x="112" y="100"/>
                  </a:lnTo>
                  <a:lnTo>
                    <a:pt x="106" y="98"/>
                  </a:lnTo>
                  <a:lnTo>
                    <a:pt x="102" y="97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0" y="96"/>
                  </a:lnTo>
                  <a:lnTo>
                    <a:pt x="87" y="94"/>
                  </a:lnTo>
                  <a:lnTo>
                    <a:pt x="86" y="91"/>
                  </a:lnTo>
                  <a:lnTo>
                    <a:pt x="84" y="89"/>
                  </a:lnTo>
                  <a:lnTo>
                    <a:pt x="80" y="87"/>
                  </a:lnTo>
                  <a:lnTo>
                    <a:pt x="77" y="85"/>
                  </a:lnTo>
                  <a:lnTo>
                    <a:pt x="76" y="84"/>
                  </a:lnTo>
                  <a:lnTo>
                    <a:pt x="70" y="75"/>
                  </a:lnTo>
                  <a:lnTo>
                    <a:pt x="66" y="70"/>
                  </a:lnTo>
                  <a:lnTo>
                    <a:pt x="63" y="70"/>
                  </a:lnTo>
                  <a:lnTo>
                    <a:pt x="54" y="67"/>
                  </a:lnTo>
                  <a:lnTo>
                    <a:pt x="51" y="66"/>
                  </a:lnTo>
                  <a:lnTo>
                    <a:pt x="47" y="65"/>
                  </a:lnTo>
                  <a:lnTo>
                    <a:pt x="45" y="66"/>
                  </a:lnTo>
                  <a:lnTo>
                    <a:pt x="42" y="67"/>
                  </a:lnTo>
                  <a:lnTo>
                    <a:pt x="38" y="64"/>
                  </a:lnTo>
                  <a:lnTo>
                    <a:pt x="40" y="69"/>
                  </a:lnTo>
                  <a:lnTo>
                    <a:pt x="39" y="70"/>
                  </a:lnTo>
                  <a:lnTo>
                    <a:pt x="38" y="70"/>
                  </a:lnTo>
                  <a:lnTo>
                    <a:pt x="36" y="70"/>
                  </a:lnTo>
                  <a:lnTo>
                    <a:pt x="34" y="70"/>
                  </a:lnTo>
                  <a:lnTo>
                    <a:pt x="36" y="73"/>
                  </a:lnTo>
                  <a:lnTo>
                    <a:pt x="35" y="73"/>
                  </a:lnTo>
                  <a:lnTo>
                    <a:pt x="29" y="73"/>
                  </a:lnTo>
                  <a:lnTo>
                    <a:pt x="22" y="72"/>
                  </a:lnTo>
                  <a:lnTo>
                    <a:pt x="20" y="73"/>
                  </a:lnTo>
                  <a:lnTo>
                    <a:pt x="21" y="73"/>
                  </a:lnTo>
                  <a:lnTo>
                    <a:pt x="22" y="74"/>
                  </a:lnTo>
                  <a:lnTo>
                    <a:pt x="26" y="75"/>
                  </a:lnTo>
                  <a:lnTo>
                    <a:pt x="30" y="78"/>
                  </a:lnTo>
                  <a:lnTo>
                    <a:pt x="32" y="79"/>
                  </a:lnTo>
                  <a:lnTo>
                    <a:pt x="34" y="82"/>
                  </a:lnTo>
                  <a:lnTo>
                    <a:pt x="31" y="83"/>
                  </a:lnTo>
                  <a:lnTo>
                    <a:pt x="27" y="85"/>
                  </a:lnTo>
                  <a:lnTo>
                    <a:pt x="24" y="87"/>
                  </a:lnTo>
                  <a:lnTo>
                    <a:pt x="20" y="86"/>
                  </a:lnTo>
                  <a:lnTo>
                    <a:pt x="10" y="86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169">
              <a:extLst>
                <a:ext uri="{FF2B5EF4-FFF2-40B4-BE49-F238E27FC236}">
                  <a16:creationId xmlns:a16="http://schemas.microsoft.com/office/drawing/2014/main" id="{F37CDEB2-DB22-A0BB-FD70-085861291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215" y="4829287"/>
              <a:ext cx="246265" cy="319200"/>
            </a:xfrm>
            <a:custGeom>
              <a:avLst/>
              <a:gdLst/>
              <a:ahLst/>
              <a:cxnLst>
                <a:cxn ang="0">
                  <a:pos x="119" y="41"/>
                </a:cxn>
                <a:cxn ang="0">
                  <a:pos x="125" y="46"/>
                </a:cxn>
                <a:cxn ang="0">
                  <a:pos x="142" y="60"/>
                </a:cxn>
                <a:cxn ang="0">
                  <a:pos x="156" y="54"/>
                </a:cxn>
                <a:cxn ang="0">
                  <a:pos x="156" y="69"/>
                </a:cxn>
                <a:cxn ang="0">
                  <a:pos x="149" y="76"/>
                </a:cxn>
                <a:cxn ang="0">
                  <a:pos x="138" y="80"/>
                </a:cxn>
                <a:cxn ang="0">
                  <a:pos x="139" y="90"/>
                </a:cxn>
                <a:cxn ang="0">
                  <a:pos x="120" y="116"/>
                </a:cxn>
                <a:cxn ang="0">
                  <a:pos x="110" y="112"/>
                </a:cxn>
                <a:cxn ang="0">
                  <a:pos x="116" y="98"/>
                </a:cxn>
                <a:cxn ang="0">
                  <a:pos x="108" y="88"/>
                </a:cxn>
                <a:cxn ang="0">
                  <a:pos x="96" y="80"/>
                </a:cxn>
                <a:cxn ang="0">
                  <a:pos x="108" y="69"/>
                </a:cxn>
                <a:cxn ang="0">
                  <a:pos x="111" y="55"/>
                </a:cxn>
                <a:cxn ang="0">
                  <a:pos x="105" y="38"/>
                </a:cxn>
                <a:cxn ang="0">
                  <a:pos x="99" y="26"/>
                </a:cxn>
                <a:cxn ang="0">
                  <a:pos x="99" y="29"/>
                </a:cxn>
                <a:cxn ang="0">
                  <a:pos x="94" y="24"/>
                </a:cxn>
                <a:cxn ang="0">
                  <a:pos x="86" y="11"/>
                </a:cxn>
                <a:cxn ang="0">
                  <a:pos x="85" y="5"/>
                </a:cxn>
                <a:cxn ang="0">
                  <a:pos x="83" y="1"/>
                </a:cxn>
                <a:cxn ang="0">
                  <a:pos x="85" y="3"/>
                </a:cxn>
                <a:cxn ang="0">
                  <a:pos x="90" y="9"/>
                </a:cxn>
                <a:cxn ang="0">
                  <a:pos x="97" y="11"/>
                </a:cxn>
                <a:cxn ang="0">
                  <a:pos x="100" y="14"/>
                </a:cxn>
                <a:cxn ang="0">
                  <a:pos x="104" y="17"/>
                </a:cxn>
                <a:cxn ang="0">
                  <a:pos x="105" y="21"/>
                </a:cxn>
                <a:cxn ang="0">
                  <a:pos x="104" y="23"/>
                </a:cxn>
                <a:cxn ang="0">
                  <a:pos x="109" y="30"/>
                </a:cxn>
                <a:cxn ang="0">
                  <a:pos x="110" y="35"/>
                </a:cxn>
                <a:cxn ang="0">
                  <a:pos x="107" y="36"/>
                </a:cxn>
                <a:cxn ang="0">
                  <a:pos x="110" y="41"/>
                </a:cxn>
                <a:cxn ang="0">
                  <a:pos x="116" y="42"/>
                </a:cxn>
                <a:cxn ang="0">
                  <a:pos x="116" y="45"/>
                </a:cxn>
                <a:cxn ang="0">
                  <a:pos x="68" y="164"/>
                </a:cxn>
                <a:cxn ang="0">
                  <a:pos x="59" y="165"/>
                </a:cxn>
                <a:cxn ang="0">
                  <a:pos x="62" y="174"/>
                </a:cxn>
                <a:cxn ang="0">
                  <a:pos x="57" y="178"/>
                </a:cxn>
                <a:cxn ang="0">
                  <a:pos x="54" y="196"/>
                </a:cxn>
                <a:cxn ang="0">
                  <a:pos x="45" y="205"/>
                </a:cxn>
                <a:cxn ang="0">
                  <a:pos x="29" y="209"/>
                </a:cxn>
                <a:cxn ang="0">
                  <a:pos x="15" y="204"/>
                </a:cxn>
                <a:cxn ang="0">
                  <a:pos x="9" y="203"/>
                </a:cxn>
                <a:cxn ang="0">
                  <a:pos x="0" y="199"/>
                </a:cxn>
                <a:cxn ang="0">
                  <a:pos x="5" y="195"/>
                </a:cxn>
                <a:cxn ang="0">
                  <a:pos x="5" y="188"/>
                </a:cxn>
                <a:cxn ang="0">
                  <a:pos x="9" y="185"/>
                </a:cxn>
                <a:cxn ang="0">
                  <a:pos x="16" y="174"/>
                </a:cxn>
                <a:cxn ang="0">
                  <a:pos x="32" y="162"/>
                </a:cxn>
                <a:cxn ang="0">
                  <a:pos x="45" y="151"/>
                </a:cxn>
                <a:cxn ang="0">
                  <a:pos x="56" y="143"/>
                </a:cxn>
                <a:cxn ang="0">
                  <a:pos x="62" y="136"/>
                </a:cxn>
                <a:cxn ang="0">
                  <a:pos x="65" y="124"/>
                </a:cxn>
                <a:cxn ang="0">
                  <a:pos x="74" y="119"/>
                </a:cxn>
                <a:cxn ang="0">
                  <a:pos x="80" y="103"/>
                </a:cxn>
                <a:cxn ang="0">
                  <a:pos x="86" y="108"/>
                </a:cxn>
                <a:cxn ang="0">
                  <a:pos x="97" y="111"/>
                </a:cxn>
                <a:cxn ang="0">
                  <a:pos x="101" y="122"/>
                </a:cxn>
                <a:cxn ang="0">
                  <a:pos x="93" y="136"/>
                </a:cxn>
                <a:cxn ang="0">
                  <a:pos x="82" y="148"/>
                </a:cxn>
                <a:cxn ang="0">
                  <a:pos x="83" y="155"/>
                </a:cxn>
                <a:cxn ang="0">
                  <a:pos x="78" y="156"/>
                </a:cxn>
              </a:cxnLst>
              <a:rect l="0" t="0" r="r" b="b"/>
              <a:pathLst>
                <a:path w="158" h="211">
                  <a:moveTo>
                    <a:pt x="116" y="45"/>
                  </a:moveTo>
                  <a:lnTo>
                    <a:pt x="120" y="47"/>
                  </a:lnTo>
                  <a:lnTo>
                    <a:pt x="120" y="45"/>
                  </a:lnTo>
                  <a:lnTo>
                    <a:pt x="119" y="41"/>
                  </a:lnTo>
                  <a:lnTo>
                    <a:pt x="119" y="39"/>
                  </a:lnTo>
                  <a:lnTo>
                    <a:pt x="120" y="39"/>
                  </a:lnTo>
                  <a:lnTo>
                    <a:pt x="122" y="40"/>
                  </a:lnTo>
                  <a:lnTo>
                    <a:pt x="125" y="46"/>
                  </a:lnTo>
                  <a:lnTo>
                    <a:pt x="126" y="53"/>
                  </a:lnTo>
                  <a:lnTo>
                    <a:pt x="129" y="54"/>
                  </a:lnTo>
                  <a:lnTo>
                    <a:pt x="139" y="59"/>
                  </a:lnTo>
                  <a:lnTo>
                    <a:pt x="142" y="60"/>
                  </a:lnTo>
                  <a:lnTo>
                    <a:pt x="144" y="60"/>
                  </a:lnTo>
                  <a:lnTo>
                    <a:pt x="149" y="56"/>
                  </a:lnTo>
                  <a:lnTo>
                    <a:pt x="154" y="53"/>
                  </a:lnTo>
                  <a:lnTo>
                    <a:pt x="156" y="54"/>
                  </a:lnTo>
                  <a:lnTo>
                    <a:pt x="158" y="55"/>
                  </a:lnTo>
                  <a:lnTo>
                    <a:pt x="158" y="58"/>
                  </a:lnTo>
                  <a:lnTo>
                    <a:pt x="158" y="60"/>
                  </a:lnTo>
                  <a:lnTo>
                    <a:pt x="156" y="69"/>
                  </a:lnTo>
                  <a:lnTo>
                    <a:pt x="154" y="69"/>
                  </a:lnTo>
                  <a:lnTo>
                    <a:pt x="150" y="70"/>
                  </a:lnTo>
                  <a:lnTo>
                    <a:pt x="150" y="75"/>
                  </a:lnTo>
                  <a:lnTo>
                    <a:pt x="149" y="76"/>
                  </a:lnTo>
                  <a:lnTo>
                    <a:pt x="146" y="77"/>
                  </a:lnTo>
                  <a:lnTo>
                    <a:pt x="142" y="77"/>
                  </a:lnTo>
                  <a:lnTo>
                    <a:pt x="140" y="78"/>
                  </a:lnTo>
                  <a:lnTo>
                    <a:pt x="138" y="80"/>
                  </a:lnTo>
                  <a:lnTo>
                    <a:pt x="138" y="83"/>
                  </a:lnTo>
                  <a:lnTo>
                    <a:pt x="140" y="87"/>
                  </a:lnTo>
                  <a:lnTo>
                    <a:pt x="140" y="89"/>
                  </a:lnTo>
                  <a:lnTo>
                    <a:pt x="139" y="90"/>
                  </a:lnTo>
                  <a:lnTo>
                    <a:pt x="135" y="95"/>
                  </a:lnTo>
                  <a:lnTo>
                    <a:pt x="130" y="103"/>
                  </a:lnTo>
                  <a:lnTo>
                    <a:pt x="125" y="111"/>
                  </a:lnTo>
                  <a:lnTo>
                    <a:pt x="120" y="116"/>
                  </a:lnTo>
                  <a:lnTo>
                    <a:pt x="116" y="119"/>
                  </a:lnTo>
                  <a:lnTo>
                    <a:pt x="114" y="117"/>
                  </a:lnTo>
                  <a:lnTo>
                    <a:pt x="111" y="115"/>
                  </a:lnTo>
                  <a:lnTo>
                    <a:pt x="110" y="112"/>
                  </a:lnTo>
                  <a:lnTo>
                    <a:pt x="110" y="110"/>
                  </a:lnTo>
                  <a:lnTo>
                    <a:pt x="112" y="107"/>
                  </a:lnTo>
                  <a:lnTo>
                    <a:pt x="114" y="101"/>
                  </a:lnTo>
                  <a:lnTo>
                    <a:pt x="116" y="98"/>
                  </a:lnTo>
                  <a:lnTo>
                    <a:pt x="116" y="95"/>
                  </a:lnTo>
                  <a:lnTo>
                    <a:pt x="114" y="94"/>
                  </a:lnTo>
                  <a:lnTo>
                    <a:pt x="110" y="89"/>
                  </a:lnTo>
                  <a:lnTo>
                    <a:pt x="108" y="88"/>
                  </a:lnTo>
                  <a:lnTo>
                    <a:pt x="104" y="87"/>
                  </a:lnTo>
                  <a:lnTo>
                    <a:pt x="98" y="83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9"/>
                  </a:lnTo>
                  <a:lnTo>
                    <a:pt x="99" y="78"/>
                  </a:lnTo>
                  <a:lnTo>
                    <a:pt x="107" y="72"/>
                  </a:lnTo>
                  <a:lnTo>
                    <a:pt x="108" y="69"/>
                  </a:lnTo>
                  <a:lnTo>
                    <a:pt x="108" y="63"/>
                  </a:lnTo>
                  <a:lnTo>
                    <a:pt x="108" y="61"/>
                  </a:lnTo>
                  <a:lnTo>
                    <a:pt x="111" y="58"/>
                  </a:lnTo>
                  <a:lnTo>
                    <a:pt x="111" y="55"/>
                  </a:lnTo>
                  <a:lnTo>
                    <a:pt x="108" y="49"/>
                  </a:lnTo>
                  <a:lnTo>
                    <a:pt x="108" y="45"/>
                  </a:lnTo>
                  <a:lnTo>
                    <a:pt x="107" y="42"/>
                  </a:lnTo>
                  <a:lnTo>
                    <a:pt x="105" y="38"/>
                  </a:lnTo>
                  <a:lnTo>
                    <a:pt x="101" y="32"/>
                  </a:lnTo>
                  <a:lnTo>
                    <a:pt x="102" y="31"/>
                  </a:lnTo>
                  <a:lnTo>
                    <a:pt x="101" y="29"/>
                  </a:lnTo>
                  <a:lnTo>
                    <a:pt x="99" y="26"/>
                  </a:lnTo>
                  <a:lnTo>
                    <a:pt x="97" y="25"/>
                  </a:lnTo>
                  <a:lnTo>
                    <a:pt x="96" y="24"/>
                  </a:lnTo>
                  <a:lnTo>
                    <a:pt x="96" y="26"/>
                  </a:lnTo>
                  <a:lnTo>
                    <a:pt x="99" y="29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7" y="28"/>
                  </a:lnTo>
                  <a:lnTo>
                    <a:pt x="94" y="24"/>
                  </a:lnTo>
                  <a:lnTo>
                    <a:pt x="90" y="18"/>
                  </a:lnTo>
                  <a:lnTo>
                    <a:pt x="87" y="14"/>
                  </a:lnTo>
                  <a:lnTo>
                    <a:pt x="87" y="13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9"/>
                  </a:lnTo>
                  <a:lnTo>
                    <a:pt x="86" y="8"/>
                  </a:lnTo>
                  <a:lnTo>
                    <a:pt x="85" y="5"/>
                  </a:lnTo>
                  <a:lnTo>
                    <a:pt x="83" y="2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5" y="3"/>
                  </a:lnTo>
                  <a:lnTo>
                    <a:pt x="86" y="5"/>
                  </a:lnTo>
                  <a:lnTo>
                    <a:pt x="87" y="7"/>
                  </a:lnTo>
                  <a:lnTo>
                    <a:pt x="88" y="8"/>
                  </a:lnTo>
                  <a:lnTo>
                    <a:pt x="90" y="9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95" y="10"/>
                  </a:lnTo>
                  <a:lnTo>
                    <a:pt x="97" y="11"/>
                  </a:lnTo>
                  <a:lnTo>
                    <a:pt x="99" y="11"/>
                  </a:lnTo>
                  <a:lnTo>
                    <a:pt x="99" y="13"/>
                  </a:lnTo>
                  <a:lnTo>
                    <a:pt x="99" y="14"/>
                  </a:lnTo>
                  <a:lnTo>
                    <a:pt x="100" y="14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2" y="14"/>
                  </a:lnTo>
                  <a:lnTo>
                    <a:pt x="104" y="17"/>
                  </a:lnTo>
                  <a:lnTo>
                    <a:pt x="105" y="18"/>
                  </a:lnTo>
                  <a:lnTo>
                    <a:pt x="106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5" y="23"/>
                  </a:lnTo>
                  <a:lnTo>
                    <a:pt x="104" y="23"/>
                  </a:lnTo>
                  <a:lnTo>
                    <a:pt x="103" y="22"/>
                  </a:lnTo>
                  <a:lnTo>
                    <a:pt x="104" y="23"/>
                  </a:lnTo>
                  <a:lnTo>
                    <a:pt x="105" y="24"/>
                  </a:lnTo>
                  <a:lnTo>
                    <a:pt x="107" y="26"/>
                  </a:lnTo>
                  <a:lnTo>
                    <a:pt x="109" y="28"/>
                  </a:lnTo>
                  <a:lnTo>
                    <a:pt x="109" y="30"/>
                  </a:lnTo>
                  <a:lnTo>
                    <a:pt x="109" y="31"/>
                  </a:lnTo>
                  <a:lnTo>
                    <a:pt x="108" y="31"/>
                  </a:lnTo>
                  <a:lnTo>
                    <a:pt x="108" y="32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0" y="36"/>
                  </a:lnTo>
                  <a:lnTo>
                    <a:pt x="108" y="36"/>
                  </a:lnTo>
                  <a:lnTo>
                    <a:pt x="107" y="36"/>
                  </a:lnTo>
                  <a:lnTo>
                    <a:pt x="107" y="37"/>
                  </a:lnTo>
                  <a:lnTo>
                    <a:pt x="108" y="38"/>
                  </a:lnTo>
                  <a:lnTo>
                    <a:pt x="111" y="39"/>
                  </a:lnTo>
                  <a:lnTo>
                    <a:pt x="110" y="41"/>
                  </a:lnTo>
                  <a:lnTo>
                    <a:pt x="111" y="41"/>
                  </a:lnTo>
                  <a:lnTo>
                    <a:pt x="113" y="41"/>
                  </a:lnTo>
                  <a:lnTo>
                    <a:pt x="114" y="41"/>
                  </a:lnTo>
                  <a:lnTo>
                    <a:pt x="116" y="42"/>
                  </a:lnTo>
                  <a:lnTo>
                    <a:pt x="115" y="42"/>
                  </a:lnTo>
                  <a:lnTo>
                    <a:pt x="114" y="44"/>
                  </a:lnTo>
                  <a:lnTo>
                    <a:pt x="115" y="44"/>
                  </a:lnTo>
                  <a:lnTo>
                    <a:pt x="116" y="45"/>
                  </a:lnTo>
                  <a:close/>
                  <a:moveTo>
                    <a:pt x="73" y="159"/>
                  </a:moveTo>
                  <a:lnTo>
                    <a:pt x="72" y="160"/>
                  </a:lnTo>
                  <a:lnTo>
                    <a:pt x="69" y="161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64" y="166"/>
                  </a:lnTo>
                  <a:lnTo>
                    <a:pt x="60" y="164"/>
                  </a:lnTo>
                  <a:lnTo>
                    <a:pt x="59" y="165"/>
                  </a:lnTo>
                  <a:lnTo>
                    <a:pt x="60" y="167"/>
                  </a:lnTo>
                  <a:lnTo>
                    <a:pt x="63" y="170"/>
                  </a:lnTo>
                  <a:lnTo>
                    <a:pt x="62" y="171"/>
                  </a:lnTo>
                  <a:lnTo>
                    <a:pt x="62" y="174"/>
                  </a:lnTo>
                  <a:lnTo>
                    <a:pt x="62" y="177"/>
                  </a:lnTo>
                  <a:lnTo>
                    <a:pt x="60" y="177"/>
                  </a:lnTo>
                  <a:lnTo>
                    <a:pt x="54" y="176"/>
                  </a:lnTo>
                  <a:lnTo>
                    <a:pt x="57" y="178"/>
                  </a:lnTo>
                  <a:lnTo>
                    <a:pt x="60" y="180"/>
                  </a:lnTo>
                  <a:lnTo>
                    <a:pt x="58" y="184"/>
                  </a:lnTo>
                  <a:lnTo>
                    <a:pt x="55" y="191"/>
                  </a:lnTo>
                  <a:lnTo>
                    <a:pt x="54" y="196"/>
                  </a:lnTo>
                  <a:lnTo>
                    <a:pt x="52" y="199"/>
                  </a:lnTo>
                  <a:lnTo>
                    <a:pt x="48" y="202"/>
                  </a:lnTo>
                  <a:lnTo>
                    <a:pt x="47" y="204"/>
                  </a:lnTo>
                  <a:lnTo>
                    <a:pt x="45" y="205"/>
                  </a:lnTo>
                  <a:lnTo>
                    <a:pt x="42" y="207"/>
                  </a:lnTo>
                  <a:lnTo>
                    <a:pt x="38" y="210"/>
                  </a:lnTo>
                  <a:lnTo>
                    <a:pt x="36" y="211"/>
                  </a:lnTo>
                  <a:lnTo>
                    <a:pt x="29" y="209"/>
                  </a:lnTo>
                  <a:lnTo>
                    <a:pt x="26" y="209"/>
                  </a:lnTo>
                  <a:lnTo>
                    <a:pt x="22" y="206"/>
                  </a:lnTo>
                  <a:lnTo>
                    <a:pt x="17" y="204"/>
                  </a:lnTo>
                  <a:lnTo>
                    <a:pt x="15" y="204"/>
                  </a:lnTo>
                  <a:lnTo>
                    <a:pt x="14" y="201"/>
                  </a:lnTo>
                  <a:lnTo>
                    <a:pt x="11" y="200"/>
                  </a:lnTo>
                  <a:lnTo>
                    <a:pt x="10" y="201"/>
                  </a:lnTo>
                  <a:lnTo>
                    <a:pt x="9" y="203"/>
                  </a:lnTo>
                  <a:lnTo>
                    <a:pt x="5" y="204"/>
                  </a:lnTo>
                  <a:lnTo>
                    <a:pt x="4" y="202"/>
                  </a:lnTo>
                  <a:lnTo>
                    <a:pt x="1" y="201"/>
                  </a:lnTo>
                  <a:lnTo>
                    <a:pt x="0" y="199"/>
                  </a:lnTo>
                  <a:lnTo>
                    <a:pt x="2" y="198"/>
                  </a:lnTo>
                  <a:lnTo>
                    <a:pt x="1" y="197"/>
                  </a:lnTo>
                  <a:lnTo>
                    <a:pt x="3" y="195"/>
                  </a:lnTo>
                  <a:lnTo>
                    <a:pt x="5" y="195"/>
                  </a:lnTo>
                  <a:lnTo>
                    <a:pt x="2" y="191"/>
                  </a:lnTo>
                  <a:lnTo>
                    <a:pt x="7" y="194"/>
                  </a:lnTo>
                  <a:lnTo>
                    <a:pt x="4" y="189"/>
                  </a:lnTo>
                  <a:lnTo>
                    <a:pt x="5" y="188"/>
                  </a:lnTo>
                  <a:lnTo>
                    <a:pt x="11" y="189"/>
                  </a:lnTo>
                  <a:lnTo>
                    <a:pt x="11" y="188"/>
                  </a:lnTo>
                  <a:lnTo>
                    <a:pt x="10" y="186"/>
                  </a:lnTo>
                  <a:lnTo>
                    <a:pt x="9" y="185"/>
                  </a:lnTo>
                  <a:lnTo>
                    <a:pt x="9" y="182"/>
                  </a:lnTo>
                  <a:lnTo>
                    <a:pt x="11" y="180"/>
                  </a:lnTo>
                  <a:lnTo>
                    <a:pt x="14" y="177"/>
                  </a:lnTo>
                  <a:lnTo>
                    <a:pt x="16" y="174"/>
                  </a:lnTo>
                  <a:lnTo>
                    <a:pt x="19" y="171"/>
                  </a:lnTo>
                  <a:lnTo>
                    <a:pt x="20" y="169"/>
                  </a:lnTo>
                  <a:lnTo>
                    <a:pt x="26" y="164"/>
                  </a:lnTo>
                  <a:lnTo>
                    <a:pt x="32" y="162"/>
                  </a:lnTo>
                  <a:lnTo>
                    <a:pt x="36" y="159"/>
                  </a:lnTo>
                  <a:lnTo>
                    <a:pt x="39" y="156"/>
                  </a:lnTo>
                  <a:lnTo>
                    <a:pt x="42" y="155"/>
                  </a:lnTo>
                  <a:lnTo>
                    <a:pt x="45" y="151"/>
                  </a:lnTo>
                  <a:lnTo>
                    <a:pt x="46" y="149"/>
                  </a:lnTo>
                  <a:lnTo>
                    <a:pt x="49" y="146"/>
                  </a:lnTo>
                  <a:lnTo>
                    <a:pt x="51" y="146"/>
                  </a:lnTo>
                  <a:lnTo>
                    <a:pt x="56" y="143"/>
                  </a:lnTo>
                  <a:lnTo>
                    <a:pt x="60" y="140"/>
                  </a:lnTo>
                  <a:lnTo>
                    <a:pt x="60" y="138"/>
                  </a:lnTo>
                  <a:lnTo>
                    <a:pt x="60" y="137"/>
                  </a:lnTo>
                  <a:lnTo>
                    <a:pt x="62" y="136"/>
                  </a:lnTo>
                  <a:lnTo>
                    <a:pt x="65" y="134"/>
                  </a:lnTo>
                  <a:lnTo>
                    <a:pt x="64" y="129"/>
                  </a:lnTo>
                  <a:lnTo>
                    <a:pt x="64" y="128"/>
                  </a:lnTo>
                  <a:lnTo>
                    <a:pt x="65" y="124"/>
                  </a:lnTo>
                  <a:lnTo>
                    <a:pt x="67" y="125"/>
                  </a:lnTo>
                  <a:lnTo>
                    <a:pt x="67" y="123"/>
                  </a:lnTo>
                  <a:lnTo>
                    <a:pt x="71" y="122"/>
                  </a:lnTo>
                  <a:lnTo>
                    <a:pt x="74" y="119"/>
                  </a:lnTo>
                  <a:lnTo>
                    <a:pt x="74" y="117"/>
                  </a:lnTo>
                  <a:lnTo>
                    <a:pt x="75" y="108"/>
                  </a:lnTo>
                  <a:lnTo>
                    <a:pt x="78" y="103"/>
                  </a:lnTo>
                  <a:lnTo>
                    <a:pt x="80" y="103"/>
                  </a:lnTo>
                  <a:lnTo>
                    <a:pt x="82" y="104"/>
                  </a:lnTo>
                  <a:lnTo>
                    <a:pt x="83" y="106"/>
                  </a:lnTo>
                  <a:lnTo>
                    <a:pt x="84" y="107"/>
                  </a:lnTo>
                  <a:lnTo>
                    <a:pt x="86" y="108"/>
                  </a:lnTo>
                  <a:lnTo>
                    <a:pt x="87" y="114"/>
                  </a:lnTo>
                  <a:lnTo>
                    <a:pt x="89" y="116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9" y="112"/>
                  </a:lnTo>
                  <a:lnTo>
                    <a:pt x="101" y="116"/>
                  </a:lnTo>
                  <a:lnTo>
                    <a:pt x="99" y="119"/>
                  </a:lnTo>
                  <a:lnTo>
                    <a:pt x="101" y="122"/>
                  </a:lnTo>
                  <a:lnTo>
                    <a:pt x="101" y="125"/>
                  </a:lnTo>
                  <a:lnTo>
                    <a:pt x="98" y="130"/>
                  </a:lnTo>
                  <a:lnTo>
                    <a:pt x="96" y="133"/>
                  </a:lnTo>
                  <a:lnTo>
                    <a:pt x="93" y="136"/>
                  </a:lnTo>
                  <a:lnTo>
                    <a:pt x="89" y="142"/>
                  </a:lnTo>
                  <a:lnTo>
                    <a:pt x="85" y="145"/>
                  </a:lnTo>
                  <a:lnTo>
                    <a:pt x="83" y="146"/>
                  </a:lnTo>
                  <a:lnTo>
                    <a:pt x="82" y="148"/>
                  </a:lnTo>
                  <a:lnTo>
                    <a:pt x="80" y="149"/>
                  </a:lnTo>
                  <a:lnTo>
                    <a:pt x="78" y="151"/>
                  </a:lnTo>
                  <a:lnTo>
                    <a:pt x="80" y="155"/>
                  </a:lnTo>
                  <a:lnTo>
                    <a:pt x="83" y="155"/>
                  </a:lnTo>
                  <a:lnTo>
                    <a:pt x="86" y="157"/>
                  </a:lnTo>
                  <a:lnTo>
                    <a:pt x="84" y="158"/>
                  </a:lnTo>
                  <a:lnTo>
                    <a:pt x="81" y="159"/>
                  </a:lnTo>
                  <a:lnTo>
                    <a:pt x="78" y="156"/>
                  </a:lnTo>
                  <a:lnTo>
                    <a:pt x="75" y="158"/>
                  </a:lnTo>
                  <a:lnTo>
                    <a:pt x="73" y="159"/>
                  </a:lnTo>
                  <a:close/>
                </a:path>
              </a:pathLst>
            </a:custGeom>
            <a:solidFill>
              <a:srgbClr val="0B5B90">
                <a:alpha val="75000"/>
              </a:srgb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6">
              <a:extLst>
                <a:ext uri="{FF2B5EF4-FFF2-40B4-BE49-F238E27FC236}">
                  <a16:creationId xmlns:a16="http://schemas.microsoft.com/office/drawing/2014/main" id="{DC64E733-6862-EC36-2CEE-69FF39246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5418" y="2195512"/>
              <a:ext cx="204182" cy="219356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15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26" y="19"/>
                </a:cxn>
                <a:cxn ang="0">
                  <a:pos x="54" y="36"/>
                </a:cxn>
                <a:cxn ang="0">
                  <a:pos x="61" y="45"/>
                </a:cxn>
                <a:cxn ang="0">
                  <a:pos x="64" y="54"/>
                </a:cxn>
                <a:cxn ang="0">
                  <a:pos x="65" y="72"/>
                </a:cxn>
                <a:cxn ang="0">
                  <a:pos x="76" y="87"/>
                </a:cxn>
                <a:cxn ang="0">
                  <a:pos x="78" y="82"/>
                </a:cxn>
                <a:cxn ang="0">
                  <a:pos x="74" y="74"/>
                </a:cxn>
                <a:cxn ang="0">
                  <a:pos x="74" y="62"/>
                </a:cxn>
                <a:cxn ang="0">
                  <a:pos x="86" y="63"/>
                </a:cxn>
                <a:cxn ang="0">
                  <a:pos x="93" y="66"/>
                </a:cxn>
                <a:cxn ang="0">
                  <a:pos x="105" y="66"/>
                </a:cxn>
                <a:cxn ang="0">
                  <a:pos x="114" y="77"/>
                </a:cxn>
                <a:cxn ang="0">
                  <a:pos x="125" y="88"/>
                </a:cxn>
                <a:cxn ang="0">
                  <a:pos x="131" y="93"/>
                </a:cxn>
                <a:cxn ang="0">
                  <a:pos x="129" y="96"/>
                </a:cxn>
                <a:cxn ang="0">
                  <a:pos x="122" y="95"/>
                </a:cxn>
                <a:cxn ang="0">
                  <a:pos x="108" y="100"/>
                </a:cxn>
                <a:cxn ang="0">
                  <a:pos x="111" y="105"/>
                </a:cxn>
                <a:cxn ang="0">
                  <a:pos x="107" y="108"/>
                </a:cxn>
                <a:cxn ang="0">
                  <a:pos x="95" y="103"/>
                </a:cxn>
                <a:cxn ang="0">
                  <a:pos x="92" y="104"/>
                </a:cxn>
                <a:cxn ang="0">
                  <a:pos x="94" y="108"/>
                </a:cxn>
                <a:cxn ang="0">
                  <a:pos x="98" y="115"/>
                </a:cxn>
                <a:cxn ang="0">
                  <a:pos x="99" y="126"/>
                </a:cxn>
                <a:cxn ang="0">
                  <a:pos x="89" y="127"/>
                </a:cxn>
                <a:cxn ang="0">
                  <a:pos x="91" y="141"/>
                </a:cxn>
                <a:cxn ang="0">
                  <a:pos x="84" y="144"/>
                </a:cxn>
                <a:cxn ang="0">
                  <a:pos x="75" y="142"/>
                </a:cxn>
                <a:cxn ang="0">
                  <a:pos x="64" y="131"/>
                </a:cxn>
                <a:cxn ang="0">
                  <a:pos x="56" y="129"/>
                </a:cxn>
                <a:cxn ang="0">
                  <a:pos x="53" y="121"/>
                </a:cxn>
                <a:cxn ang="0">
                  <a:pos x="52" y="113"/>
                </a:cxn>
                <a:cxn ang="0">
                  <a:pos x="44" y="107"/>
                </a:cxn>
                <a:cxn ang="0">
                  <a:pos x="34" y="111"/>
                </a:cxn>
                <a:cxn ang="0">
                  <a:pos x="20" y="110"/>
                </a:cxn>
                <a:cxn ang="0">
                  <a:pos x="19" y="101"/>
                </a:cxn>
                <a:cxn ang="0">
                  <a:pos x="11" y="96"/>
                </a:cxn>
                <a:cxn ang="0">
                  <a:pos x="5" y="119"/>
                </a:cxn>
                <a:cxn ang="0">
                  <a:pos x="0" y="133"/>
                </a:cxn>
              </a:cxnLst>
              <a:rect l="0" t="0" r="r" b="b"/>
              <a:pathLst>
                <a:path w="131" h="145">
                  <a:moveTo>
                    <a:pt x="0" y="133"/>
                  </a:moveTo>
                  <a:lnTo>
                    <a:pt x="0" y="125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7" y="9"/>
                  </a:lnTo>
                  <a:lnTo>
                    <a:pt x="26" y="19"/>
                  </a:lnTo>
                  <a:lnTo>
                    <a:pt x="32" y="21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1" y="45"/>
                  </a:lnTo>
                  <a:lnTo>
                    <a:pt x="61" y="48"/>
                  </a:lnTo>
                  <a:lnTo>
                    <a:pt x="64" y="54"/>
                  </a:lnTo>
                  <a:lnTo>
                    <a:pt x="66" y="66"/>
                  </a:lnTo>
                  <a:lnTo>
                    <a:pt x="65" y="72"/>
                  </a:lnTo>
                  <a:lnTo>
                    <a:pt x="71" y="84"/>
                  </a:lnTo>
                  <a:lnTo>
                    <a:pt x="76" y="87"/>
                  </a:lnTo>
                  <a:lnTo>
                    <a:pt x="76" y="85"/>
                  </a:lnTo>
                  <a:lnTo>
                    <a:pt x="78" y="82"/>
                  </a:lnTo>
                  <a:lnTo>
                    <a:pt x="78" y="79"/>
                  </a:lnTo>
                  <a:lnTo>
                    <a:pt x="74" y="74"/>
                  </a:lnTo>
                  <a:lnTo>
                    <a:pt x="74" y="66"/>
                  </a:lnTo>
                  <a:lnTo>
                    <a:pt x="74" y="62"/>
                  </a:lnTo>
                  <a:lnTo>
                    <a:pt x="80" y="59"/>
                  </a:lnTo>
                  <a:lnTo>
                    <a:pt x="86" y="63"/>
                  </a:lnTo>
                  <a:lnTo>
                    <a:pt x="89" y="65"/>
                  </a:lnTo>
                  <a:lnTo>
                    <a:pt x="93" y="66"/>
                  </a:lnTo>
                  <a:lnTo>
                    <a:pt x="99" y="64"/>
                  </a:lnTo>
                  <a:lnTo>
                    <a:pt x="105" y="66"/>
                  </a:lnTo>
                  <a:lnTo>
                    <a:pt x="110" y="72"/>
                  </a:lnTo>
                  <a:lnTo>
                    <a:pt x="114" y="77"/>
                  </a:lnTo>
                  <a:lnTo>
                    <a:pt x="123" y="87"/>
                  </a:lnTo>
                  <a:lnTo>
                    <a:pt x="125" y="88"/>
                  </a:lnTo>
                  <a:lnTo>
                    <a:pt x="128" y="91"/>
                  </a:lnTo>
                  <a:lnTo>
                    <a:pt x="131" y="93"/>
                  </a:lnTo>
                  <a:lnTo>
                    <a:pt x="131" y="95"/>
                  </a:lnTo>
                  <a:lnTo>
                    <a:pt x="129" y="96"/>
                  </a:lnTo>
                  <a:lnTo>
                    <a:pt x="124" y="94"/>
                  </a:lnTo>
                  <a:lnTo>
                    <a:pt x="122" y="95"/>
                  </a:lnTo>
                  <a:lnTo>
                    <a:pt x="117" y="106"/>
                  </a:lnTo>
                  <a:lnTo>
                    <a:pt x="108" y="100"/>
                  </a:lnTo>
                  <a:lnTo>
                    <a:pt x="109" y="102"/>
                  </a:lnTo>
                  <a:lnTo>
                    <a:pt x="111" y="105"/>
                  </a:lnTo>
                  <a:lnTo>
                    <a:pt x="114" y="109"/>
                  </a:lnTo>
                  <a:lnTo>
                    <a:pt x="107" y="108"/>
                  </a:lnTo>
                  <a:lnTo>
                    <a:pt x="102" y="109"/>
                  </a:lnTo>
                  <a:lnTo>
                    <a:pt x="95" y="103"/>
                  </a:lnTo>
                  <a:lnTo>
                    <a:pt x="91" y="102"/>
                  </a:lnTo>
                  <a:lnTo>
                    <a:pt x="92" y="104"/>
                  </a:lnTo>
                  <a:lnTo>
                    <a:pt x="93" y="108"/>
                  </a:lnTo>
                  <a:lnTo>
                    <a:pt x="94" y="108"/>
                  </a:lnTo>
                  <a:lnTo>
                    <a:pt x="97" y="111"/>
                  </a:lnTo>
                  <a:lnTo>
                    <a:pt x="98" y="115"/>
                  </a:lnTo>
                  <a:lnTo>
                    <a:pt x="99" y="121"/>
                  </a:lnTo>
                  <a:lnTo>
                    <a:pt x="99" y="126"/>
                  </a:lnTo>
                  <a:lnTo>
                    <a:pt x="94" y="127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91" y="141"/>
                  </a:lnTo>
                  <a:lnTo>
                    <a:pt x="90" y="145"/>
                  </a:lnTo>
                  <a:lnTo>
                    <a:pt x="84" y="144"/>
                  </a:lnTo>
                  <a:lnTo>
                    <a:pt x="82" y="145"/>
                  </a:lnTo>
                  <a:lnTo>
                    <a:pt x="75" y="142"/>
                  </a:lnTo>
                  <a:lnTo>
                    <a:pt x="74" y="138"/>
                  </a:lnTo>
                  <a:lnTo>
                    <a:pt x="64" y="131"/>
                  </a:lnTo>
                  <a:lnTo>
                    <a:pt x="62" y="135"/>
                  </a:lnTo>
                  <a:lnTo>
                    <a:pt x="56" y="129"/>
                  </a:lnTo>
                  <a:lnTo>
                    <a:pt x="54" y="126"/>
                  </a:lnTo>
                  <a:lnTo>
                    <a:pt x="53" y="121"/>
                  </a:lnTo>
                  <a:lnTo>
                    <a:pt x="54" y="118"/>
                  </a:lnTo>
                  <a:lnTo>
                    <a:pt x="52" y="113"/>
                  </a:lnTo>
                  <a:lnTo>
                    <a:pt x="47" y="108"/>
                  </a:lnTo>
                  <a:lnTo>
                    <a:pt x="44" y="107"/>
                  </a:lnTo>
                  <a:lnTo>
                    <a:pt x="39" y="108"/>
                  </a:lnTo>
                  <a:lnTo>
                    <a:pt x="34" y="111"/>
                  </a:lnTo>
                  <a:lnTo>
                    <a:pt x="27" y="112"/>
                  </a:lnTo>
                  <a:lnTo>
                    <a:pt x="20" y="110"/>
                  </a:lnTo>
                  <a:lnTo>
                    <a:pt x="20" y="106"/>
                  </a:lnTo>
                  <a:lnTo>
                    <a:pt x="19" y="101"/>
                  </a:lnTo>
                  <a:lnTo>
                    <a:pt x="16" y="94"/>
                  </a:lnTo>
                  <a:lnTo>
                    <a:pt x="11" y="96"/>
                  </a:lnTo>
                  <a:lnTo>
                    <a:pt x="8" y="102"/>
                  </a:lnTo>
                  <a:lnTo>
                    <a:pt x="5" y="119"/>
                  </a:lnTo>
                  <a:lnTo>
                    <a:pt x="3" y="129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63553">
                <a:alpha val="85000"/>
              </a:srgbClr>
            </a:solidFill>
            <a:ln w="3175">
              <a:solidFill>
                <a:srgbClr val="CFCED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B253F5EA-504C-B8A4-B739-5B9348FD201C}"/>
                </a:ext>
              </a:extLst>
            </p:cNvPr>
            <p:cNvGrpSpPr/>
            <p:nvPr/>
          </p:nvGrpSpPr>
          <p:grpSpPr>
            <a:xfrm>
              <a:off x="5865148" y="2844346"/>
              <a:ext cx="1238929" cy="890810"/>
              <a:chOff x="6813134" y="3916995"/>
              <a:chExt cx="1261872" cy="934801"/>
            </a:xfrm>
            <a:solidFill>
              <a:srgbClr val="0B5B90">
                <a:alpha val="75000"/>
              </a:srgbClr>
            </a:solidFill>
          </p:grpSpPr>
          <p:sp>
            <p:nvSpPr>
              <p:cNvPr id="384" name="Freeform 22">
                <a:extLst>
                  <a:ext uri="{FF2B5EF4-FFF2-40B4-BE49-F238E27FC236}">
                    <a16:creationId xmlns:a16="http://schemas.microsoft.com/office/drawing/2014/main" id="{511238FD-972E-4FDA-C2DF-9803676F4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3407" y="4810763"/>
                <a:ext cx="49200" cy="41033"/>
              </a:xfrm>
              <a:custGeom>
                <a:avLst/>
                <a:gdLst>
                  <a:gd name="T0" fmla="*/ 96 w 247"/>
                  <a:gd name="T1" fmla="*/ 206 h 206"/>
                  <a:gd name="T2" fmla="*/ 40 w 247"/>
                  <a:gd name="T3" fmla="*/ 182 h 206"/>
                  <a:gd name="T4" fmla="*/ 8 w 247"/>
                  <a:gd name="T5" fmla="*/ 167 h 206"/>
                  <a:gd name="T6" fmla="*/ 0 w 247"/>
                  <a:gd name="T7" fmla="*/ 103 h 206"/>
                  <a:gd name="T8" fmla="*/ 8 w 247"/>
                  <a:gd name="T9" fmla="*/ 87 h 206"/>
                  <a:gd name="T10" fmla="*/ 16 w 247"/>
                  <a:gd name="T11" fmla="*/ 79 h 206"/>
                  <a:gd name="T12" fmla="*/ 32 w 247"/>
                  <a:gd name="T13" fmla="*/ 63 h 206"/>
                  <a:gd name="T14" fmla="*/ 72 w 247"/>
                  <a:gd name="T15" fmla="*/ 31 h 206"/>
                  <a:gd name="T16" fmla="*/ 96 w 247"/>
                  <a:gd name="T17" fmla="*/ 31 h 206"/>
                  <a:gd name="T18" fmla="*/ 96 w 247"/>
                  <a:gd name="T19" fmla="*/ 31 h 206"/>
                  <a:gd name="T20" fmla="*/ 104 w 247"/>
                  <a:gd name="T21" fmla="*/ 7 h 206"/>
                  <a:gd name="T22" fmla="*/ 119 w 247"/>
                  <a:gd name="T23" fmla="*/ 7 h 206"/>
                  <a:gd name="T24" fmla="*/ 143 w 247"/>
                  <a:gd name="T25" fmla="*/ 23 h 206"/>
                  <a:gd name="T26" fmla="*/ 159 w 247"/>
                  <a:gd name="T27" fmla="*/ 7 h 206"/>
                  <a:gd name="T28" fmla="*/ 175 w 247"/>
                  <a:gd name="T29" fmla="*/ 7 h 206"/>
                  <a:gd name="T30" fmla="*/ 215 w 247"/>
                  <a:gd name="T31" fmla="*/ 0 h 206"/>
                  <a:gd name="T32" fmla="*/ 247 w 247"/>
                  <a:gd name="T33" fmla="*/ 31 h 206"/>
                  <a:gd name="T34" fmla="*/ 239 w 247"/>
                  <a:gd name="T35" fmla="*/ 39 h 206"/>
                  <a:gd name="T36" fmla="*/ 215 w 247"/>
                  <a:gd name="T37" fmla="*/ 55 h 206"/>
                  <a:gd name="T38" fmla="*/ 199 w 247"/>
                  <a:gd name="T39" fmla="*/ 79 h 206"/>
                  <a:gd name="T40" fmla="*/ 183 w 247"/>
                  <a:gd name="T41" fmla="*/ 119 h 206"/>
                  <a:gd name="T42" fmla="*/ 191 w 247"/>
                  <a:gd name="T43" fmla="*/ 135 h 206"/>
                  <a:gd name="T44" fmla="*/ 175 w 247"/>
                  <a:gd name="T45" fmla="*/ 151 h 206"/>
                  <a:gd name="T46" fmla="*/ 167 w 247"/>
                  <a:gd name="T47" fmla="*/ 151 h 206"/>
                  <a:gd name="T48" fmla="*/ 119 w 247"/>
                  <a:gd name="T49" fmla="*/ 174 h 206"/>
                  <a:gd name="T50" fmla="*/ 96 w 247"/>
                  <a:gd name="T51" fmla="*/ 206 h 206"/>
                  <a:gd name="T52" fmla="*/ 96 w 247"/>
                  <a:gd name="T53" fmla="*/ 206 h 206"/>
                  <a:gd name="T54" fmla="*/ 96 w 247"/>
                  <a:gd name="T55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7" h="206">
                    <a:moveTo>
                      <a:pt x="96" y="206"/>
                    </a:moveTo>
                    <a:lnTo>
                      <a:pt x="40" y="182"/>
                    </a:lnTo>
                    <a:lnTo>
                      <a:pt x="8" y="167"/>
                    </a:lnTo>
                    <a:lnTo>
                      <a:pt x="0" y="103"/>
                    </a:lnTo>
                    <a:lnTo>
                      <a:pt x="8" y="87"/>
                    </a:lnTo>
                    <a:lnTo>
                      <a:pt x="16" y="79"/>
                    </a:lnTo>
                    <a:lnTo>
                      <a:pt x="32" y="63"/>
                    </a:lnTo>
                    <a:lnTo>
                      <a:pt x="72" y="31"/>
                    </a:lnTo>
                    <a:lnTo>
                      <a:pt x="96" y="31"/>
                    </a:lnTo>
                    <a:lnTo>
                      <a:pt x="96" y="31"/>
                    </a:lnTo>
                    <a:lnTo>
                      <a:pt x="104" y="7"/>
                    </a:lnTo>
                    <a:lnTo>
                      <a:pt x="119" y="7"/>
                    </a:lnTo>
                    <a:lnTo>
                      <a:pt x="143" y="23"/>
                    </a:lnTo>
                    <a:lnTo>
                      <a:pt x="159" y="7"/>
                    </a:lnTo>
                    <a:lnTo>
                      <a:pt x="175" y="7"/>
                    </a:lnTo>
                    <a:lnTo>
                      <a:pt x="215" y="0"/>
                    </a:lnTo>
                    <a:lnTo>
                      <a:pt x="247" y="31"/>
                    </a:lnTo>
                    <a:lnTo>
                      <a:pt x="239" y="39"/>
                    </a:lnTo>
                    <a:lnTo>
                      <a:pt x="215" y="55"/>
                    </a:lnTo>
                    <a:lnTo>
                      <a:pt x="199" y="79"/>
                    </a:lnTo>
                    <a:lnTo>
                      <a:pt x="183" y="119"/>
                    </a:lnTo>
                    <a:lnTo>
                      <a:pt x="191" y="135"/>
                    </a:lnTo>
                    <a:lnTo>
                      <a:pt x="175" y="151"/>
                    </a:lnTo>
                    <a:lnTo>
                      <a:pt x="167" y="151"/>
                    </a:lnTo>
                    <a:lnTo>
                      <a:pt x="119" y="174"/>
                    </a:lnTo>
                    <a:lnTo>
                      <a:pt x="96" y="206"/>
                    </a:lnTo>
                    <a:lnTo>
                      <a:pt x="96" y="206"/>
                    </a:lnTo>
                    <a:lnTo>
                      <a:pt x="96" y="20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23">
                <a:extLst>
                  <a:ext uri="{FF2B5EF4-FFF2-40B4-BE49-F238E27FC236}">
                    <a16:creationId xmlns:a16="http://schemas.microsoft.com/office/drawing/2014/main" id="{6E416F3B-56F9-5440-9E80-114260C51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3134" y="3916995"/>
                <a:ext cx="1261872" cy="888987"/>
              </a:xfrm>
              <a:custGeom>
                <a:avLst/>
                <a:gdLst/>
                <a:ahLst/>
                <a:cxnLst/>
                <a:rect l="l" t="t" r="r" b="b"/>
                <a:pathLst>
                  <a:path w="1261872" h="888987">
                    <a:moveTo>
                      <a:pt x="1018063" y="0"/>
                    </a:moveTo>
                    <a:lnTo>
                      <a:pt x="1026031" y="0"/>
                    </a:lnTo>
                    <a:lnTo>
                      <a:pt x="1036986" y="3187"/>
                    </a:lnTo>
                    <a:lnTo>
                      <a:pt x="1048141" y="10956"/>
                    </a:lnTo>
                    <a:lnTo>
                      <a:pt x="1052921" y="14143"/>
                    </a:lnTo>
                    <a:lnTo>
                      <a:pt x="1067064" y="10956"/>
                    </a:lnTo>
                    <a:lnTo>
                      <a:pt x="1071844" y="10956"/>
                    </a:lnTo>
                    <a:lnTo>
                      <a:pt x="1078218" y="18923"/>
                    </a:lnTo>
                    <a:lnTo>
                      <a:pt x="1086186" y="33265"/>
                    </a:lnTo>
                    <a:lnTo>
                      <a:pt x="1095548" y="69717"/>
                    </a:lnTo>
                    <a:lnTo>
                      <a:pt x="1105109" y="93420"/>
                    </a:lnTo>
                    <a:lnTo>
                      <a:pt x="1113077" y="120311"/>
                    </a:lnTo>
                    <a:lnTo>
                      <a:pt x="1116264" y="126685"/>
                    </a:lnTo>
                    <a:lnTo>
                      <a:pt x="1121044" y="129872"/>
                    </a:lnTo>
                    <a:lnTo>
                      <a:pt x="1133593" y="134653"/>
                    </a:lnTo>
                    <a:lnTo>
                      <a:pt x="1147935" y="137641"/>
                    </a:lnTo>
                    <a:lnTo>
                      <a:pt x="1171639" y="150389"/>
                    </a:lnTo>
                    <a:lnTo>
                      <a:pt x="1174826" y="151982"/>
                    </a:lnTo>
                    <a:lnTo>
                      <a:pt x="1176419" y="164930"/>
                    </a:lnTo>
                    <a:lnTo>
                      <a:pt x="1181200" y="182259"/>
                    </a:lnTo>
                    <a:lnTo>
                      <a:pt x="1182794" y="188633"/>
                    </a:lnTo>
                    <a:lnTo>
                      <a:pt x="1190562" y="188633"/>
                    </a:lnTo>
                    <a:lnTo>
                      <a:pt x="1195343" y="187040"/>
                    </a:lnTo>
                    <a:lnTo>
                      <a:pt x="1211278" y="187040"/>
                    </a:lnTo>
                    <a:lnTo>
                      <a:pt x="1217453" y="183853"/>
                    </a:lnTo>
                    <a:lnTo>
                      <a:pt x="1225420" y="180666"/>
                    </a:lnTo>
                    <a:lnTo>
                      <a:pt x="1238168" y="176084"/>
                    </a:lnTo>
                    <a:lnTo>
                      <a:pt x="1249124" y="172897"/>
                    </a:lnTo>
                    <a:lnTo>
                      <a:pt x="1257092" y="172897"/>
                    </a:lnTo>
                    <a:lnTo>
                      <a:pt x="1260279" y="172897"/>
                    </a:lnTo>
                    <a:lnTo>
                      <a:pt x="1260279" y="177678"/>
                    </a:lnTo>
                    <a:lnTo>
                      <a:pt x="1261872" y="182259"/>
                    </a:lnTo>
                    <a:lnTo>
                      <a:pt x="1261872" y="190227"/>
                    </a:lnTo>
                    <a:lnTo>
                      <a:pt x="1257092" y="195008"/>
                    </a:lnTo>
                    <a:lnTo>
                      <a:pt x="1250717" y="201382"/>
                    </a:lnTo>
                    <a:lnTo>
                      <a:pt x="1247730" y="210744"/>
                    </a:lnTo>
                    <a:lnTo>
                      <a:pt x="1244543" y="223492"/>
                    </a:lnTo>
                    <a:lnTo>
                      <a:pt x="1239762" y="237834"/>
                    </a:lnTo>
                    <a:lnTo>
                      <a:pt x="1234981" y="251976"/>
                    </a:lnTo>
                    <a:lnTo>
                      <a:pt x="1231794" y="256757"/>
                    </a:lnTo>
                    <a:lnTo>
                      <a:pt x="1225420" y="266318"/>
                    </a:lnTo>
                    <a:lnTo>
                      <a:pt x="1222233" y="271098"/>
                    </a:lnTo>
                    <a:lnTo>
                      <a:pt x="1216058" y="269505"/>
                    </a:lnTo>
                    <a:lnTo>
                      <a:pt x="1211278" y="266318"/>
                    </a:lnTo>
                    <a:lnTo>
                      <a:pt x="1204904" y="263131"/>
                    </a:lnTo>
                    <a:lnTo>
                      <a:pt x="1200123" y="263131"/>
                    </a:lnTo>
                    <a:lnTo>
                      <a:pt x="1185781" y="275680"/>
                    </a:lnTo>
                    <a:lnTo>
                      <a:pt x="1184387" y="283647"/>
                    </a:lnTo>
                    <a:lnTo>
                      <a:pt x="1187375" y="294802"/>
                    </a:lnTo>
                    <a:lnTo>
                      <a:pt x="1187375" y="304363"/>
                    </a:lnTo>
                    <a:lnTo>
                      <a:pt x="1187375" y="310538"/>
                    </a:lnTo>
                    <a:lnTo>
                      <a:pt x="1187375" y="315319"/>
                    </a:lnTo>
                    <a:lnTo>
                      <a:pt x="1187375" y="318506"/>
                    </a:lnTo>
                    <a:lnTo>
                      <a:pt x="1187375" y="321693"/>
                    </a:lnTo>
                    <a:lnTo>
                      <a:pt x="1185781" y="326473"/>
                    </a:lnTo>
                    <a:lnTo>
                      <a:pt x="1181200" y="331254"/>
                    </a:lnTo>
                    <a:lnTo>
                      <a:pt x="1170045" y="337628"/>
                    </a:lnTo>
                    <a:lnTo>
                      <a:pt x="1168452" y="337628"/>
                    </a:lnTo>
                    <a:lnTo>
                      <a:pt x="1163671" y="329660"/>
                    </a:lnTo>
                    <a:lnTo>
                      <a:pt x="1162078" y="329660"/>
                    </a:lnTo>
                    <a:lnTo>
                      <a:pt x="1158891" y="331254"/>
                    </a:lnTo>
                    <a:lnTo>
                      <a:pt x="1155704" y="336035"/>
                    </a:lnTo>
                    <a:lnTo>
                      <a:pt x="1152716" y="343803"/>
                    </a:lnTo>
                    <a:lnTo>
                      <a:pt x="1144748" y="351771"/>
                    </a:lnTo>
                    <a:lnTo>
                      <a:pt x="1138374" y="354958"/>
                    </a:lnTo>
                    <a:lnTo>
                      <a:pt x="1133593" y="354958"/>
                    </a:lnTo>
                    <a:lnTo>
                      <a:pt x="1128813" y="353364"/>
                    </a:lnTo>
                    <a:lnTo>
                      <a:pt x="1125626" y="351771"/>
                    </a:lnTo>
                    <a:lnTo>
                      <a:pt x="1122439" y="353364"/>
                    </a:lnTo>
                    <a:lnTo>
                      <a:pt x="1121044" y="356551"/>
                    </a:lnTo>
                    <a:lnTo>
                      <a:pt x="1119451" y="361332"/>
                    </a:lnTo>
                    <a:lnTo>
                      <a:pt x="1124032" y="370893"/>
                    </a:lnTo>
                    <a:lnTo>
                      <a:pt x="1125626" y="370893"/>
                    </a:lnTo>
                    <a:lnTo>
                      <a:pt x="1121044" y="373881"/>
                    </a:lnTo>
                    <a:lnTo>
                      <a:pt x="1111483" y="373881"/>
                    </a:lnTo>
                    <a:lnTo>
                      <a:pt x="1106703" y="372287"/>
                    </a:lnTo>
                    <a:lnTo>
                      <a:pt x="1101922" y="369299"/>
                    </a:lnTo>
                    <a:lnTo>
                      <a:pt x="1098735" y="364519"/>
                    </a:lnTo>
                    <a:lnTo>
                      <a:pt x="1095548" y="364519"/>
                    </a:lnTo>
                    <a:lnTo>
                      <a:pt x="1090767" y="366112"/>
                    </a:lnTo>
                    <a:lnTo>
                      <a:pt x="1084593" y="378661"/>
                    </a:lnTo>
                    <a:lnTo>
                      <a:pt x="1079812" y="385035"/>
                    </a:lnTo>
                    <a:lnTo>
                      <a:pt x="1068657" y="391409"/>
                    </a:lnTo>
                    <a:lnTo>
                      <a:pt x="1054515" y="399377"/>
                    </a:lnTo>
                    <a:lnTo>
                      <a:pt x="1049734" y="403958"/>
                    </a:lnTo>
                    <a:lnTo>
                      <a:pt x="1046547" y="408739"/>
                    </a:lnTo>
                    <a:lnTo>
                      <a:pt x="1043360" y="415113"/>
                    </a:lnTo>
                    <a:lnTo>
                      <a:pt x="1043360" y="413520"/>
                    </a:lnTo>
                    <a:lnTo>
                      <a:pt x="1038580" y="416707"/>
                    </a:lnTo>
                    <a:lnTo>
                      <a:pt x="1027425" y="418300"/>
                    </a:lnTo>
                    <a:lnTo>
                      <a:pt x="1021250" y="419894"/>
                    </a:lnTo>
                    <a:lnTo>
                      <a:pt x="998941" y="431048"/>
                    </a:lnTo>
                    <a:lnTo>
                      <a:pt x="992766" y="435630"/>
                    </a:lnTo>
                    <a:lnTo>
                      <a:pt x="987985" y="442004"/>
                    </a:lnTo>
                    <a:lnTo>
                      <a:pt x="983205" y="443597"/>
                    </a:lnTo>
                    <a:lnTo>
                      <a:pt x="980018" y="443597"/>
                    </a:lnTo>
                    <a:lnTo>
                      <a:pt x="981611" y="442004"/>
                    </a:lnTo>
                    <a:lnTo>
                      <a:pt x="987985" y="434235"/>
                    </a:lnTo>
                    <a:lnTo>
                      <a:pt x="991172" y="429455"/>
                    </a:lnTo>
                    <a:lnTo>
                      <a:pt x="987985" y="427861"/>
                    </a:lnTo>
                    <a:lnTo>
                      <a:pt x="983205" y="429455"/>
                    </a:lnTo>
                    <a:lnTo>
                      <a:pt x="983205" y="424674"/>
                    </a:lnTo>
                    <a:lnTo>
                      <a:pt x="983205" y="423081"/>
                    </a:lnTo>
                    <a:lnTo>
                      <a:pt x="992766" y="413520"/>
                    </a:lnTo>
                    <a:lnTo>
                      <a:pt x="994359" y="408739"/>
                    </a:lnTo>
                    <a:lnTo>
                      <a:pt x="1000534" y="403958"/>
                    </a:lnTo>
                    <a:lnTo>
                      <a:pt x="1000534" y="400971"/>
                    </a:lnTo>
                    <a:lnTo>
                      <a:pt x="1000534" y="397784"/>
                    </a:lnTo>
                    <a:lnTo>
                      <a:pt x="994359" y="391409"/>
                    </a:lnTo>
                    <a:lnTo>
                      <a:pt x="986392" y="388222"/>
                    </a:lnTo>
                    <a:lnTo>
                      <a:pt x="986392" y="386629"/>
                    </a:lnTo>
                    <a:lnTo>
                      <a:pt x="980018" y="388222"/>
                    </a:lnTo>
                    <a:lnTo>
                      <a:pt x="978424" y="388222"/>
                    </a:lnTo>
                    <a:lnTo>
                      <a:pt x="973643" y="393003"/>
                    </a:lnTo>
                    <a:lnTo>
                      <a:pt x="962688" y="407146"/>
                    </a:lnTo>
                    <a:lnTo>
                      <a:pt x="959501" y="408739"/>
                    </a:lnTo>
                    <a:lnTo>
                      <a:pt x="954720" y="410333"/>
                    </a:lnTo>
                    <a:lnTo>
                      <a:pt x="948346" y="413520"/>
                    </a:lnTo>
                    <a:lnTo>
                      <a:pt x="945159" y="415113"/>
                    </a:lnTo>
                    <a:lnTo>
                      <a:pt x="940379" y="419894"/>
                    </a:lnTo>
                    <a:lnTo>
                      <a:pt x="940379" y="426268"/>
                    </a:lnTo>
                    <a:lnTo>
                      <a:pt x="938785" y="429455"/>
                    </a:lnTo>
                    <a:lnTo>
                      <a:pt x="935598" y="432642"/>
                    </a:lnTo>
                    <a:lnTo>
                      <a:pt x="932411" y="434235"/>
                    </a:lnTo>
                    <a:lnTo>
                      <a:pt x="927830" y="434235"/>
                    </a:lnTo>
                    <a:lnTo>
                      <a:pt x="924643" y="437223"/>
                    </a:lnTo>
                    <a:lnTo>
                      <a:pt x="921456" y="437223"/>
                    </a:lnTo>
                    <a:lnTo>
                      <a:pt x="916675" y="431048"/>
                    </a:lnTo>
                    <a:lnTo>
                      <a:pt x="915081" y="431048"/>
                    </a:lnTo>
                    <a:lnTo>
                      <a:pt x="910301" y="432642"/>
                    </a:lnTo>
                    <a:lnTo>
                      <a:pt x="907114" y="440410"/>
                    </a:lnTo>
                    <a:lnTo>
                      <a:pt x="903927" y="448378"/>
                    </a:lnTo>
                    <a:lnTo>
                      <a:pt x="905520" y="453159"/>
                    </a:lnTo>
                    <a:lnTo>
                      <a:pt x="907114" y="456346"/>
                    </a:lnTo>
                    <a:lnTo>
                      <a:pt x="911894" y="461126"/>
                    </a:lnTo>
                    <a:lnTo>
                      <a:pt x="919862" y="462720"/>
                    </a:lnTo>
                    <a:lnTo>
                      <a:pt x="931017" y="462720"/>
                    </a:lnTo>
                    <a:lnTo>
                      <a:pt x="934005" y="465907"/>
                    </a:lnTo>
                    <a:lnTo>
                      <a:pt x="934005" y="472082"/>
                    </a:lnTo>
                    <a:lnTo>
                      <a:pt x="932411" y="478456"/>
                    </a:lnTo>
                    <a:lnTo>
                      <a:pt x="934005" y="484830"/>
                    </a:lnTo>
                    <a:lnTo>
                      <a:pt x="935598" y="488017"/>
                    </a:lnTo>
                    <a:lnTo>
                      <a:pt x="943566" y="489610"/>
                    </a:lnTo>
                    <a:lnTo>
                      <a:pt x="949940" y="488017"/>
                    </a:lnTo>
                    <a:lnTo>
                      <a:pt x="956314" y="481643"/>
                    </a:lnTo>
                    <a:lnTo>
                      <a:pt x="961094" y="475269"/>
                    </a:lnTo>
                    <a:lnTo>
                      <a:pt x="965676" y="472082"/>
                    </a:lnTo>
                    <a:lnTo>
                      <a:pt x="972050" y="470488"/>
                    </a:lnTo>
                    <a:lnTo>
                      <a:pt x="973643" y="472082"/>
                    </a:lnTo>
                    <a:lnTo>
                      <a:pt x="981611" y="480049"/>
                    </a:lnTo>
                    <a:lnTo>
                      <a:pt x="987985" y="481643"/>
                    </a:lnTo>
                    <a:lnTo>
                      <a:pt x="997347" y="480049"/>
                    </a:lnTo>
                    <a:lnTo>
                      <a:pt x="1000534" y="481643"/>
                    </a:lnTo>
                    <a:lnTo>
                      <a:pt x="1005315" y="483236"/>
                    </a:lnTo>
                    <a:lnTo>
                      <a:pt x="1006908" y="483236"/>
                    </a:lnTo>
                    <a:lnTo>
                      <a:pt x="1005315" y="491204"/>
                    </a:lnTo>
                    <a:lnTo>
                      <a:pt x="1003721" y="497578"/>
                    </a:lnTo>
                    <a:lnTo>
                      <a:pt x="998941" y="494391"/>
                    </a:lnTo>
                    <a:lnTo>
                      <a:pt x="995754" y="494391"/>
                    </a:lnTo>
                    <a:lnTo>
                      <a:pt x="991172" y="494391"/>
                    </a:lnTo>
                    <a:lnTo>
                      <a:pt x="975237" y="500566"/>
                    </a:lnTo>
                    <a:lnTo>
                      <a:pt x="968863" y="505346"/>
                    </a:lnTo>
                    <a:lnTo>
                      <a:pt x="967269" y="514908"/>
                    </a:lnTo>
                    <a:lnTo>
                      <a:pt x="962688" y="516501"/>
                    </a:lnTo>
                    <a:lnTo>
                      <a:pt x="962688" y="514908"/>
                    </a:lnTo>
                    <a:lnTo>
                      <a:pt x="961094" y="511721"/>
                    </a:lnTo>
                    <a:lnTo>
                      <a:pt x="959501" y="511721"/>
                    </a:lnTo>
                    <a:lnTo>
                      <a:pt x="956314" y="513314"/>
                    </a:lnTo>
                    <a:lnTo>
                      <a:pt x="957907" y="518095"/>
                    </a:lnTo>
                    <a:lnTo>
                      <a:pt x="954720" y="522875"/>
                    </a:lnTo>
                    <a:lnTo>
                      <a:pt x="951533" y="527656"/>
                    </a:lnTo>
                    <a:lnTo>
                      <a:pt x="938785" y="540205"/>
                    </a:lnTo>
                    <a:lnTo>
                      <a:pt x="937192" y="543392"/>
                    </a:lnTo>
                    <a:lnTo>
                      <a:pt x="937192" y="549766"/>
                    </a:lnTo>
                    <a:lnTo>
                      <a:pt x="943566" y="551359"/>
                    </a:lnTo>
                    <a:lnTo>
                      <a:pt x="949940" y="557734"/>
                    </a:lnTo>
                    <a:lnTo>
                      <a:pt x="957907" y="562713"/>
                    </a:lnTo>
                    <a:lnTo>
                      <a:pt x="961094" y="570681"/>
                    </a:lnTo>
                    <a:lnTo>
                      <a:pt x="964082" y="583230"/>
                    </a:lnTo>
                    <a:lnTo>
                      <a:pt x="970456" y="591198"/>
                    </a:lnTo>
                    <a:lnTo>
                      <a:pt x="972050" y="595978"/>
                    </a:lnTo>
                    <a:lnTo>
                      <a:pt x="972050" y="603946"/>
                    </a:lnTo>
                    <a:lnTo>
                      <a:pt x="972050" y="605539"/>
                    </a:lnTo>
                    <a:lnTo>
                      <a:pt x="978424" y="608527"/>
                    </a:lnTo>
                    <a:lnTo>
                      <a:pt x="983205" y="614901"/>
                    </a:lnTo>
                    <a:lnTo>
                      <a:pt x="987985" y="618088"/>
                    </a:lnTo>
                    <a:lnTo>
                      <a:pt x="991172" y="619682"/>
                    </a:lnTo>
                    <a:lnTo>
                      <a:pt x="991172" y="624462"/>
                    </a:lnTo>
                    <a:lnTo>
                      <a:pt x="991172" y="626056"/>
                    </a:lnTo>
                    <a:lnTo>
                      <a:pt x="983205" y="629243"/>
                    </a:lnTo>
                    <a:lnTo>
                      <a:pt x="984798" y="630836"/>
                    </a:lnTo>
                    <a:lnTo>
                      <a:pt x="987985" y="634023"/>
                    </a:lnTo>
                    <a:lnTo>
                      <a:pt x="991172" y="641792"/>
                    </a:lnTo>
                    <a:lnTo>
                      <a:pt x="991172" y="646572"/>
                    </a:lnTo>
                    <a:lnTo>
                      <a:pt x="989579" y="648166"/>
                    </a:lnTo>
                    <a:lnTo>
                      <a:pt x="984798" y="648166"/>
                    </a:lnTo>
                    <a:lnTo>
                      <a:pt x="978424" y="651353"/>
                    </a:lnTo>
                    <a:lnTo>
                      <a:pt x="970456" y="656134"/>
                    </a:lnTo>
                    <a:lnTo>
                      <a:pt x="962688" y="659321"/>
                    </a:lnTo>
                    <a:lnTo>
                      <a:pt x="956314" y="662508"/>
                    </a:lnTo>
                    <a:lnTo>
                      <a:pt x="962688" y="664101"/>
                    </a:lnTo>
                    <a:lnTo>
                      <a:pt x="967269" y="665695"/>
                    </a:lnTo>
                    <a:lnTo>
                      <a:pt x="975237" y="660914"/>
                    </a:lnTo>
                    <a:lnTo>
                      <a:pt x="980018" y="659321"/>
                    </a:lnTo>
                    <a:lnTo>
                      <a:pt x="981611" y="660914"/>
                    </a:lnTo>
                    <a:lnTo>
                      <a:pt x="986392" y="667288"/>
                    </a:lnTo>
                    <a:lnTo>
                      <a:pt x="989579" y="668882"/>
                    </a:lnTo>
                    <a:lnTo>
                      <a:pt x="994359" y="668882"/>
                    </a:lnTo>
                    <a:lnTo>
                      <a:pt x="994359" y="670276"/>
                    </a:lnTo>
                    <a:lnTo>
                      <a:pt x="992766" y="673463"/>
                    </a:lnTo>
                    <a:lnTo>
                      <a:pt x="987985" y="676650"/>
                    </a:lnTo>
                    <a:lnTo>
                      <a:pt x="986392" y="678244"/>
                    </a:lnTo>
                    <a:lnTo>
                      <a:pt x="986392" y="679837"/>
                    </a:lnTo>
                    <a:lnTo>
                      <a:pt x="989579" y="679837"/>
                    </a:lnTo>
                    <a:lnTo>
                      <a:pt x="991172" y="681431"/>
                    </a:lnTo>
                    <a:lnTo>
                      <a:pt x="989579" y="684618"/>
                    </a:lnTo>
                    <a:lnTo>
                      <a:pt x="987985" y="692585"/>
                    </a:lnTo>
                    <a:lnTo>
                      <a:pt x="986392" y="698960"/>
                    </a:lnTo>
                    <a:lnTo>
                      <a:pt x="986392" y="703541"/>
                    </a:lnTo>
                    <a:lnTo>
                      <a:pt x="983205" y="708321"/>
                    </a:lnTo>
                    <a:lnTo>
                      <a:pt x="981611" y="708321"/>
                    </a:lnTo>
                    <a:lnTo>
                      <a:pt x="978424" y="705134"/>
                    </a:lnTo>
                    <a:lnTo>
                      <a:pt x="976831" y="706728"/>
                    </a:lnTo>
                    <a:lnTo>
                      <a:pt x="972050" y="714696"/>
                    </a:lnTo>
                    <a:lnTo>
                      <a:pt x="967269" y="721070"/>
                    </a:lnTo>
                    <a:lnTo>
                      <a:pt x="965676" y="727444"/>
                    </a:lnTo>
                    <a:lnTo>
                      <a:pt x="964082" y="732224"/>
                    </a:lnTo>
                    <a:lnTo>
                      <a:pt x="959501" y="735212"/>
                    </a:lnTo>
                    <a:lnTo>
                      <a:pt x="957907" y="739993"/>
                    </a:lnTo>
                    <a:lnTo>
                      <a:pt x="954720" y="741586"/>
                    </a:lnTo>
                    <a:lnTo>
                      <a:pt x="949940" y="743180"/>
                    </a:lnTo>
                    <a:lnTo>
                      <a:pt x="945159" y="744773"/>
                    </a:lnTo>
                    <a:lnTo>
                      <a:pt x="948346" y="752741"/>
                    </a:lnTo>
                    <a:lnTo>
                      <a:pt x="945159" y="757522"/>
                    </a:lnTo>
                    <a:lnTo>
                      <a:pt x="946753" y="763896"/>
                    </a:lnTo>
                    <a:lnTo>
                      <a:pt x="945159" y="766883"/>
                    </a:lnTo>
                    <a:lnTo>
                      <a:pt x="943566" y="770071"/>
                    </a:lnTo>
                    <a:lnTo>
                      <a:pt x="938785" y="771664"/>
                    </a:lnTo>
                    <a:lnTo>
                      <a:pt x="937192" y="774851"/>
                    </a:lnTo>
                    <a:lnTo>
                      <a:pt x="935598" y="778038"/>
                    </a:lnTo>
                    <a:lnTo>
                      <a:pt x="932411" y="784412"/>
                    </a:lnTo>
                    <a:lnTo>
                      <a:pt x="926236" y="789193"/>
                    </a:lnTo>
                    <a:lnTo>
                      <a:pt x="923049" y="793973"/>
                    </a:lnTo>
                    <a:lnTo>
                      <a:pt x="918269" y="792380"/>
                    </a:lnTo>
                    <a:lnTo>
                      <a:pt x="915081" y="790786"/>
                    </a:lnTo>
                    <a:lnTo>
                      <a:pt x="913488" y="792380"/>
                    </a:lnTo>
                    <a:lnTo>
                      <a:pt x="911894" y="793973"/>
                    </a:lnTo>
                    <a:lnTo>
                      <a:pt x="913488" y="803335"/>
                    </a:lnTo>
                    <a:lnTo>
                      <a:pt x="910301" y="804929"/>
                    </a:lnTo>
                    <a:lnTo>
                      <a:pt x="903927" y="811303"/>
                    </a:lnTo>
                    <a:lnTo>
                      <a:pt x="900740" y="812896"/>
                    </a:lnTo>
                    <a:lnTo>
                      <a:pt x="894565" y="814490"/>
                    </a:lnTo>
                    <a:lnTo>
                      <a:pt x="889784" y="819271"/>
                    </a:lnTo>
                    <a:lnTo>
                      <a:pt x="883410" y="820864"/>
                    </a:lnTo>
                    <a:lnTo>
                      <a:pt x="883410" y="822458"/>
                    </a:lnTo>
                    <a:lnTo>
                      <a:pt x="883410" y="827238"/>
                    </a:lnTo>
                    <a:lnTo>
                      <a:pt x="881817" y="828832"/>
                    </a:lnTo>
                    <a:lnTo>
                      <a:pt x="877036" y="828832"/>
                    </a:lnTo>
                    <a:lnTo>
                      <a:pt x="872256" y="830425"/>
                    </a:lnTo>
                    <a:lnTo>
                      <a:pt x="869068" y="835007"/>
                    </a:lnTo>
                    <a:lnTo>
                      <a:pt x="864487" y="833413"/>
                    </a:lnTo>
                    <a:lnTo>
                      <a:pt x="859707" y="831820"/>
                    </a:lnTo>
                    <a:lnTo>
                      <a:pt x="858113" y="831820"/>
                    </a:lnTo>
                    <a:lnTo>
                      <a:pt x="854926" y="836600"/>
                    </a:lnTo>
                    <a:lnTo>
                      <a:pt x="850145" y="838194"/>
                    </a:lnTo>
                    <a:lnTo>
                      <a:pt x="845365" y="838194"/>
                    </a:lnTo>
                    <a:lnTo>
                      <a:pt x="843771" y="833413"/>
                    </a:lnTo>
                    <a:lnTo>
                      <a:pt x="838991" y="835007"/>
                    </a:lnTo>
                    <a:lnTo>
                      <a:pt x="832816" y="836600"/>
                    </a:lnTo>
                    <a:lnTo>
                      <a:pt x="829629" y="838194"/>
                    </a:lnTo>
                    <a:lnTo>
                      <a:pt x="828035" y="838194"/>
                    </a:lnTo>
                    <a:lnTo>
                      <a:pt x="823255" y="833413"/>
                    </a:lnTo>
                    <a:lnTo>
                      <a:pt x="821661" y="831820"/>
                    </a:lnTo>
                    <a:lnTo>
                      <a:pt x="820068" y="835007"/>
                    </a:lnTo>
                    <a:lnTo>
                      <a:pt x="821661" y="836600"/>
                    </a:lnTo>
                    <a:lnTo>
                      <a:pt x="821661" y="838194"/>
                    </a:lnTo>
                    <a:lnTo>
                      <a:pt x="820068" y="846161"/>
                    </a:lnTo>
                    <a:lnTo>
                      <a:pt x="818474" y="847755"/>
                    </a:lnTo>
                    <a:lnTo>
                      <a:pt x="815287" y="849348"/>
                    </a:lnTo>
                    <a:lnTo>
                      <a:pt x="810506" y="847755"/>
                    </a:lnTo>
                    <a:lnTo>
                      <a:pt x="808913" y="850942"/>
                    </a:lnTo>
                    <a:lnTo>
                      <a:pt x="808913" y="852535"/>
                    </a:lnTo>
                    <a:lnTo>
                      <a:pt x="807319" y="854129"/>
                    </a:lnTo>
                    <a:lnTo>
                      <a:pt x="801144" y="855722"/>
                    </a:lnTo>
                    <a:lnTo>
                      <a:pt x="797957" y="855722"/>
                    </a:lnTo>
                    <a:lnTo>
                      <a:pt x="793177" y="857316"/>
                    </a:lnTo>
                    <a:lnTo>
                      <a:pt x="788396" y="854129"/>
                    </a:lnTo>
                    <a:lnTo>
                      <a:pt x="786803" y="855722"/>
                    </a:lnTo>
                    <a:lnTo>
                      <a:pt x="782022" y="860503"/>
                    </a:lnTo>
                    <a:lnTo>
                      <a:pt x="780429" y="860503"/>
                    </a:lnTo>
                    <a:lnTo>
                      <a:pt x="772660" y="860503"/>
                    </a:lnTo>
                    <a:lnTo>
                      <a:pt x="766286" y="863491"/>
                    </a:lnTo>
                    <a:lnTo>
                      <a:pt x="763099" y="866678"/>
                    </a:lnTo>
                    <a:lnTo>
                      <a:pt x="758319" y="866678"/>
                    </a:lnTo>
                    <a:lnTo>
                      <a:pt x="755131" y="865084"/>
                    </a:lnTo>
                    <a:lnTo>
                      <a:pt x="755131" y="869865"/>
                    </a:lnTo>
                    <a:lnTo>
                      <a:pt x="751944" y="873052"/>
                    </a:lnTo>
                    <a:lnTo>
                      <a:pt x="751944" y="874646"/>
                    </a:lnTo>
                    <a:lnTo>
                      <a:pt x="756725" y="881020"/>
                    </a:lnTo>
                    <a:lnTo>
                      <a:pt x="759912" y="881020"/>
                    </a:lnTo>
                    <a:lnTo>
                      <a:pt x="759912" y="884207"/>
                    </a:lnTo>
                    <a:lnTo>
                      <a:pt x="756725" y="885800"/>
                    </a:lnTo>
                    <a:lnTo>
                      <a:pt x="748757" y="888987"/>
                    </a:lnTo>
                    <a:lnTo>
                      <a:pt x="743977" y="881020"/>
                    </a:lnTo>
                    <a:lnTo>
                      <a:pt x="742383" y="874646"/>
                    </a:lnTo>
                    <a:lnTo>
                      <a:pt x="742383" y="869865"/>
                    </a:lnTo>
                    <a:lnTo>
                      <a:pt x="745570" y="862097"/>
                    </a:lnTo>
                    <a:lnTo>
                      <a:pt x="745570" y="860503"/>
                    </a:lnTo>
                    <a:lnTo>
                      <a:pt x="740989" y="857316"/>
                    </a:lnTo>
                    <a:lnTo>
                      <a:pt x="739395" y="858909"/>
                    </a:lnTo>
                    <a:lnTo>
                      <a:pt x="736208" y="862097"/>
                    </a:lnTo>
                    <a:lnTo>
                      <a:pt x="731428" y="862097"/>
                    </a:lnTo>
                    <a:lnTo>
                      <a:pt x="726647" y="860503"/>
                    </a:lnTo>
                    <a:lnTo>
                      <a:pt x="720273" y="852535"/>
                    </a:lnTo>
                    <a:lnTo>
                      <a:pt x="718680" y="854129"/>
                    </a:lnTo>
                    <a:lnTo>
                      <a:pt x="718680" y="855722"/>
                    </a:lnTo>
                    <a:lnTo>
                      <a:pt x="717086" y="860503"/>
                    </a:lnTo>
                    <a:lnTo>
                      <a:pt x="715493" y="860503"/>
                    </a:lnTo>
                    <a:lnTo>
                      <a:pt x="712306" y="860503"/>
                    </a:lnTo>
                    <a:lnTo>
                      <a:pt x="707724" y="860503"/>
                    </a:lnTo>
                    <a:lnTo>
                      <a:pt x="706131" y="860503"/>
                    </a:lnTo>
                    <a:lnTo>
                      <a:pt x="704537" y="860503"/>
                    </a:lnTo>
                    <a:lnTo>
                      <a:pt x="696569" y="858909"/>
                    </a:lnTo>
                    <a:lnTo>
                      <a:pt x="690195" y="857316"/>
                    </a:lnTo>
                    <a:lnTo>
                      <a:pt x="682228" y="850942"/>
                    </a:lnTo>
                    <a:lnTo>
                      <a:pt x="679041" y="847755"/>
                    </a:lnTo>
                    <a:lnTo>
                      <a:pt x="679041" y="841381"/>
                    </a:lnTo>
                    <a:lnTo>
                      <a:pt x="682228" y="833413"/>
                    </a:lnTo>
                    <a:lnTo>
                      <a:pt x="682228" y="830425"/>
                    </a:lnTo>
                    <a:lnTo>
                      <a:pt x="679041" y="828832"/>
                    </a:lnTo>
                    <a:lnTo>
                      <a:pt x="672866" y="828832"/>
                    </a:lnTo>
                    <a:lnTo>
                      <a:pt x="666492" y="828832"/>
                    </a:lnTo>
                    <a:lnTo>
                      <a:pt x="660118" y="825645"/>
                    </a:lnTo>
                    <a:lnTo>
                      <a:pt x="653744" y="819271"/>
                    </a:lnTo>
                    <a:lnTo>
                      <a:pt x="650556" y="820864"/>
                    </a:lnTo>
                    <a:lnTo>
                      <a:pt x="645975" y="824051"/>
                    </a:lnTo>
                    <a:lnTo>
                      <a:pt x="639601" y="830425"/>
                    </a:lnTo>
                    <a:lnTo>
                      <a:pt x="636414" y="831820"/>
                    </a:lnTo>
                    <a:lnTo>
                      <a:pt x="628446" y="833413"/>
                    </a:lnTo>
                    <a:lnTo>
                      <a:pt x="614304" y="833413"/>
                    </a:lnTo>
                    <a:lnTo>
                      <a:pt x="611117" y="833413"/>
                    </a:lnTo>
                    <a:lnTo>
                      <a:pt x="606336" y="838194"/>
                    </a:lnTo>
                    <a:lnTo>
                      <a:pt x="603149" y="838194"/>
                    </a:lnTo>
                    <a:lnTo>
                      <a:pt x="596775" y="833413"/>
                    </a:lnTo>
                    <a:lnTo>
                      <a:pt x="593588" y="833413"/>
                    </a:lnTo>
                    <a:lnTo>
                      <a:pt x="588807" y="835007"/>
                    </a:lnTo>
                    <a:lnTo>
                      <a:pt x="584027" y="836600"/>
                    </a:lnTo>
                    <a:lnTo>
                      <a:pt x="577852" y="839787"/>
                    </a:lnTo>
                    <a:lnTo>
                      <a:pt x="576258" y="842974"/>
                    </a:lnTo>
                    <a:lnTo>
                      <a:pt x="574665" y="846161"/>
                    </a:lnTo>
                    <a:lnTo>
                      <a:pt x="576258" y="852535"/>
                    </a:lnTo>
                    <a:lnTo>
                      <a:pt x="579445" y="855722"/>
                    </a:lnTo>
                    <a:lnTo>
                      <a:pt x="579445" y="860503"/>
                    </a:lnTo>
                    <a:lnTo>
                      <a:pt x="579445" y="865084"/>
                    </a:lnTo>
                    <a:lnTo>
                      <a:pt x="576258" y="866678"/>
                    </a:lnTo>
                    <a:lnTo>
                      <a:pt x="569884" y="865084"/>
                    </a:lnTo>
                    <a:lnTo>
                      <a:pt x="566697" y="863491"/>
                    </a:lnTo>
                    <a:lnTo>
                      <a:pt x="565104" y="862097"/>
                    </a:lnTo>
                    <a:lnTo>
                      <a:pt x="563510" y="858909"/>
                    </a:lnTo>
                    <a:lnTo>
                      <a:pt x="561917" y="855722"/>
                    </a:lnTo>
                    <a:lnTo>
                      <a:pt x="555543" y="860503"/>
                    </a:lnTo>
                    <a:lnTo>
                      <a:pt x="550961" y="860503"/>
                    </a:lnTo>
                    <a:lnTo>
                      <a:pt x="547774" y="860503"/>
                    </a:lnTo>
                    <a:lnTo>
                      <a:pt x="544587" y="857316"/>
                    </a:lnTo>
                    <a:lnTo>
                      <a:pt x="541400" y="850942"/>
                    </a:lnTo>
                    <a:lnTo>
                      <a:pt x="538213" y="846161"/>
                    </a:lnTo>
                    <a:lnTo>
                      <a:pt x="535026" y="846161"/>
                    </a:lnTo>
                    <a:lnTo>
                      <a:pt x="530245" y="846161"/>
                    </a:lnTo>
                    <a:lnTo>
                      <a:pt x="527058" y="846161"/>
                    </a:lnTo>
                    <a:lnTo>
                      <a:pt x="525465" y="842974"/>
                    </a:lnTo>
                    <a:lnTo>
                      <a:pt x="533432" y="827238"/>
                    </a:lnTo>
                    <a:lnTo>
                      <a:pt x="531839" y="824051"/>
                    </a:lnTo>
                    <a:lnTo>
                      <a:pt x="527058" y="822458"/>
                    </a:lnTo>
                    <a:lnTo>
                      <a:pt x="522278" y="824051"/>
                    </a:lnTo>
                    <a:lnTo>
                      <a:pt x="520883" y="819271"/>
                    </a:lnTo>
                    <a:lnTo>
                      <a:pt x="517696" y="801742"/>
                    </a:lnTo>
                    <a:lnTo>
                      <a:pt x="516103" y="800148"/>
                    </a:lnTo>
                    <a:lnTo>
                      <a:pt x="512916" y="800148"/>
                    </a:lnTo>
                    <a:lnTo>
                      <a:pt x="504948" y="801742"/>
                    </a:lnTo>
                    <a:lnTo>
                      <a:pt x="496981" y="806522"/>
                    </a:lnTo>
                    <a:lnTo>
                      <a:pt x="493794" y="808116"/>
                    </a:lnTo>
                    <a:lnTo>
                      <a:pt x="492200" y="806522"/>
                    </a:lnTo>
                    <a:lnTo>
                      <a:pt x="492200" y="803335"/>
                    </a:lnTo>
                    <a:lnTo>
                      <a:pt x="493794" y="798555"/>
                    </a:lnTo>
                    <a:lnTo>
                      <a:pt x="493794" y="790786"/>
                    </a:lnTo>
                    <a:lnTo>
                      <a:pt x="492200" y="786006"/>
                    </a:lnTo>
                    <a:lnTo>
                      <a:pt x="498574" y="776445"/>
                    </a:lnTo>
                    <a:lnTo>
                      <a:pt x="500168" y="774851"/>
                    </a:lnTo>
                    <a:lnTo>
                      <a:pt x="504948" y="771664"/>
                    </a:lnTo>
                    <a:lnTo>
                      <a:pt x="509729" y="766883"/>
                    </a:lnTo>
                    <a:lnTo>
                      <a:pt x="514509" y="759115"/>
                    </a:lnTo>
                    <a:lnTo>
                      <a:pt x="517696" y="751147"/>
                    </a:lnTo>
                    <a:lnTo>
                      <a:pt x="517696" y="741586"/>
                    </a:lnTo>
                    <a:lnTo>
                      <a:pt x="516103" y="724257"/>
                    </a:lnTo>
                    <a:lnTo>
                      <a:pt x="514509" y="722663"/>
                    </a:lnTo>
                    <a:lnTo>
                      <a:pt x="509729" y="722663"/>
                    </a:lnTo>
                    <a:lnTo>
                      <a:pt x="506542" y="722663"/>
                    </a:lnTo>
                    <a:lnTo>
                      <a:pt x="504948" y="719476"/>
                    </a:lnTo>
                    <a:lnTo>
                      <a:pt x="501761" y="709915"/>
                    </a:lnTo>
                    <a:lnTo>
                      <a:pt x="498574" y="705134"/>
                    </a:lnTo>
                    <a:lnTo>
                      <a:pt x="493794" y="702147"/>
                    </a:lnTo>
                    <a:lnTo>
                      <a:pt x="492200" y="703541"/>
                    </a:lnTo>
                    <a:lnTo>
                      <a:pt x="489212" y="706728"/>
                    </a:lnTo>
                    <a:lnTo>
                      <a:pt x="489212" y="708321"/>
                    </a:lnTo>
                    <a:lnTo>
                      <a:pt x="482838" y="706728"/>
                    </a:lnTo>
                    <a:lnTo>
                      <a:pt x="476464" y="705134"/>
                    </a:lnTo>
                    <a:lnTo>
                      <a:pt x="471448" y="703880"/>
                    </a:lnTo>
                    <a:lnTo>
                      <a:pt x="473868" y="700250"/>
                    </a:lnTo>
                    <a:lnTo>
                      <a:pt x="473868" y="695487"/>
                    </a:lnTo>
                    <a:lnTo>
                      <a:pt x="470090" y="691709"/>
                    </a:lnTo>
                    <a:lnTo>
                      <a:pt x="470090" y="690992"/>
                    </a:lnTo>
                    <a:lnTo>
                      <a:pt x="463716" y="684618"/>
                    </a:lnTo>
                    <a:lnTo>
                      <a:pt x="458935" y="679837"/>
                    </a:lnTo>
                    <a:lnTo>
                      <a:pt x="446386" y="689398"/>
                    </a:lnTo>
                    <a:lnTo>
                      <a:pt x="443199" y="689398"/>
                    </a:lnTo>
                    <a:lnTo>
                      <a:pt x="433638" y="686211"/>
                    </a:lnTo>
                    <a:lnTo>
                      <a:pt x="432044" y="684618"/>
                    </a:lnTo>
                    <a:lnTo>
                      <a:pt x="427264" y="684618"/>
                    </a:lnTo>
                    <a:lnTo>
                      <a:pt x="422683" y="687805"/>
                    </a:lnTo>
                    <a:lnTo>
                      <a:pt x="413121" y="695772"/>
                    </a:lnTo>
                    <a:lnTo>
                      <a:pt x="405154" y="698960"/>
                    </a:lnTo>
                    <a:lnTo>
                      <a:pt x="400373" y="702147"/>
                    </a:lnTo>
                    <a:lnTo>
                      <a:pt x="389418" y="713102"/>
                    </a:lnTo>
                    <a:lnTo>
                      <a:pt x="386231" y="716289"/>
                    </a:lnTo>
                    <a:lnTo>
                      <a:pt x="379857" y="719476"/>
                    </a:lnTo>
                    <a:lnTo>
                      <a:pt x="371889" y="719476"/>
                    </a:lnTo>
                    <a:lnTo>
                      <a:pt x="370295" y="719476"/>
                    </a:lnTo>
                    <a:lnTo>
                      <a:pt x="367108" y="713102"/>
                    </a:lnTo>
                    <a:lnTo>
                      <a:pt x="363921" y="711509"/>
                    </a:lnTo>
                    <a:lnTo>
                      <a:pt x="360933" y="711509"/>
                    </a:lnTo>
                    <a:lnTo>
                      <a:pt x="345197" y="709915"/>
                    </a:lnTo>
                    <a:lnTo>
                      <a:pt x="340616" y="708321"/>
                    </a:lnTo>
                    <a:lnTo>
                      <a:pt x="337429" y="705134"/>
                    </a:lnTo>
                    <a:lnTo>
                      <a:pt x="334242" y="705134"/>
                    </a:lnTo>
                    <a:lnTo>
                      <a:pt x="332648" y="706728"/>
                    </a:lnTo>
                    <a:lnTo>
                      <a:pt x="329461" y="709915"/>
                    </a:lnTo>
                    <a:lnTo>
                      <a:pt x="323087" y="714696"/>
                    </a:lnTo>
                    <a:lnTo>
                      <a:pt x="313666" y="729500"/>
                    </a:lnTo>
                    <a:lnTo>
                      <a:pt x="313531" y="728825"/>
                    </a:lnTo>
                    <a:lnTo>
                      <a:pt x="313531" y="719300"/>
                    </a:lnTo>
                    <a:lnTo>
                      <a:pt x="311943" y="717712"/>
                    </a:lnTo>
                    <a:lnTo>
                      <a:pt x="310356" y="717712"/>
                    </a:lnTo>
                    <a:lnTo>
                      <a:pt x="310339" y="717712"/>
                    </a:lnTo>
                    <a:lnTo>
                      <a:pt x="310339" y="714696"/>
                    </a:lnTo>
                    <a:lnTo>
                      <a:pt x="308945" y="713102"/>
                    </a:lnTo>
                    <a:lnTo>
                      <a:pt x="307351" y="713102"/>
                    </a:lnTo>
                    <a:lnTo>
                      <a:pt x="302571" y="713102"/>
                    </a:lnTo>
                    <a:lnTo>
                      <a:pt x="299384" y="714696"/>
                    </a:lnTo>
                    <a:lnTo>
                      <a:pt x="293009" y="713102"/>
                    </a:lnTo>
                    <a:lnTo>
                      <a:pt x="289822" y="716289"/>
                    </a:lnTo>
                    <a:lnTo>
                      <a:pt x="288229" y="714696"/>
                    </a:lnTo>
                    <a:lnTo>
                      <a:pt x="278668" y="714696"/>
                    </a:lnTo>
                    <a:lnTo>
                      <a:pt x="275680" y="711509"/>
                    </a:lnTo>
                    <a:lnTo>
                      <a:pt x="270899" y="708321"/>
                    </a:lnTo>
                    <a:lnTo>
                      <a:pt x="266119" y="708321"/>
                    </a:lnTo>
                    <a:lnTo>
                      <a:pt x="266119" y="713102"/>
                    </a:lnTo>
                    <a:lnTo>
                      <a:pt x="262932" y="713102"/>
                    </a:lnTo>
                    <a:lnTo>
                      <a:pt x="256558" y="709915"/>
                    </a:lnTo>
                    <a:lnTo>
                      <a:pt x="256558" y="713102"/>
                    </a:lnTo>
                    <a:lnTo>
                      <a:pt x="254964" y="714696"/>
                    </a:lnTo>
                    <a:lnTo>
                      <a:pt x="253371" y="709915"/>
                    </a:lnTo>
                    <a:lnTo>
                      <a:pt x="248590" y="703541"/>
                    </a:lnTo>
                    <a:lnTo>
                      <a:pt x="245602" y="705134"/>
                    </a:lnTo>
                    <a:lnTo>
                      <a:pt x="236041" y="703541"/>
                    </a:lnTo>
                    <a:lnTo>
                      <a:pt x="236041" y="700553"/>
                    </a:lnTo>
                    <a:lnTo>
                      <a:pt x="237635" y="697366"/>
                    </a:lnTo>
                    <a:lnTo>
                      <a:pt x="236041" y="697366"/>
                    </a:lnTo>
                    <a:lnTo>
                      <a:pt x="231260" y="698960"/>
                    </a:lnTo>
                    <a:lnTo>
                      <a:pt x="218512" y="689398"/>
                    </a:lnTo>
                    <a:lnTo>
                      <a:pt x="218512" y="686211"/>
                    </a:lnTo>
                    <a:lnTo>
                      <a:pt x="216919" y="683024"/>
                    </a:lnTo>
                    <a:lnTo>
                      <a:pt x="213931" y="681431"/>
                    </a:lnTo>
                    <a:lnTo>
                      <a:pt x="207557" y="681431"/>
                    </a:lnTo>
                    <a:lnTo>
                      <a:pt x="207557" y="684618"/>
                    </a:lnTo>
                    <a:lnTo>
                      <a:pt x="199589" y="675057"/>
                    </a:lnTo>
                    <a:lnTo>
                      <a:pt x="196402" y="671870"/>
                    </a:lnTo>
                    <a:lnTo>
                      <a:pt x="194809" y="673463"/>
                    </a:lnTo>
                    <a:lnTo>
                      <a:pt x="190028" y="671870"/>
                    </a:lnTo>
                    <a:lnTo>
                      <a:pt x="183853" y="665695"/>
                    </a:lnTo>
                    <a:lnTo>
                      <a:pt x="175885" y="662508"/>
                    </a:lnTo>
                    <a:lnTo>
                      <a:pt x="174292" y="656134"/>
                    </a:lnTo>
                    <a:lnTo>
                      <a:pt x="164731" y="652947"/>
                    </a:lnTo>
                    <a:lnTo>
                      <a:pt x="163137" y="656134"/>
                    </a:lnTo>
                    <a:lnTo>
                      <a:pt x="159950" y="654540"/>
                    </a:lnTo>
                    <a:lnTo>
                      <a:pt x="158357" y="660914"/>
                    </a:lnTo>
                    <a:lnTo>
                      <a:pt x="156763" y="664101"/>
                    </a:lnTo>
                    <a:lnTo>
                      <a:pt x="153775" y="662508"/>
                    </a:lnTo>
                    <a:lnTo>
                      <a:pt x="150588" y="659321"/>
                    </a:lnTo>
                    <a:lnTo>
                      <a:pt x="142621" y="652947"/>
                    </a:lnTo>
                    <a:lnTo>
                      <a:pt x="138541" y="652131"/>
                    </a:lnTo>
                    <a:lnTo>
                      <a:pt x="138905" y="651037"/>
                    </a:lnTo>
                    <a:lnTo>
                      <a:pt x="135512" y="648775"/>
                    </a:lnTo>
                    <a:lnTo>
                      <a:pt x="136247" y="646572"/>
                    </a:lnTo>
                    <a:lnTo>
                      <a:pt x="126685" y="640198"/>
                    </a:lnTo>
                    <a:lnTo>
                      <a:pt x="122104" y="641792"/>
                    </a:lnTo>
                    <a:lnTo>
                      <a:pt x="115730" y="632430"/>
                    </a:lnTo>
                    <a:lnTo>
                      <a:pt x="112543" y="629243"/>
                    </a:lnTo>
                    <a:lnTo>
                      <a:pt x="107762" y="632430"/>
                    </a:lnTo>
                    <a:lnTo>
                      <a:pt x="107155" y="632430"/>
                    </a:lnTo>
                    <a:lnTo>
                      <a:pt x="107155" y="631987"/>
                    </a:lnTo>
                    <a:lnTo>
                      <a:pt x="108743" y="628812"/>
                    </a:lnTo>
                    <a:lnTo>
                      <a:pt x="107155" y="625637"/>
                    </a:lnTo>
                    <a:lnTo>
                      <a:pt x="107155" y="620875"/>
                    </a:lnTo>
                    <a:lnTo>
                      <a:pt x="104575" y="617435"/>
                    </a:lnTo>
                    <a:lnTo>
                      <a:pt x="104575" y="616495"/>
                    </a:lnTo>
                    <a:lnTo>
                      <a:pt x="102137" y="613244"/>
                    </a:lnTo>
                    <a:lnTo>
                      <a:pt x="100805" y="606587"/>
                    </a:lnTo>
                    <a:lnTo>
                      <a:pt x="107155" y="605000"/>
                    </a:lnTo>
                    <a:lnTo>
                      <a:pt x="108743" y="608175"/>
                    </a:lnTo>
                    <a:lnTo>
                      <a:pt x="111918" y="611350"/>
                    </a:lnTo>
                    <a:lnTo>
                      <a:pt x="115093" y="609762"/>
                    </a:lnTo>
                    <a:lnTo>
                      <a:pt x="118268" y="608175"/>
                    </a:lnTo>
                    <a:lnTo>
                      <a:pt x="124618" y="603412"/>
                    </a:lnTo>
                    <a:lnTo>
                      <a:pt x="122117" y="599245"/>
                    </a:lnTo>
                    <a:lnTo>
                      <a:pt x="123093" y="598696"/>
                    </a:lnTo>
                    <a:cubicBezTo>
                      <a:pt x="122265" y="598395"/>
                      <a:pt x="121464" y="598012"/>
                      <a:pt x="120926" y="597201"/>
                    </a:cubicBezTo>
                    <a:lnTo>
                      <a:pt x="119868" y="595438"/>
                    </a:lnTo>
                    <a:lnTo>
                      <a:pt x="121443" y="590712"/>
                    </a:lnTo>
                    <a:lnTo>
                      <a:pt x="117485" y="590712"/>
                    </a:lnTo>
                    <a:lnTo>
                      <a:pt x="118917" y="586417"/>
                    </a:lnTo>
                    <a:lnTo>
                      <a:pt x="113386" y="586417"/>
                    </a:lnTo>
                    <a:lnTo>
                      <a:pt x="112543" y="584550"/>
                    </a:lnTo>
                    <a:lnTo>
                      <a:pt x="112543" y="583230"/>
                    </a:lnTo>
                    <a:lnTo>
                      <a:pt x="111947" y="583230"/>
                    </a:lnTo>
                    <a:cubicBezTo>
                      <a:pt x="111250" y="581687"/>
                      <a:pt x="111214" y="581608"/>
                      <a:pt x="111212" y="581604"/>
                    </a:cubicBezTo>
                    <a:cubicBezTo>
                      <a:pt x="111212" y="580562"/>
                      <a:pt x="111212" y="579519"/>
                      <a:pt x="111212" y="578477"/>
                    </a:cubicBezTo>
                    <a:cubicBezTo>
                      <a:pt x="116699" y="567098"/>
                      <a:pt x="116837" y="566812"/>
                      <a:pt x="116840" y="566805"/>
                    </a:cubicBezTo>
                    <a:cubicBezTo>
                      <a:pt x="118508" y="565346"/>
                      <a:pt x="120384" y="563886"/>
                      <a:pt x="123093" y="562636"/>
                    </a:cubicBezTo>
                    <a:cubicBezTo>
                      <a:pt x="118716" y="562636"/>
                      <a:pt x="118716" y="562636"/>
                      <a:pt x="119133" y="561802"/>
                    </a:cubicBezTo>
                    <a:cubicBezTo>
                      <a:pt x="126220" y="558467"/>
                      <a:pt x="139769" y="551380"/>
                      <a:pt x="135183" y="538665"/>
                    </a:cubicBezTo>
                    <a:cubicBezTo>
                      <a:pt x="135809" y="540333"/>
                      <a:pt x="110379" y="526576"/>
                      <a:pt x="110795" y="526576"/>
                    </a:cubicBezTo>
                    <a:cubicBezTo>
                      <a:pt x="105269" y="526014"/>
                      <a:pt x="96712" y="531850"/>
                      <a:pt x="88105" y="535661"/>
                    </a:cubicBezTo>
                    <a:lnTo>
                      <a:pt x="88105" y="533562"/>
                    </a:lnTo>
                    <a:lnTo>
                      <a:pt x="85652" y="535198"/>
                    </a:lnTo>
                    <a:lnTo>
                      <a:pt x="85652" y="529249"/>
                    </a:lnTo>
                    <a:lnTo>
                      <a:pt x="80872" y="532237"/>
                    </a:lnTo>
                    <a:lnTo>
                      <a:pt x="79278" y="529249"/>
                    </a:lnTo>
                    <a:lnTo>
                      <a:pt x="76091" y="529249"/>
                    </a:lnTo>
                    <a:lnTo>
                      <a:pt x="64936" y="527656"/>
                    </a:lnTo>
                    <a:lnTo>
                      <a:pt x="58761" y="522875"/>
                    </a:lnTo>
                    <a:lnTo>
                      <a:pt x="57168" y="521282"/>
                    </a:lnTo>
                    <a:lnTo>
                      <a:pt x="57168" y="519688"/>
                    </a:lnTo>
                    <a:lnTo>
                      <a:pt x="55667" y="519688"/>
                    </a:lnTo>
                    <a:cubicBezTo>
                      <a:pt x="50792" y="517113"/>
                      <a:pt x="49374" y="508701"/>
                      <a:pt x="47220" y="509484"/>
                    </a:cubicBezTo>
                    <a:cubicBezTo>
                      <a:pt x="44405" y="514511"/>
                      <a:pt x="44307" y="514689"/>
                      <a:pt x="44302" y="514695"/>
                    </a:cubicBezTo>
                    <a:cubicBezTo>
                      <a:pt x="44160" y="514248"/>
                      <a:pt x="43988" y="513766"/>
                      <a:pt x="43614" y="513332"/>
                    </a:cubicBezTo>
                    <a:lnTo>
                      <a:pt x="46013" y="508533"/>
                    </a:lnTo>
                    <a:lnTo>
                      <a:pt x="46013" y="503753"/>
                    </a:lnTo>
                    <a:lnTo>
                      <a:pt x="42826" y="500566"/>
                    </a:lnTo>
                    <a:lnTo>
                      <a:pt x="39639" y="495984"/>
                    </a:lnTo>
                    <a:lnTo>
                      <a:pt x="33265" y="495984"/>
                    </a:lnTo>
                    <a:lnTo>
                      <a:pt x="31672" y="497578"/>
                    </a:lnTo>
                    <a:lnTo>
                      <a:pt x="31672" y="492797"/>
                    </a:lnTo>
                    <a:lnTo>
                      <a:pt x="27090" y="491204"/>
                    </a:lnTo>
                    <a:lnTo>
                      <a:pt x="23903" y="491204"/>
                    </a:lnTo>
                    <a:lnTo>
                      <a:pt x="20716" y="492797"/>
                    </a:lnTo>
                    <a:lnTo>
                      <a:pt x="19123" y="491204"/>
                    </a:lnTo>
                    <a:lnTo>
                      <a:pt x="17529" y="491204"/>
                    </a:lnTo>
                    <a:lnTo>
                      <a:pt x="15935" y="489610"/>
                    </a:lnTo>
                    <a:lnTo>
                      <a:pt x="14342" y="489610"/>
                    </a:lnTo>
                    <a:lnTo>
                      <a:pt x="14342" y="486423"/>
                    </a:lnTo>
                    <a:lnTo>
                      <a:pt x="19123" y="486423"/>
                    </a:lnTo>
                    <a:lnTo>
                      <a:pt x="20716" y="484830"/>
                    </a:lnTo>
                    <a:lnTo>
                      <a:pt x="23903" y="483236"/>
                    </a:lnTo>
                    <a:lnTo>
                      <a:pt x="25497" y="480049"/>
                    </a:lnTo>
                    <a:lnTo>
                      <a:pt x="27090" y="478456"/>
                    </a:lnTo>
                    <a:lnTo>
                      <a:pt x="25497" y="476862"/>
                    </a:lnTo>
                    <a:lnTo>
                      <a:pt x="27090" y="472082"/>
                    </a:lnTo>
                    <a:lnTo>
                      <a:pt x="23903" y="468895"/>
                    </a:lnTo>
                    <a:lnTo>
                      <a:pt x="25497" y="464313"/>
                    </a:lnTo>
                    <a:lnTo>
                      <a:pt x="25497" y="462720"/>
                    </a:lnTo>
                    <a:lnTo>
                      <a:pt x="23903" y="462720"/>
                    </a:lnTo>
                    <a:lnTo>
                      <a:pt x="23903" y="459533"/>
                    </a:lnTo>
                    <a:lnTo>
                      <a:pt x="23903" y="456346"/>
                    </a:lnTo>
                    <a:lnTo>
                      <a:pt x="20716" y="451565"/>
                    </a:lnTo>
                    <a:lnTo>
                      <a:pt x="17529" y="448378"/>
                    </a:lnTo>
                    <a:lnTo>
                      <a:pt x="11155" y="448378"/>
                    </a:lnTo>
                    <a:lnTo>
                      <a:pt x="9561" y="448378"/>
                    </a:lnTo>
                    <a:lnTo>
                      <a:pt x="7968" y="449971"/>
                    </a:lnTo>
                    <a:lnTo>
                      <a:pt x="3187" y="449971"/>
                    </a:lnTo>
                    <a:lnTo>
                      <a:pt x="0" y="445191"/>
                    </a:lnTo>
                    <a:lnTo>
                      <a:pt x="0" y="442004"/>
                    </a:lnTo>
                    <a:lnTo>
                      <a:pt x="1594" y="438817"/>
                    </a:lnTo>
                    <a:lnTo>
                      <a:pt x="0" y="426268"/>
                    </a:lnTo>
                    <a:lnTo>
                      <a:pt x="1594" y="426268"/>
                    </a:lnTo>
                    <a:lnTo>
                      <a:pt x="3187" y="416707"/>
                    </a:lnTo>
                    <a:lnTo>
                      <a:pt x="3187" y="415113"/>
                    </a:lnTo>
                    <a:lnTo>
                      <a:pt x="6374" y="411926"/>
                    </a:lnTo>
                    <a:lnTo>
                      <a:pt x="19123" y="403958"/>
                    </a:lnTo>
                    <a:lnTo>
                      <a:pt x="36452" y="394597"/>
                    </a:lnTo>
                    <a:lnTo>
                      <a:pt x="38046" y="394597"/>
                    </a:lnTo>
                    <a:lnTo>
                      <a:pt x="39639" y="394597"/>
                    </a:lnTo>
                    <a:lnTo>
                      <a:pt x="41233" y="402564"/>
                    </a:lnTo>
                    <a:lnTo>
                      <a:pt x="44420" y="402564"/>
                    </a:lnTo>
                    <a:lnTo>
                      <a:pt x="49200" y="400971"/>
                    </a:lnTo>
                    <a:lnTo>
                      <a:pt x="57168" y="399377"/>
                    </a:lnTo>
                    <a:lnTo>
                      <a:pt x="60156" y="396190"/>
                    </a:lnTo>
                    <a:lnTo>
                      <a:pt x="64936" y="386629"/>
                    </a:lnTo>
                    <a:lnTo>
                      <a:pt x="68123" y="380255"/>
                    </a:lnTo>
                    <a:lnTo>
                      <a:pt x="71310" y="380255"/>
                    </a:lnTo>
                    <a:lnTo>
                      <a:pt x="82465" y="383442"/>
                    </a:lnTo>
                    <a:lnTo>
                      <a:pt x="87246" y="383442"/>
                    </a:lnTo>
                    <a:lnTo>
                      <a:pt x="90433" y="381848"/>
                    </a:lnTo>
                    <a:lnTo>
                      <a:pt x="96608" y="377068"/>
                    </a:lnTo>
                    <a:lnTo>
                      <a:pt x="102982" y="369299"/>
                    </a:lnTo>
                    <a:lnTo>
                      <a:pt x="107762" y="366112"/>
                    </a:lnTo>
                    <a:lnTo>
                      <a:pt x="110949" y="362925"/>
                    </a:lnTo>
                    <a:lnTo>
                      <a:pt x="123498" y="358145"/>
                    </a:lnTo>
                    <a:lnTo>
                      <a:pt x="133060" y="356551"/>
                    </a:lnTo>
                    <a:lnTo>
                      <a:pt x="136247" y="353364"/>
                    </a:lnTo>
                    <a:lnTo>
                      <a:pt x="136247" y="351771"/>
                    </a:lnTo>
                    <a:lnTo>
                      <a:pt x="136247" y="348584"/>
                    </a:lnTo>
                    <a:lnTo>
                      <a:pt x="134653" y="339022"/>
                    </a:lnTo>
                    <a:lnTo>
                      <a:pt x="134653" y="334441"/>
                    </a:lnTo>
                    <a:lnTo>
                      <a:pt x="137840" y="328067"/>
                    </a:lnTo>
                    <a:lnTo>
                      <a:pt x="144214" y="321693"/>
                    </a:lnTo>
                    <a:lnTo>
                      <a:pt x="145808" y="316912"/>
                    </a:lnTo>
                    <a:lnTo>
                      <a:pt x="145808" y="310538"/>
                    </a:lnTo>
                    <a:lnTo>
                      <a:pt x="142621" y="305957"/>
                    </a:lnTo>
                    <a:lnTo>
                      <a:pt x="139434" y="297989"/>
                    </a:lnTo>
                    <a:lnTo>
                      <a:pt x="139434" y="280460"/>
                    </a:lnTo>
                    <a:lnTo>
                      <a:pt x="134653" y="277273"/>
                    </a:lnTo>
                    <a:lnTo>
                      <a:pt x="131466" y="278867"/>
                    </a:lnTo>
                    <a:lnTo>
                      <a:pt x="128279" y="275680"/>
                    </a:lnTo>
                    <a:lnTo>
                      <a:pt x="129872" y="272692"/>
                    </a:lnTo>
                    <a:lnTo>
                      <a:pt x="131466" y="269505"/>
                    </a:lnTo>
                    <a:lnTo>
                      <a:pt x="134653" y="266318"/>
                    </a:lnTo>
                    <a:lnTo>
                      <a:pt x="152182" y="263131"/>
                    </a:lnTo>
                    <a:lnTo>
                      <a:pt x="161544" y="261537"/>
                    </a:lnTo>
                    <a:lnTo>
                      <a:pt x="164731" y="259944"/>
                    </a:lnTo>
                    <a:lnTo>
                      <a:pt x="169511" y="263131"/>
                    </a:lnTo>
                    <a:lnTo>
                      <a:pt x="180666" y="266318"/>
                    </a:lnTo>
                    <a:lnTo>
                      <a:pt x="183853" y="264724"/>
                    </a:lnTo>
                    <a:lnTo>
                      <a:pt x="185447" y="263131"/>
                    </a:lnTo>
                    <a:lnTo>
                      <a:pt x="188434" y="259944"/>
                    </a:lnTo>
                    <a:lnTo>
                      <a:pt x="186841" y="256757"/>
                    </a:lnTo>
                    <a:lnTo>
                      <a:pt x="180666" y="248789"/>
                    </a:lnTo>
                    <a:lnTo>
                      <a:pt x="182260" y="244008"/>
                    </a:lnTo>
                    <a:lnTo>
                      <a:pt x="185447" y="234646"/>
                    </a:lnTo>
                    <a:lnTo>
                      <a:pt x="188434" y="225085"/>
                    </a:lnTo>
                    <a:lnTo>
                      <a:pt x="193215" y="209349"/>
                    </a:lnTo>
                    <a:lnTo>
                      <a:pt x="197996" y="201382"/>
                    </a:lnTo>
                    <a:lnTo>
                      <a:pt x="207557" y="206162"/>
                    </a:lnTo>
                    <a:lnTo>
                      <a:pt x="213931" y="207756"/>
                    </a:lnTo>
                    <a:lnTo>
                      <a:pt x="220106" y="209349"/>
                    </a:lnTo>
                    <a:lnTo>
                      <a:pt x="232854" y="210744"/>
                    </a:lnTo>
                    <a:lnTo>
                      <a:pt x="239228" y="209349"/>
                    </a:lnTo>
                    <a:lnTo>
                      <a:pt x="244009" y="207756"/>
                    </a:lnTo>
                    <a:lnTo>
                      <a:pt x="246996" y="202975"/>
                    </a:lnTo>
                    <a:lnTo>
                      <a:pt x="248590" y="196601"/>
                    </a:lnTo>
                    <a:lnTo>
                      <a:pt x="246996" y="187040"/>
                    </a:lnTo>
                    <a:lnTo>
                      <a:pt x="245602" y="177678"/>
                    </a:lnTo>
                    <a:lnTo>
                      <a:pt x="250184" y="169710"/>
                    </a:lnTo>
                    <a:lnTo>
                      <a:pt x="253371" y="164930"/>
                    </a:lnTo>
                    <a:lnTo>
                      <a:pt x="264525" y="163336"/>
                    </a:lnTo>
                    <a:lnTo>
                      <a:pt x="267712" y="163336"/>
                    </a:lnTo>
                    <a:lnTo>
                      <a:pt x="270899" y="159950"/>
                    </a:lnTo>
                    <a:lnTo>
                      <a:pt x="270899" y="153576"/>
                    </a:lnTo>
                    <a:lnTo>
                      <a:pt x="270899" y="148795"/>
                    </a:lnTo>
                    <a:lnTo>
                      <a:pt x="274086" y="145608"/>
                    </a:lnTo>
                    <a:lnTo>
                      <a:pt x="278668" y="144015"/>
                    </a:lnTo>
                    <a:lnTo>
                      <a:pt x="283448" y="142421"/>
                    </a:lnTo>
                    <a:lnTo>
                      <a:pt x="285042" y="142421"/>
                    </a:lnTo>
                    <a:lnTo>
                      <a:pt x="289822" y="142421"/>
                    </a:lnTo>
                    <a:lnTo>
                      <a:pt x="293009" y="142421"/>
                    </a:lnTo>
                    <a:lnTo>
                      <a:pt x="293009" y="144015"/>
                    </a:lnTo>
                    <a:lnTo>
                      <a:pt x="294603" y="148795"/>
                    </a:lnTo>
                    <a:lnTo>
                      <a:pt x="297790" y="156763"/>
                    </a:lnTo>
                    <a:lnTo>
                      <a:pt x="300977" y="163336"/>
                    </a:lnTo>
                    <a:lnTo>
                      <a:pt x="311933" y="174491"/>
                    </a:lnTo>
                    <a:lnTo>
                      <a:pt x="319900" y="180666"/>
                    </a:lnTo>
                    <a:lnTo>
                      <a:pt x="326274" y="180666"/>
                    </a:lnTo>
                    <a:lnTo>
                      <a:pt x="332648" y="182259"/>
                    </a:lnTo>
                    <a:lnTo>
                      <a:pt x="339023" y="185446"/>
                    </a:lnTo>
                    <a:lnTo>
                      <a:pt x="342010" y="187040"/>
                    </a:lnTo>
                    <a:lnTo>
                      <a:pt x="346791" y="195008"/>
                    </a:lnTo>
                    <a:lnTo>
                      <a:pt x="356153" y="215524"/>
                    </a:lnTo>
                    <a:lnTo>
                      <a:pt x="360933" y="225085"/>
                    </a:lnTo>
                    <a:lnTo>
                      <a:pt x="359340" y="229866"/>
                    </a:lnTo>
                    <a:lnTo>
                      <a:pt x="356153" y="241021"/>
                    </a:lnTo>
                    <a:lnTo>
                      <a:pt x="354559" y="245602"/>
                    </a:lnTo>
                    <a:lnTo>
                      <a:pt x="351572" y="250383"/>
                    </a:lnTo>
                    <a:lnTo>
                      <a:pt x="351572" y="251976"/>
                    </a:lnTo>
                    <a:lnTo>
                      <a:pt x="351572" y="258350"/>
                    </a:lnTo>
                    <a:lnTo>
                      <a:pt x="354559" y="261537"/>
                    </a:lnTo>
                    <a:lnTo>
                      <a:pt x="360933" y="264724"/>
                    </a:lnTo>
                    <a:lnTo>
                      <a:pt x="370295" y="267911"/>
                    </a:lnTo>
                    <a:lnTo>
                      <a:pt x="384637" y="267911"/>
                    </a:lnTo>
                    <a:lnTo>
                      <a:pt x="394198" y="267911"/>
                    </a:lnTo>
                    <a:lnTo>
                      <a:pt x="400373" y="269505"/>
                    </a:lnTo>
                    <a:lnTo>
                      <a:pt x="409934" y="272692"/>
                    </a:lnTo>
                    <a:lnTo>
                      <a:pt x="414715" y="275680"/>
                    </a:lnTo>
                    <a:lnTo>
                      <a:pt x="430451" y="286834"/>
                    </a:lnTo>
                    <a:lnTo>
                      <a:pt x="438419" y="290022"/>
                    </a:lnTo>
                    <a:lnTo>
                      <a:pt x="444793" y="291615"/>
                    </a:lnTo>
                    <a:lnTo>
                      <a:pt x="446386" y="299583"/>
                    </a:lnTo>
                    <a:lnTo>
                      <a:pt x="460529" y="326473"/>
                    </a:lnTo>
                    <a:lnTo>
                      <a:pt x="465309" y="332847"/>
                    </a:lnTo>
                    <a:lnTo>
                      <a:pt x="470090" y="334441"/>
                    </a:lnTo>
                    <a:lnTo>
                      <a:pt x="487619" y="336035"/>
                    </a:lnTo>
                    <a:lnTo>
                      <a:pt x="498574" y="337628"/>
                    </a:lnTo>
                    <a:lnTo>
                      <a:pt x="506542" y="339022"/>
                    </a:lnTo>
                    <a:lnTo>
                      <a:pt x="517696" y="339022"/>
                    </a:lnTo>
                    <a:lnTo>
                      <a:pt x="544587" y="339022"/>
                    </a:lnTo>
                    <a:lnTo>
                      <a:pt x="552555" y="339022"/>
                    </a:lnTo>
                    <a:lnTo>
                      <a:pt x="563510" y="339022"/>
                    </a:lnTo>
                    <a:lnTo>
                      <a:pt x="579445" y="340616"/>
                    </a:lnTo>
                    <a:lnTo>
                      <a:pt x="584027" y="343803"/>
                    </a:lnTo>
                    <a:lnTo>
                      <a:pt x="591994" y="350177"/>
                    </a:lnTo>
                    <a:lnTo>
                      <a:pt x="601556" y="354958"/>
                    </a:lnTo>
                    <a:lnTo>
                      <a:pt x="615698" y="359738"/>
                    </a:lnTo>
                    <a:lnTo>
                      <a:pt x="625259" y="361332"/>
                    </a:lnTo>
                    <a:lnTo>
                      <a:pt x="631633" y="361332"/>
                    </a:lnTo>
                    <a:lnTo>
                      <a:pt x="636414" y="361332"/>
                    </a:lnTo>
                    <a:lnTo>
                      <a:pt x="639601" y="366112"/>
                    </a:lnTo>
                    <a:lnTo>
                      <a:pt x="642788" y="367706"/>
                    </a:lnTo>
                    <a:lnTo>
                      <a:pt x="647369" y="367706"/>
                    </a:lnTo>
                    <a:lnTo>
                      <a:pt x="653744" y="364519"/>
                    </a:lnTo>
                    <a:lnTo>
                      <a:pt x="668085" y="358145"/>
                    </a:lnTo>
                    <a:lnTo>
                      <a:pt x="669679" y="356551"/>
                    </a:lnTo>
                    <a:lnTo>
                      <a:pt x="677646" y="353364"/>
                    </a:lnTo>
                    <a:lnTo>
                      <a:pt x="683821" y="348584"/>
                    </a:lnTo>
                    <a:lnTo>
                      <a:pt x="696569" y="343803"/>
                    </a:lnTo>
                    <a:lnTo>
                      <a:pt x="707724" y="343803"/>
                    </a:lnTo>
                    <a:lnTo>
                      <a:pt x="721867" y="343803"/>
                    </a:lnTo>
                    <a:lnTo>
                      <a:pt x="731428" y="345396"/>
                    </a:lnTo>
                    <a:lnTo>
                      <a:pt x="737802" y="343803"/>
                    </a:lnTo>
                    <a:lnTo>
                      <a:pt x="755131" y="334441"/>
                    </a:lnTo>
                    <a:lnTo>
                      <a:pt x="758319" y="332847"/>
                    </a:lnTo>
                    <a:lnTo>
                      <a:pt x="769473" y="318506"/>
                    </a:lnTo>
                    <a:lnTo>
                      <a:pt x="774055" y="313725"/>
                    </a:lnTo>
                    <a:lnTo>
                      <a:pt x="786803" y="310538"/>
                    </a:lnTo>
                    <a:lnTo>
                      <a:pt x="789990" y="307351"/>
                    </a:lnTo>
                    <a:lnTo>
                      <a:pt x="791583" y="304363"/>
                    </a:lnTo>
                    <a:lnTo>
                      <a:pt x="788396" y="301176"/>
                    </a:lnTo>
                    <a:lnTo>
                      <a:pt x="783616" y="294802"/>
                    </a:lnTo>
                    <a:lnTo>
                      <a:pt x="780429" y="288428"/>
                    </a:lnTo>
                    <a:lnTo>
                      <a:pt x="778835" y="283647"/>
                    </a:lnTo>
                    <a:lnTo>
                      <a:pt x="782022" y="277273"/>
                    </a:lnTo>
                    <a:lnTo>
                      <a:pt x="786803" y="271098"/>
                    </a:lnTo>
                    <a:lnTo>
                      <a:pt x="791583" y="267911"/>
                    </a:lnTo>
                    <a:lnTo>
                      <a:pt x="793177" y="266318"/>
                    </a:lnTo>
                    <a:lnTo>
                      <a:pt x="801144" y="267911"/>
                    </a:lnTo>
                    <a:lnTo>
                      <a:pt x="807319" y="272692"/>
                    </a:lnTo>
                    <a:lnTo>
                      <a:pt x="812100" y="275680"/>
                    </a:lnTo>
                    <a:lnTo>
                      <a:pt x="821661" y="275680"/>
                    </a:lnTo>
                    <a:lnTo>
                      <a:pt x="829629" y="274285"/>
                    </a:lnTo>
                    <a:lnTo>
                      <a:pt x="836003" y="269505"/>
                    </a:lnTo>
                    <a:lnTo>
                      <a:pt x="846958" y="256757"/>
                    </a:lnTo>
                    <a:lnTo>
                      <a:pt x="848552" y="256757"/>
                    </a:lnTo>
                    <a:lnTo>
                      <a:pt x="853332" y="256757"/>
                    </a:lnTo>
                    <a:lnTo>
                      <a:pt x="858113" y="258350"/>
                    </a:lnTo>
                    <a:lnTo>
                      <a:pt x="867674" y="256757"/>
                    </a:lnTo>
                    <a:lnTo>
                      <a:pt x="872256" y="251976"/>
                    </a:lnTo>
                    <a:lnTo>
                      <a:pt x="877036" y="250383"/>
                    </a:lnTo>
                    <a:lnTo>
                      <a:pt x="878630" y="247195"/>
                    </a:lnTo>
                    <a:lnTo>
                      <a:pt x="881817" y="236240"/>
                    </a:lnTo>
                    <a:lnTo>
                      <a:pt x="885004" y="231459"/>
                    </a:lnTo>
                    <a:lnTo>
                      <a:pt x="888191" y="229866"/>
                    </a:lnTo>
                    <a:lnTo>
                      <a:pt x="892971" y="228272"/>
                    </a:lnTo>
                    <a:lnTo>
                      <a:pt x="897752" y="229866"/>
                    </a:lnTo>
                    <a:lnTo>
                      <a:pt x="900740" y="228272"/>
                    </a:lnTo>
                    <a:lnTo>
                      <a:pt x="908707" y="223492"/>
                    </a:lnTo>
                    <a:lnTo>
                      <a:pt x="913488" y="221898"/>
                    </a:lnTo>
                    <a:lnTo>
                      <a:pt x="923049" y="218711"/>
                    </a:lnTo>
                    <a:lnTo>
                      <a:pt x="931017" y="218711"/>
                    </a:lnTo>
                    <a:lnTo>
                      <a:pt x="934005" y="220305"/>
                    </a:lnTo>
                    <a:lnTo>
                      <a:pt x="945159" y="220305"/>
                    </a:lnTo>
                    <a:lnTo>
                      <a:pt x="948346" y="221898"/>
                    </a:lnTo>
                    <a:lnTo>
                      <a:pt x="953127" y="218711"/>
                    </a:lnTo>
                    <a:lnTo>
                      <a:pt x="953127" y="215524"/>
                    </a:lnTo>
                    <a:lnTo>
                      <a:pt x="953127" y="212337"/>
                    </a:lnTo>
                    <a:lnTo>
                      <a:pt x="948346" y="204569"/>
                    </a:lnTo>
                    <a:lnTo>
                      <a:pt x="938785" y="191821"/>
                    </a:lnTo>
                    <a:lnTo>
                      <a:pt x="932411" y="185446"/>
                    </a:lnTo>
                    <a:lnTo>
                      <a:pt x="926236" y="182259"/>
                    </a:lnTo>
                    <a:lnTo>
                      <a:pt x="918269" y="179072"/>
                    </a:lnTo>
                    <a:lnTo>
                      <a:pt x="915081" y="179072"/>
                    </a:lnTo>
                    <a:lnTo>
                      <a:pt x="902333" y="190227"/>
                    </a:lnTo>
                    <a:lnTo>
                      <a:pt x="900740" y="188633"/>
                    </a:lnTo>
                    <a:lnTo>
                      <a:pt x="896158" y="182259"/>
                    </a:lnTo>
                    <a:lnTo>
                      <a:pt x="892971" y="182259"/>
                    </a:lnTo>
                    <a:lnTo>
                      <a:pt x="888191" y="182259"/>
                    </a:lnTo>
                    <a:lnTo>
                      <a:pt x="881817" y="182259"/>
                    </a:lnTo>
                    <a:lnTo>
                      <a:pt x="872256" y="188633"/>
                    </a:lnTo>
                    <a:lnTo>
                      <a:pt x="869068" y="188633"/>
                    </a:lnTo>
                    <a:lnTo>
                      <a:pt x="866081" y="177678"/>
                    </a:lnTo>
                    <a:lnTo>
                      <a:pt x="869068" y="168117"/>
                    </a:lnTo>
                    <a:lnTo>
                      <a:pt x="881817" y="140828"/>
                    </a:lnTo>
                    <a:lnTo>
                      <a:pt x="888191" y="123498"/>
                    </a:lnTo>
                    <a:lnTo>
                      <a:pt x="891378" y="118718"/>
                    </a:lnTo>
                    <a:lnTo>
                      <a:pt x="891378" y="120311"/>
                    </a:lnTo>
                    <a:lnTo>
                      <a:pt x="896158" y="121905"/>
                    </a:lnTo>
                    <a:lnTo>
                      <a:pt x="905520" y="129872"/>
                    </a:lnTo>
                    <a:lnTo>
                      <a:pt x="908707" y="129872"/>
                    </a:lnTo>
                    <a:lnTo>
                      <a:pt x="911894" y="128279"/>
                    </a:lnTo>
                    <a:lnTo>
                      <a:pt x="935598" y="118718"/>
                    </a:lnTo>
                    <a:lnTo>
                      <a:pt x="943566" y="112344"/>
                    </a:lnTo>
                    <a:lnTo>
                      <a:pt x="943566" y="109157"/>
                    </a:lnTo>
                    <a:lnTo>
                      <a:pt x="943566" y="104575"/>
                    </a:lnTo>
                    <a:lnTo>
                      <a:pt x="940379" y="99795"/>
                    </a:lnTo>
                    <a:lnTo>
                      <a:pt x="940379" y="98201"/>
                    </a:lnTo>
                    <a:lnTo>
                      <a:pt x="940379" y="95014"/>
                    </a:lnTo>
                    <a:lnTo>
                      <a:pt x="945159" y="87046"/>
                    </a:lnTo>
                    <a:lnTo>
                      <a:pt x="948346" y="80672"/>
                    </a:lnTo>
                    <a:lnTo>
                      <a:pt x="954720" y="68123"/>
                    </a:lnTo>
                    <a:lnTo>
                      <a:pt x="959501" y="60156"/>
                    </a:lnTo>
                    <a:lnTo>
                      <a:pt x="973643" y="50595"/>
                    </a:lnTo>
                    <a:lnTo>
                      <a:pt x="973643" y="39639"/>
                    </a:lnTo>
                    <a:lnTo>
                      <a:pt x="973643" y="34858"/>
                    </a:lnTo>
                    <a:lnTo>
                      <a:pt x="968863" y="30078"/>
                    </a:lnTo>
                    <a:lnTo>
                      <a:pt x="964082" y="30078"/>
                    </a:lnTo>
                    <a:lnTo>
                      <a:pt x="956314" y="31671"/>
                    </a:lnTo>
                    <a:lnTo>
                      <a:pt x="957907" y="26891"/>
                    </a:lnTo>
                    <a:lnTo>
                      <a:pt x="961094" y="23704"/>
                    </a:lnTo>
                    <a:lnTo>
                      <a:pt x="972050" y="10956"/>
                    </a:lnTo>
                    <a:lnTo>
                      <a:pt x="976831" y="7968"/>
                    </a:lnTo>
                    <a:lnTo>
                      <a:pt x="981611" y="6374"/>
                    </a:lnTo>
                    <a:lnTo>
                      <a:pt x="998941" y="4781"/>
                    </a:lnTo>
                    <a:lnTo>
                      <a:pt x="1006908" y="1594"/>
                    </a:lnTo>
                    <a:close/>
                  </a:path>
                </a:pathLst>
              </a:custGeom>
              <a:solidFill>
                <a:srgbClr val="063553">
                  <a:alpha val="85000"/>
                </a:srgb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3" name="Freeform 13">
              <a:extLst>
                <a:ext uri="{FF2B5EF4-FFF2-40B4-BE49-F238E27FC236}">
                  <a16:creationId xmlns:a16="http://schemas.microsoft.com/office/drawing/2014/main" id="{D14FC635-0B8B-692D-00BE-18FFFCBF9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808" y="3321030"/>
              <a:ext cx="596958" cy="622516"/>
            </a:xfrm>
            <a:custGeom>
              <a:avLst/>
              <a:gdLst/>
              <a:ahLst/>
              <a:cxnLst/>
              <a:rect l="l" t="t" r="r" b="b"/>
              <a:pathLst>
                <a:path w="608013" h="653257">
                  <a:moveTo>
                    <a:pt x="141263" y="0"/>
                  </a:moveTo>
                  <a:cubicBezTo>
                    <a:pt x="141263" y="5"/>
                    <a:pt x="141263" y="170"/>
                    <a:pt x="141263" y="6045"/>
                  </a:cubicBezTo>
                  <a:cubicBezTo>
                    <a:pt x="141265" y="6041"/>
                    <a:pt x="141345" y="5881"/>
                    <a:pt x="144181" y="209"/>
                  </a:cubicBezTo>
                  <a:cubicBezTo>
                    <a:pt x="144806" y="209"/>
                    <a:pt x="145223" y="2085"/>
                    <a:pt x="147308" y="6045"/>
                  </a:cubicBezTo>
                  <a:cubicBezTo>
                    <a:pt x="147310" y="6041"/>
                    <a:pt x="147384" y="5899"/>
                    <a:pt x="150017" y="834"/>
                  </a:cubicBezTo>
                  <a:cubicBezTo>
                    <a:pt x="153352" y="-626"/>
                    <a:pt x="157938" y="7504"/>
                    <a:pt x="159397" y="12090"/>
                  </a:cubicBezTo>
                  <a:cubicBezTo>
                    <a:pt x="159400" y="12086"/>
                    <a:pt x="159479" y="11943"/>
                    <a:pt x="162315" y="6879"/>
                  </a:cubicBezTo>
                  <a:cubicBezTo>
                    <a:pt x="164608" y="6045"/>
                    <a:pt x="166067" y="15633"/>
                    <a:pt x="171487" y="17926"/>
                  </a:cubicBezTo>
                  <a:cubicBezTo>
                    <a:pt x="159189" y="20636"/>
                    <a:pt x="174822" y="36269"/>
                    <a:pt x="177532" y="23971"/>
                  </a:cubicBezTo>
                  <a:cubicBezTo>
                    <a:pt x="181208" y="36223"/>
                    <a:pt x="188154" y="37966"/>
                    <a:pt x="195647" y="35035"/>
                  </a:cubicBezTo>
                  <a:lnTo>
                    <a:pt x="196850" y="34132"/>
                  </a:lnTo>
                  <a:lnTo>
                    <a:pt x="198438" y="34132"/>
                  </a:lnTo>
                  <a:lnTo>
                    <a:pt x="203200" y="30957"/>
                  </a:lnTo>
                  <a:lnTo>
                    <a:pt x="203200" y="33056"/>
                  </a:lnTo>
                  <a:cubicBezTo>
                    <a:pt x="211807" y="29245"/>
                    <a:pt x="220364" y="23409"/>
                    <a:pt x="225890" y="23971"/>
                  </a:cubicBezTo>
                  <a:cubicBezTo>
                    <a:pt x="225474" y="23971"/>
                    <a:pt x="250904" y="37728"/>
                    <a:pt x="250278" y="36060"/>
                  </a:cubicBezTo>
                  <a:cubicBezTo>
                    <a:pt x="254864" y="48775"/>
                    <a:pt x="241315" y="55862"/>
                    <a:pt x="234228" y="59197"/>
                  </a:cubicBezTo>
                  <a:cubicBezTo>
                    <a:pt x="233811" y="60031"/>
                    <a:pt x="233811" y="60031"/>
                    <a:pt x="238188" y="60031"/>
                  </a:cubicBezTo>
                  <a:cubicBezTo>
                    <a:pt x="235479" y="61281"/>
                    <a:pt x="233603" y="62741"/>
                    <a:pt x="231935" y="64200"/>
                  </a:cubicBezTo>
                  <a:cubicBezTo>
                    <a:pt x="231933" y="64205"/>
                    <a:pt x="231817" y="64445"/>
                    <a:pt x="226307" y="75872"/>
                  </a:cubicBezTo>
                  <a:cubicBezTo>
                    <a:pt x="226307" y="76914"/>
                    <a:pt x="226307" y="77957"/>
                    <a:pt x="226307" y="78999"/>
                  </a:cubicBezTo>
                  <a:cubicBezTo>
                    <a:pt x="226309" y="79003"/>
                    <a:pt x="226380" y="79160"/>
                    <a:pt x="228987" y="84932"/>
                  </a:cubicBezTo>
                  <a:lnTo>
                    <a:pt x="230188" y="84932"/>
                  </a:lnTo>
                  <a:lnTo>
                    <a:pt x="230188" y="87591"/>
                  </a:lnTo>
                  <a:lnTo>
                    <a:pt x="230421" y="88107"/>
                  </a:lnTo>
                  <a:lnTo>
                    <a:pt x="236538" y="88107"/>
                  </a:lnTo>
                  <a:lnTo>
                    <a:pt x="234950" y="92870"/>
                  </a:lnTo>
                  <a:lnTo>
                    <a:pt x="235961" y="94555"/>
                  </a:lnTo>
                  <a:cubicBezTo>
                    <a:pt x="236522" y="95389"/>
                    <a:pt x="237341" y="95783"/>
                    <a:pt x="238188" y="96091"/>
                  </a:cubicBezTo>
                  <a:lnTo>
                    <a:pt x="237212" y="96640"/>
                  </a:lnTo>
                  <a:lnTo>
                    <a:pt x="239713" y="100807"/>
                  </a:lnTo>
                  <a:lnTo>
                    <a:pt x="233363" y="105570"/>
                  </a:lnTo>
                  <a:lnTo>
                    <a:pt x="230188" y="107157"/>
                  </a:lnTo>
                  <a:lnTo>
                    <a:pt x="227013" y="108745"/>
                  </a:lnTo>
                  <a:lnTo>
                    <a:pt x="223838" y="105570"/>
                  </a:lnTo>
                  <a:lnTo>
                    <a:pt x="222250" y="102395"/>
                  </a:lnTo>
                  <a:lnTo>
                    <a:pt x="215900" y="103982"/>
                  </a:lnTo>
                  <a:lnTo>
                    <a:pt x="217488" y="111920"/>
                  </a:lnTo>
                  <a:lnTo>
                    <a:pt x="222250" y="118270"/>
                  </a:lnTo>
                  <a:lnTo>
                    <a:pt x="222250" y="123032"/>
                  </a:lnTo>
                  <a:lnTo>
                    <a:pt x="223838" y="126207"/>
                  </a:lnTo>
                  <a:lnTo>
                    <a:pt x="222250" y="129382"/>
                  </a:lnTo>
                  <a:lnTo>
                    <a:pt x="222250" y="134145"/>
                  </a:lnTo>
                  <a:lnTo>
                    <a:pt x="225425" y="134145"/>
                  </a:lnTo>
                  <a:lnTo>
                    <a:pt x="230188" y="130970"/>
                  </a:lnTo>
                  <a:lnTo>
                    <a:pt x="233363" y="134145"/>
                  </a:lnTo>
                  <a:lnTo>
                    <a:pt x="239713" y="143670"/>
                  </a:lnTo>
                  <a:lnTo>
                    <a:pt x="244475" y="142082"/>
                  </a:lnTo>
                  <a:lnTo>
                    <a:pt x="254000" y="148432"/>
                  </a:lnTo>
                  <a:lnTo>
                    <a:pt x="252413" y="153195"/>
                  </a:lnTo>
                  <a:lnTo>
                    <a:pt x="260350" y="154782"/>
                  </a:lnTo>
                  <a:lnTo>
                    <a:pt x="268288" y="161132"/>
                  </a:lnTo>
                  <a:lnTo>
                    <a:pt x="258763" y="170657"/>
                  </a:lnTo>
                  <a:lnTo>
                    <a:pt x="255588" y="172245"/>
                  </a:lnTo>
                  <a:lnTo>
                    <a:pt x="255588" y="175420"/>
                  </a:lnTo>
                  <a:lnTo>
                    <a:pt x="254000" y="178595"/>
                  </a:lnTo>
                  <a:lnTo>
                    <a:pt x="255588" y="183357"/>
                  </a:lnTo>
                  <a:lnTo>
                    <a:pt x="252413" y="186532"/>
                  </a:lnTo>
                  <a:lnTo>
                    <a:pt x="249238" y="191295"/>
                  </a:lnTo>
                  <a:lnTo>
                    <a:pt x="250825" y="194470"/>
                  </a:lnTo>
                  <a:lnTo>
                    <a:pt x="255588" y="197645"/>
                  </a:lnTo>
                  <a:lnTo>
                    <a:pt x="260350" y="197645"/>
                  </a:lnTo>
                  <a:lnTo>
                    <a:pt x="266700" y="202407"/>
                  </a:lnTo>
                  <a:lnTo>
                    <a:pt x="273050" y="203995"/>
                  </a:lnTo>
                  <a:lnTo>
                    <a:pt x="276225" y="210345"/>
                  </a:lnTo>
                  <a:lnTo>
                    <a:pt x="287338" y="216695"/>
                  </a:lnTo>
                  <a:lnTo>
                    <a:pt x="288925" y="215107"/>
                  </a:lnTo>
                  <a:lnTo>
                    <a:pt x="300038" y="221457"/>
                  </a:lnTo>
                  <a:lnTo>
                    <a:pt x="304800" y="219870"/>
                  </a:lnTo>
                  <a:lnTo>
                    <a:pt x="306388" y="224632"/>
                  </a:lnTo>
                  <a:lnTo>
                    <a:pt x="314326" y="226220"/>
                  </a:lnTo>
                  <a:lnTo>
                    <a:pt x="317501" y="229395"/>
                  </a:lnTo>
                  <a:lnTo>
                    <a:pt x="317501" y="227807"/>
                  </a:lnTo>
                  <a:lnTo>
                    <a:pt x="319088" y="226220"/>
                  </a:lnTo>
                  <a:lnTo>
                    <a:pt x="323851" y="226220"/>
                  </a:lnTo>
                  <a:lnTo>
                    <a:pt x="328613" y="229395"/>
                  </a:lnTo>
                  <a:lnTo>
                    <a:pt x="333376" y="224632"/>
                  </a:lnTo>
                  <a:lnTo>
                    <a:pt x="338138" y="227807"/>
                  </a:lnTo>
                  <a:lnTo>
                    <a:pt x="344488" y="229395"/>
                  </a:lnTo>
                  <a:lnTo>
                    <a:pt x="346076" y="230982"/>
                  </a:lnTo>
                  <a:lnTo>
                    <a:pt x="344488" y="235745"/>
                  </a:lnTo>
                  <a:lnTo>
                    <a:pt x="350838" y="237332"/>
                  </a:lnTo>
                  <a:lnTo>
                    <a:pt x="354013" y="240507"/>
                  </a:lnTo>
                  <a:lnTo>
                    <a:pt x="358776" y="243682"/>
                  </a:lnTo>
                  <a:lnTo>
                    <a:pt x="365126" y="240507"/>
                  </a:lnTo>
                  <a:lnTo>
                    <a:pt x="368301" y="240507"/>
                  </a:lnTo>
                  <a:lnTo>
                    <a:pt x="368301" y="243682"/>
                  </a:lnTo>
                  <a:lnTo>
                    <a:pt x="369888" y="246857"/>
                  </a:lnTo>
                  <a:lnTo>
                    <a:pt x="373063" y="243682"/>
                  </a:lnTo>
                  <a:lnTo>
                    <a:pt x="381001" y="245270"/>
                  </a:lnTo>
                  <a:lnTo>
                    <a:pt x="388938" y="250032"/>
                  </a:lnTo>
                  <a:lnTo>
                    <a:pt x="393701" y="246857"/>
                  </a:lnTo>
                  <a:lnTo>
                    <a:pt x="396876" y="250032"/>
                  </a:lnTo>
                  <a:lnTo>
                    <a:pt x="400051" y="251620"/>
                  </a:lnTo>
                  <a:lnTo>
                    <a:pt x="403226" y="250032"/>
                  </a:lnTo>
                  <a:lnTo>
                    <a:pt x="406401" y="251620"/>
                  </a:lnTo>
                  <a:lnTo>
                    <a:pt x="412751" y="250032"/>
                  </a:lnTo>
                  <a:lnTo>
                    <a:pt x="415926" y="250032"/>
                  </a:lnTo>
                  <a:lnTo>
                    <a:pt x="419101" y="243682"/>
                  </a:lnTo>
                  <a:lnTo>
                    <a:pt x="414338" y="234157"/>
                  </a:lnTo>
                  <a:lnTo>
                    <a:pt x="415926" y="224632"/>
                  </a:lnTo>
                  <a:lnTo>
                    <a:pt x="417513" y="216695"/>
                  </a:lnTo>
                  <a:lnTo>
                    <a:pt x="420688" y="215107"/>
                  </a:lnTo>
                  <a:lnTo>
                    <a:pt x="425451" y="215107"/>
                  </a:lnTo>
                  <a:lnTo>
                    <a:pt x="427038" y="215107"/>
                  </a:lnTo>
                  <a:lnTo>
                    <a:pt x="428626" y="216695"/>
                  </a:lnTo>
                  <a:lnTo>
                    <a:pt x="428626" y="226220"/>
                  </a:lnTo>
                  <a:lnTo>
                    <a:pt x="430213" y="234157"/>
                  </a:lnTo>
                  <a:lnTo>
                    <a:pt x="431801" y="238920"/>
                  </a:lnTo>
                  <a:lnTo>
                    <a:pt x="438151" y="240507"/>
                  </a:lnTo>
                  <a:lnTo>
                    <a:pt x="442913" y="242095"/>
                  </a:lnTo>
                  <a:lnTo>
                    <a:pt x="450851" y="245270"/>
                  </a:lnTo>
                  <a:lnTo>
                    <a:pt x="452438" y="245270"/>
                  </a:lnTo>
                  <a:lnTo>
                    <a:pt x="457201" y="243682"/>
                  </a:lnTo>
                  <a:lnTo>
                    <a:pt x="461963" y="240507"/>
                  </a:lnTo>
                  <a:lnTo>
                    <a:pt x="465138" y="240507"/>
                  </a:lnTo>
                  <a:lnTo>
                    <a:pt x="468313" y="242095"/>
                  </a:lnTo>
                  <a:lnTo>
                    <a:pt x="479426" y="243682"/>
                  </a:lnTo>
                  <a:lnTo>
                    <a:pt x="488951" y="242095"/>
                  </a:lnTo>
                  <a:lnTo>
                    <a:pt x="495301" y="242095"/>
                  </a:lnTo>
                  <a:lnTo>
                    <a:pt x="496888" y="235745"/>
                  </a:lnTo>
                  <a:lnTo>
                    <a:pt x="496888" y="232570"/>
                  </a:lnTo>
                  <a:lnTo>
                    <a:pt x="493713" y="230982"/>
                  </a:lnTo>
                  <a:lnTo>
                    <a:pt x="492126" y="229395"/>
                  </a:lnTo>
                  <a:lnTo>
                    <a:pt x="488951" y="226220"/>
                  </a:lnTo>
                  <a:lnTo>
                    <a:pt x="487363" y="224632"/>
                  </a:lnTo>
                  <a:lnTo>
                    <a:pt x="488951" y="221457"/>
                  </a:lnTo>
                  <a:lnTo>
                    <a:pt x="490538" y="221457"/>
                  </a:lnTo>
                  <a:lnTo>
                    <a:pt x="498476" y="221457"/>
                  </a:lnTo>
                  <a:lnTo>
                    <a:pt x="504826" y="218282"/>
                  </a:lnTo>
                  <a:lnTo>
                    <a:pt x="508001" y="215107"/>
                  </a:lnTo>
                  <a:lnTo>
                    <a:pt x="519113" y="203995"/>
                  </a:lnTo>
                  <a:lnTo>
                    <a:pt x="523876" y="200820"/>
                  </a:lnTo>
                  <a:lnTo>
                    <a:pt x="531813" y="197645"/>
                  </a:lnTo>
                  <a:lnTo>
                    <a:pt x="541338" y="189707"/>
                  </a:lnTo>
                  <a:lnTo>
                    <a:pt x="546101" y="186532"/>
                  </a:lnTo>
                  <a:lnTo>
                    <a:pt x="550863" y="186532"/>
                  </a:lnTo>
                  <a:lnTo>
                    <a:pt x="552451" y="188120"/>
                  </a:lnTo>
                  <a:lnTo>
                    <a:pt x="561976" y="191295"/>
                  </a:lnTo>
                  <a:lnTo>
                    <a:pt x="565151" y="191295"/>
                  </a:lnTo>
                  <a:lnTo>
                    <a:pt x="577851" y="181770"/>
                  </a:lnTo>
                  <a:lnTo>
                    <a:pt x="582613" y="186532"/>
                  </a:lnTo>
                  <a:lnTo>
                    <a:pt x="588963" y="192882"/>
                  </a:lnTo>
                  <a:lnTo>
                    <a:pt x="588963" y="197645"/>
                  </a:lnTo>
                  <a:lnTo>
                    <a:pt x="585788" y="202407"/>
                  </a:lnTo>
                  <a:lnTo>
                    <a:pt x="584201" y="205582"/>
                  </a:lnTo>
                  <a:lnTo>
                    <a:pt x="585788" y="205582"/>
                  </a:lnTo>
                  <a:lnTo>
                    <a:pt x="588963" y="205582"/>
                  </a:lnTo>
                  <a:lnTo>
                    <a:pt x="595313" y="207170"/>
                  </a:lnTo>
                  <a:lnTo>
                    <a:pt x="601663" y="208757"/>
                  </a:lnTo>
                  <a:lnTo>
                    <a:pt x="608013" y="210345"/>
                  </a:lnTo>
                  <a:lnTo>
                    <a:pt x="608013" y="215107"/>
                  </a:lnTo>
                  <a:lnTo>
                    <a:pt x="606426" y="216695"/>
                  </a:lnTo>
                  <a:lnTo>
                    <a:pt x="601663" y="224632"/>
                  </a:lnTo>
                  <a:lnTo>
                    <a:pt x="600076" y="226220"/>
                  </a:lnTo>
                  <a:lnTo>
                    <a:pt x="601663" y="234157"/>
                  </a:lnTo>
                  <a:lnTo>
                    <a:pt x="598488" y="234157"/>
                  </a:lnTo>
                  <a:lnTo>
                    <a:pt x="590551" y="232570"/>
                  </a:lnTo>
                  <a:lnTo>
                    <a:pt x="585788" y="230982"/>
                  </a:lnTo>
                  <a:lnTo>
                    <a:pt x="582613" y="232570"/>
                  </a:lnTo>
                  <a:lnTo>
                    <a:pt x="576263" y="238920"/>
                  </a:lnTo>
                  <a:lnTo>
                    <a:pt x="563563" y="248445"/>
                  </a:lnTo>
                  <a:lnTo>
                    <a:pt x="560388" y="251620"/>
                  </a:lnTo>
                  <a:lnTo>
                    <a:pt x="561976" y="259557"/>
                  </a:lnTo>
                  <a:lnTo>
                    <a:pt x="560388" y="262732"/>
                  </a:lnTo>
                  <a:lnTo>
                    <a:pt x="550863" y="275432"/>
                  </a:lnTo>
                  <a:lnTo>
                    <a:pt x="550863" y="277020"/>
                  </a:lnTo>
                  <a:lnTo>
                    <a:pt x="552451" y="281782"/>
                  </a:lnTo>
                  <a:lnTo>
                    <a:pt x="552451" y="284957"/>
                  </a:lnTo>
                  <a:lnTo>
                    <a:pt x="541338" y="307182"/>
                  </a:lnTo>
                  <a:lnTo>
                    <a:pt x="539751" y="308770"/>
                  </a:lnTo>
                  <a:lnTo>
                    <a:pt x="538163" y="308770"/>
                  </a:lnTo>
                  <a:lnTo>
                    <a:pt x="534988" y="307182"/>
                  </a:lnTo>
                  <a:lnTo>
                    <a:pt x="527051" y="304007"/>
                  </a:lnTo>
                  <a:lnTo>
                    <a:pt x="525463" y="307182"/>
                  </a:lnTo>
                  <a:lnTo>
                    <a:pt x="527051" y="324645"/>
                  </a:lnTo>
                  <a:lnTo>
                    <a:pt x="525463" y="327820"/>
                  </a:lnTo>
                  <a:lnTo>
                    <a:pt x="520701" y="329407"/>
                  </a:lnTo>
                  <a:lnTo>
                    <a:pt x="519113" y="330995"/>
                  </a:lnTo>
                  <a:lnTo>
                    <a:pt x="520701" y="340520"/>
                  </a:lnTo>
                  <a:lnTo>
                    <a:pt x="520701" y="346870"/>
                  </a:lnTo>
                  <a:lnTo>
                    <a:pt x="517526" y="350045"/>
                  </a:lnTo>
                  <a:lnTo>
                    <a:pt x="515938" y="351632"/>
                  </a:lnTo>
                  <a:lnTo>
                    <a:pt x="512763" y="350045"/>
                  </a:lnTo>
                  <a:lnTo>
                    <a:pt x="508001" y="348457"/>
                  </a:lnTo>
                  <a:lnTo>
                    <a:pt x="506413" y="343695"/>
                  </a:lnTo>
                  <a:lnTo>
                    <a:pt x="501651" y="319882"/>
                  </a:lnTo>
                  <a:lnTo>
                    <a:pt x="500063" y="313532"/>
                  </a:lnTo>
                  <a:lnTo>
                    <a:pt x="496888" y="313532"/>
                  </a:lnTo>
                  <a:lnTo>
                    <a:pt x="493713" y="315120"/>
                  </a:lnTo>
                  <a:lnTo>
                    <a:pt x="490538" y="326232"/>
                  </a:lnTo>
                  <a:lnTo>
                    <a:pt x="488951" y="330995"/>
                  </a:lnTo>
                  <a:lnTo>
                    <a:pt x="484188" y="326232"/>
                  </a:lnTo>
                  <a:lnTo>
                    <a:pt x="481013" y="323057"/>
                  </a:lnTo>
                  <a:lnTo>
                    <a:pt x="479426" y="319882"/>
                  </a:lnTo>
                  <a:lnTo>
                    <a:pt x="479426" y="316707"/>
                  </a:lnTo>
                  <a:lnTo>
                    <a:pt x="479426" y="310357"/>
                  </a:lnTo>
                  <a:lnTo>
                    <a:pt x="479426" y="307182"/>
                  </a:lnTo>
                  <a:lnTo>
                    <a:pt x="485776" y="304007"/>
                  </a:lnTo>
                  <a:lnTo>
                    <a:pt x="490538" y="302420"/>
                  </a:lnTo>
                  <a:lnTo>
                    <a:pt x="500063" y="296070"/>
                  </a:lnTo>
                  <a:lnTo>
                    <a:pt x="501651" y="291307"/>
                  </a:lnTo>
                  <a:lnTo>
                    <a:pt x="501651" y="283370"/>
                  </a:lnTo>
                  <a:lnTo>
                    <a:pt x="501651" y="281782"/>
                  </a:lnTo>
                  <a:lnTo>
                    <a:pt x="500063" y="281782"/>
                  </a:lnTo>
                  <a:lnTo>
                    <a:pt x="476251" y="278607"/>
                  </a:lnTo>
                  <a:lnTo>
                    <a:pt x="471488" y="278607"/>
                  </a:lnTo>
                  <a:lnTo>
                    <a:pt x="463551" y="280195"/>
                  </a:lnTo>
                  <a:lnTo>
                    <a:pt x="457201" y="278607"/>
                  </a:lnTo>
                  <a:lnTo>
                    <a:pt x="452438" y="278607"/>
                  </a:lnTo>
                  <a:lnTo>
                    <a:pt x="450851" y="277020"/>
                  </a:lnTo>
                  <a:lnTo>
                    <a:pt x="450851" y="269082"/>
                  </a:lnTo>
                  <a:lnTo>
                    <a:pt x="450851" y="264320"/>
                  </a:lnTo>
                  <a:lnTo>
                    <a:pt x="449263" y="261145"/>
                  </a:lnTo>
                  <a:lnTo>
                    <a:pt x="446088" y="261145"/>
                  </a:lnTo>
                  <a:lnTo>
                    <a:pt x="441326" y="261145"/>
                  </a:lnTo>
                  <a:lnTo>
                    <a:pt x="436563" y="257970"/>
                  </a:lnTo>
                  <a:lnTo>
                    <a:pt x="434976" y="256382"/>
                  </a:lnTo>
                  <a:lnTo>
                    <a:pt x="422276" y="253207"/>
                  </a:lnTo>
                  <a:lnTo>
                    <a:pt x="420688" y="254795"/>
                  </a:lnTo>
                  <a:lnTo>
                    <a:pt x="415926" y="259557"/>
                  </a:lnTo>
                  <a:lnTo>
                    <a:pt x="414338" y="262732"/>
                  </a:lnTo>
                  <a:lnTo>
                    <a:pt x="414338" y="264320"/>
                  </a:lnTo>
                  <a:lnTo>
                    <a:pt x="419101" y="267495"/>
                  </a:lnTo>
                  <a:lnTo>
                    <a:pt x="430213" y="277020"/>
                  </a:lnTo>
                  <a:lnTo>
                    <a:pt x="431801" y="278607"/>
                  </a:lnTo>
                  <a:lnTo>
                    <a:pt x="428626" y="280195"/>
                  </a:lnTo>
                  <a:lnTo>
                    <a:pt x="423863" y="281782"/>
                  </a:lnTo>
                  <a:lnTo>
                    <a:pt x="419101" y="284957"/>
                  </a:lnTo>
                  <a:lnTo>
                    <a:pt x="414338" y="291307"/>
                  </a:lnTo>
                  <a:lnTo>
                    <a:pt x="417513" y="294482"/>
                  </a:lnTo>
                  <a:lnTo>
                    <a:pt x="427038" y="299245"/>
                  </a:lnTo>
                  <a:lnTo>
                    <a:pt x="430213" y="300832"/>
                  </a:lnTo>
                  <a:lnTo>
                    <a:pt x="428626" y="304007"/>
                  </a:lnTo>
                  <a:lnTo>
                    <a:pt x="423863" y="311945"/>
                  </a:lnTo>
                  <a:lnTo>
                    <a:pt x="425451" y="315120"/>
                  </a:lnTo>
                  <a:lnTo>
                    <a:pt x="427038" y="318295"/>
                  </a:lnTo>
                  <a:lnTo>
                    <a:pt x="430213" y="334170"/>
                  </a:lnTo>
                  <a:lnTo>
                    <a:pt x="434976" y="351632"/>
                  </a:lnTo>
                  <a:lnTo>
                    <a:pt x="436563" y="356395"/>
                  </a:lnTo>
                  <a:lnTo>
                    <a:pt x="434976" y="359570"/>
                  </a:lnTo>
                  <a:lnTo>
                    <a:pt x="434976" y="361157"/>
                  </a:lnTo>
                  <a:lnTo>
                    <a:pt x="431801" y="362745"/>
                  </a:lnTo>
                  <a:lnTo>
                    <a:pt x="428626" y="361157"/>
                  </a:lnTo>
                  <a:lnTo>
                    <a:pt x="427038" y="354807"/>
                  </a:lnTo>
                  <a:lnTo>
                    <a:pt x="425451" y="353220"/>
                  </a:lnTo>
                  <a:lnTo>
                    <a:pt x="422276" y="357982"/>
                  </a:lnTo>
                  <a:lnTo>
                    <a:pt x="422276" y="361157"/>
                  </a:lnTo>
                  <a:lnTo>
                    <a:pt x="420688" y="361157"/>
                  </a:lnTo>
                  <a:lnTo>
                    <a:pt x="419101" y="359570"/>
                  </a:lnTo>
                  <a:lnTo>
                    <a:pt x="415926" y="354807"/>
                  </a:lnTo>
                  <a:lnTo>
                    <a:pt x="414338" y="353220"/>
                  </a:lnTo>
                  <a:lnTo>
                    <a:pt x="411163" y="357982"/>
                  </a:lnTo>
                  <a:lnTo>
                    <a:pt x="406401" y="361157"/>
                  </a:lnTo>
                  <a:lnTo>
                    <a:pt x="396876" y="364332"/>
                  </a:lnTo>
                  <a:lnTo>
                    <a:pt x="392113" y="367507"/>
                  </a:lnTo>
                  <a:lnTo>
                    <a:pt x="388938" y="369095"/>
                  </a:lnTo>
                  <a:lnTo>
                    <a:pt x="388938" y="370682"/>
                  </a:lnTo>
                  <a:lnTo>
                    <a:pt x="388938" y="377032"/>
                  </a:lnTo>
                  <a:lnTo>
                    <a:pt x="392113" y="380207"/>
                  </a:lnTo>
                  <a:lnTo>
                    <a:pt x="388938" y="384970"/>
                  </a:lnTo>
                  <a:lnTo>
                    <a:pt x="385763" y="388145"/>
                  </a:lnTo>
                  <a:lnTo>
                    <a:pt x="385763" y="391320"/>
                  </a:lnTo>
                  <a:lnTo>
                    <a:pt x="379413" y="396082"/>
                  </a:lnTo>
                  <a:lnTo>
                    <a:pt x="374651" y="400845"/>
                  </a:lnTo>
                  <a:lnTo>
                    <a:pt x="369888" y="402432"/>
                  </a:lnTo>
                  <a:lnTo>
                    <a:pt x="366713" y="402432"/>
                  </a:lnTo>
                  <a:lnTo>
                    <a:pt x="358776" y="404020"/>
                  </a:lnTo>
                  <a:lnTo>
                    <a:pt x="354013" y="407195"/>
                  </a:lnTo>
                  <a:lnTo>
                    <a:pt x="349251" y="413545"/>
                  </a:lnTo>
                  <a:lnTo>
                    <a:pt x="344488" y="419895"/>
                  </a:lnTo>
                  <a:lnTo>
                    <a:pt x="336551" y="429420"/>
                  </a:lnTo>
                  <a:lnTo>
                    <a:pt x="330201" y="435770"/>
                  </a:lnTo>
                  <a:lnTo>
                    <a:pt x="323851" y="437357"/>
                  </a:lnTo>
                  <a:lnTo>
                    <a:pt x="317501" y="445295"/>
                  </a:lnTo>
                  <a:lnTo>
                    <a:pt x="311150" y="450057"/>
                  </a:lnTo>
                  <a:lnTo>
                    <a:pt x="304800" y="454820"/>
                  </a:lnTo>
                  <a:lnTo>
                    <a:pt x="301625" y="456407"/>
                  </a:lnTo>
                  <a:lnTo>
                    <a:pt x="296863" y="459582"/>
                  </a:lnTo>
                  <a:lnTo>
                    <a:pt x="295275" y="464345"/>
                  </a:lnTo>
                  <a:lnTo>
                    <a:pt x="293688" y="469107"/>
                  </a:lnTo>
                  <a:lnTo>
                    <a:pt x="290513" y="473870"/>
                  </a:lnTo>
                  <a:lnTo>
                    <a:pt x="284163" y="475457"/>
                  </a:lnTo>
                  <a:lnTo>
                    <a:pt x="280988" y="477045"/>
                  </a:lnTo>
                  <a:lnTo>
                    <a:pt x="276225" y="475457"/>
                  </a:lnTo>
                  <a:lnTo>
                    <a:pt x="274638" y="478632"/>
                  </a:lnTo>
                  <a:lnTo>
                    <a:pt x="269875" y="486570"/>
                  </a:lnTo>
                  <a:lnTo>
                    <a:pt x="268288" y="488157"/>
                  </a:lnTo>
                  <a:lnTo>
                    <a:pt x="263525" y="486570"/>
                  </a:lnTo>
                  <a:lnTo>
                    <a:pt x="257175" y="488157"/>
                  </a:lnTo>
                  <a:lnTo>
                    <a:pt x="254000" y="491332"/>
                  </a:lnTo>
                  <a:lnTo>
                    <a:pt x="250825" y="496095"/>
                  </a:lnTo>
                  <a:lnTo>
                    <a:pt x="249238" y="500857"/>
                  </a:lnTo>
                  <a:lnTo>
                    <a:pt x="249238" y="505620"/>
                  </a:lnTo>
                  <a:lnTo>
                    <a:pt x="250825" y="519907"/>
                  </a:lnTo>
                  <a:lnTo>
                    <a:pt x="250825" y="527845"/>
                  </a:lnTo>
                  <a:lnTo>
                    <a:pt x="249238" y="532607"/>
                  </a:lnTo>
                  <a:lnTo>
                    <a:pt x="250825" y="535782"/>
                  </a:lnTo>
                  <a:lnTo>
                    <a:pt x="254000" y="540545"/>
                  </a:lnTo>
                  <a:lnTo>
                    <a:pt x="254000" y="545307"/>
                  </a:lnTo>
                  <a:lnTo>
                    <a:pt x="252413" y="550070"/>
                  </a:lnTo>
                  <a:lnTo>
                    <a:pt x="246063" y="565945"/>
                  </a:lnTo>
                  <a:lnTo>
                    <a:pt x="242888" y="573882"/>
                  </a:lnTo>
                  <a:lnTo>
                    <a:pt x="241300" y="580232"/>
                  </a:lnTo>
                  <a:lnTo>
                    <a:pt x="242888" y="586582"/>
                  </a:lnTo>
                  <a:lnTo>
                    <a:pt x="244475" y="602457"/>
                  </a:lnTo>
                  <a:lnTo>
                    <a:pt x="244475" y="605632"/>
                  </a:lnTo>
                  <a:lnTo>
                    <a:pt x="238125" y="605632"/>
                  </a:lnTo>
                  <a:lnTo>
                    <a:pt x="233363" y="605632"/>
                  </a:lnTo>
                  <a:lnTo>
                    <a:pt x="231775" y="607220"/>
                  </a:lnTo>
                  <a:lnTo>
                    <a:pt x="228600" y="616745"/>
                  </a:lnTo>
                  <a:lnTo>
                    <a:pt x="225425" y="621507"/>
                  </a:lnTo>
                  <a:lnTo>
                    <a:pt x="225425" y="623095"/>
                  </a:lnTo>
                  <a:lnTo>
                    <a:pt x="230188" y="626270"/>
                  </a:lnTo>
                  <a:lnTo>
                    <a:pt x="222250" y="629445"/>
                  </a:lnTo>
                  <a:lnTo>
                    <a:pt x="220663" y="629445"/>
                  </a:lnTo>
                  <a:lnTo>
                    <a:pt x="212725" y="632620"/>
                  </a:lnTo>
                  <a:lnTo>
                    <a:pt x="211138" y="635795"/>
                  </a:lnTo>
                  <a:lnTo>
                    <a:pt x="209550" y="642145"/>
                  </a:lnTo>
                  <a:lnTo>
                    <a:pt x="207963" y="645320"/>
                  </a:lnTo>
                  <a:lnTo>
                    <a:pt x="204788" y="648495"/>
                  </a:lnTo>
                  <a:lnTo>
                    <a:pt x="198438" y="650082"/>
                  </a:lnTo>
                  <a:lnTo>
                    <a:pt x="195263" y="653257"/>
                  </a:lnTo>
                  <a:lnTo>
                    <a:pt x="193675" y="653257"/>
                  </a:lnTo>
                  <a:lnTo>
                    <a:pt x="192088" y="651670"/>
                  </a:lnTo>
                  <a:lnTo>
                    <a:pt x="179388" y="638970"/>
                  </a:lnTo>
                  <a:lnTo>
                    <a:pt x="179388" y="634207"/>
                  </a:lnTo>
                  <a:lnTo>
                    <a:pt x="176213" y="629445"/>
                  </a:lnTo>
                  <a:lnTo>
                    <a:pt x="173038" y="616745"/>
                  </a:lnTo>
                  <a:lnTo>
                    <a:pt x="166688" y="599282"/>
                  </a:lnTo>
                  <a:lnTo>
                    <a:pt x="157163" y="581820"/>
                  </a:lnTo>
                  <a:lnTo>
                    <a:pt x="149225" y="565945"/>
                  </a:lnTo>
                  <a:lnTo>
                    <a:pt x="142875" y="550070"/>
                  </a:lnTo>
                  <a:lnTo>
                    <a:pt x="138113" y="532607"/>
                  </a:lnTo>
                  <a:lnTo>
                    <a:pt x="131763" y="516732"/>
                  </a:lnTo>
                  <a:lnTo>
                    <a:pt x="123825" y="502445"/>
                  </a:lnTo>
                  <a:lnTo>
                    <a:pt x="120650" y="496095"/>
                  </a:lnTo>
                  <a:lnTo>
                    <a:pt x="114300" y="481807"/>
                  </a:lnTo>
                  <a:lnTo>
                    <a:pt x="111125" y="470695"/>
                  </a:lnTo>
                  <a:lnTo>
                    <a:pt x="103187" y="438945"/>
                  </a:lnTo>
                  <a:lnTo>
                    <a:pt x="100012" y="411957"/>
                  </a:lnTo>
                  <a:lnTo>
                    <a:pt x="98425" y="397670"/>
                  </a:lnTo>
                  <a:lnTo>
                    <a:pt x="98425" y="394495"/>
                  </a:lnTo>
                  <a:lnTo>
                    <a:pt x="100012" y="388145"/>
                  </a:lnTo>
                  <a:lnTo>
                    <a:pt x="104775" y="380207"/>
                  </a:lnTo>
                  <a:lnTo>
                    <a:pt x="104775" y="377032"/>
                  </a:lnTo>
                  <a:lnTo>
                    <a:pt x="101600" y="373857"/>
                  </a:lnTo>
                  <a:lnTo>
                    <a:pt x="98425" y="370682"/>
                  </a:lnTo>
                  <a:lnTo>
                    <a:pt x="96837" y="364332"/>
                  </a:lnTo>
                  <a:lnTo>
                    <a:pt x="95250" y="354807"/>
                  </a:lnTo>
                  <a:lnTo>
                    <a:pt x="96837" y="348457"/>
                  </a:lnTo>
                  <a:lnTo>
                    <a:pt x="88900" y="348457"/>
                  </a:lnTo>
                  <a:lnTo>
                    <a:pt x="87312" y="350045"/>
                  </a:lnTo>
                  <a:lnTo>
                    <a:pt x="84137" y="354807"/>
                  </a:lnTo>
                  <a:lnTo>
                    <a:pt x="84137" y="357982"/>
                  </a:lnTo>
                  <a:lnTo>
                    <a:pt x="87312" y="359570"/>
                  </a:lnTo>
                  <a:lnTo>
                    <a:pt x="87312" y="361157"/>
                  </a:lnTo>
                  <a:lnTo>
                    <a:pt x="87312" y="365920"/>
                  </a:lnTo>
                  <a:lnTo>
                    <a:pt x="84137" y="370682"/>
                  </a:lnTo>
                  <a:lnTo>
                    <a:pt x="79375" y="373857"/>
                  </a:lnTo>
                  <a:lnTo>
                    <a:pt x="73025" y="377032"/>
                  </a:lnTo>
                  <a:lnTo>
                    <a:pt x="68262" y="378620"/>
                  </a:lnTo>
                  <a:lnTo>
                    <a:pt x="61912" y="381795"/>
                  </a:lnTo>
                  <a:lnTo>
                    <a:pt x="58737" y="381795"/>
                  </a:lnTo>
                  <a:lnTo>
                    <a:pt x="50800" y="378620"/>
                  </a:lnTo>
                  <a:lnTo>
                    <a:pt x="44450" y="375445"/>
                  </a:lnTo>
                  <a:lnTo>
                    <a:pt x="34925" y="364332"/>
                  </a:lnTo>
                  <a:lnTo>
                    <a:pt x="22225" y="351632"/>
                  </a:lnTo>
                  <a:lnTo>
                    <a:pt x="17462" y="345282"/>
                  </a:lnTo>
                  <a:lnTo>
                    <a:pt x="20637" y="345282"/>
                  </a:lnTo>
                  <a:lnTo>
                    <a:pt x="30162" y="345282"/>
                  </a:lnTo>
                  <a:lnTo>
                    <a:pt x="34925" y="345282"/>
                  </a:lnTo>
                  <a:lnTo>
                    <a:pt x="39687" y="343695"/>
                  </a:lnTo>
                  <a:lnTo>
                    <a:pt x="44450" y="340520"/>
                  </a:lnTo>
                  <a:lnTo>
                    <a:pt x="49212" y="334170"/>
                  </a:lnTo>
                  <a:lnTo>
                    <a:pt x="49212" y="332582"/>
                  </a:lnTo>
                  <a:lnTo>
                    <a:pt x="46037" y="332582"/>
                  </a:lnTo>
                  <a:lnTo>
                    <a:pt x="41275" y="334170"/>
                  </a:lnTo>
                  <a:lnTo>
                    <a:pt x="33337" y="334170"/>
                  </a:lnTo>
                  <a:lnTo>
                    <a:pt x="26987" y="332582"/>
                  </a:lnTo>
                  <a:lnTo>
                    <a:pt x="22225" y="330995"/>
                  </a:lnTo>
                  <a:lnTo>
                    <a:pt x="17462" y="329407"/>
                  </a:lnTo>
                  <a:lnTo>
                    <a:pt x="15875" y="327820"/>
                  </a:lnTo>
                  <a:lnTo>
                    <a:pt x="6350" y="321470"/>
                  </a:lnTo>
                  <a:lnTo>
                    <a:pt x="0" y="313532"/>
                  </a:lnTo>
                  <a:lnTo>
                    <a:pt x="0" y="311945"/>
                  </a:lnTo>
                  <a:lnTo>
                    <a:pt x="3175" y="311945"/>
                  </a:lnTo>
                  <a:lnTo>
                    <a:pt x="6350" y="307182"/>
                  </a:lnTo>
                  <a:lnTo>
                    <a:pt x="14287" y="307182"/>
                  </a:lnTo>
                  <a:lnTo>
                    <a:pt x="14287" y="299245"/>
                  </a:lnTo>
                  <a:lnTo>
                    <a:pt x="15875" y="300832"/>
                  </a:lnTo>
                  <a:lnTo>
                    <a:pt x="23812" y="300832"/>
                  </a:lnTo>
                  <a:lnTo>
                    <a:pt x="31750" y="300832"/>
                  </a:lnTo>
                  <a:lnTo>
                    <a:pt x="34925" y="302420"/>
                  </a:lnTo>
                  <a:lnTo>
                    <a:pt x="41275" y="302420"/>
                  </a:lnTo>
                  <a:lnTo>
                    <a:pt x="42862" y="299245"/>
                  </a:lnTo>
                  <a:lnTo>
                    <a:pt x="50800" y="297657"/>
                  </a:lnTo>
                  <a:lnTo>
                    <a:pt x="52387" y="297657"/>
                  </a:lnTo>
                  <a:lnTo>
                    <a:pt x="53975" y="300832"/>
                  </a:lnTo>
                  <a:lnTo>
                    <a:pt x="58737" y="300832"/>
                  </a:lnTo>
                  <a:lnTo>
                    <a:pt x="60325" y="297657"/>
                  </a:lnTo>
                  <a:lnTo>
                    <a:pt x="63500" y="297657"/>
                  </a:lnTo>
                  <a:lnTo>
                    <a:pt x="60325" y="292895"/>
                  </a:lnTo>
                  <a:lnTo>
                    <a:pt x="63500" y="291307"/>
                  </a:lnTo>
                  <a:lnTo>
                    <a:pt x="57150" y="277020"/>
                  </a:lnTo>
                  <a:lnTo>
                    <a:pt x="53975" y="272257"/>
                  </a:lnTo>
                  <a:lnTo>
                    <a:pt x="53975" y="267495"/>
                  </a:lnTo>
                  <a:lnTo>
                    <a:pt x="49212" y="269082"/>
                  </a:lnTo>
                  <a:lnTo>
                    <a:pt x="46037" y="267495"/>
                  </a:lnTo>
                  <a:lnTo>
                    <a:pt x="41275" y="262732"/>
                  </a:lnTo>
                  <a:lnTo>
                    <a:pt x="42862" y="254795"/>
                  </a:lnTo>
                  <a:lnTo>
                    <a:pt x="44450" y="248445"/>
                  </a:lnTo>
                  <a:lnTo>
                    <a:pt x="39687" y="248445"/>
                  </a:lnTo>
                  <a:lnTo>
                    <a:pt x="34925" y="246857"/>
                  </a:lnTo>
                  <a:lnTo>
                    <a:pt x="30162" y="245270"/>
                  </a:lnTo>
                  <a:lnTo>
                    <a:pt x="30162" y="242095"/>
                  </a:lnTo>
                  <a:lnTo>
                    <a:pt x="30162" y="238920"/>
                  </a:lnTo>
                  <a:lnTo>
                    <a:pt x="31750" y="232570"/>
                  </a:lnTo>
                  <a:lnTo>
                    <a:pt x="41275" y="223045"/>
                  </a:lnTo>
                  <a:lnTo>
                    <a:pt x="42862" y="219870"/>
                  </a:lnTo>
                  <a:lnTo>
                    <a:pt x="47625" y="213520"/>
                  </a:lnTo>
                  <a:lnTo>
                    <a:pt x="50800" y="213520"/>
                  </a:lnTo>
                  <a:lnTo>
                    <a:pt x="52387" y="215107"/>
                  </a:lnTo>
                  <a:lnTo>
                    <a:pt x="53975" y="219870"/>
                  </a:lnTo>
                  <a:lnTo>
                    <a:pt x="58737" y="221457"/>
                  </a:lnTo>
                  <a:lnTo>
                    <a:pt x="66675" y="216695"/>
                  </a:lnTo>
                  <a:lnTo>
                    <a:pt x="73025" y="218282"/>
                  </a:lnTo>
                  <a:lnTo>
                    <a:pt x="79375" y="215107"/>
                  </a:lnTo>
                  <a:lnTo>
                    <a:pt x="80962" y="210345"/>
                  </a:lnTo>
                  <a:lnTo>
                    <a:pt x="85725" y="203995"/>
                  </a:lnTo>
                  <a:lnTo>
                    <a:pt x="88900" y="199232"/>
                  </a:lnTo>
                  <a:lnTo>
                    <a:pt x="88900" y="196057"/>
                  </a:lnTo>
                  <a:lnTo>
                    <a:pt x="101600" y="189707"/>
                  </a:lnTo>
                  <a:lnTo>
                    <a:pt x="106362" y="184945"/>
                  </a:lnTo>
                  <a:lnTo>
                    <a:pt x="111125" y="172245"/>
                  </a:lnTo>
                  <a:lnTo>
                    <a:pt x="112713" y="165895"/>
                  </a:lnTo>
                  <a:lnTo>
                    <a:pt x="119063" y="164307"/>
                  </a:lnTo>
                  <a:lnTo>
                    <a:pt x="122238" y="162720"/>
                  </a:lnTo>
                  <a:lnTo>
                    <a:pt x="120650" y="157957"/>
                  </a:lnTo>
                  <a:lnTo>
                    <a:pt x="134938" y="140495"/>
                  </a:lnTo>
                  <a:lnTo>
                    <a:pt x="136525" y="130970"/>
                  </a:lnTo>
                  <a:lnTo>
                    <a:pt x="134938" y="126207"/>
                  </a:lnTo>
                  <a:lnTo>
                    <a:pt x="134938" y="123032"/>
                  </a:lnTo>
                  <a:lnTo>
                    <a:pt x="139700" y="119857"/>
                  </a:lnTo>
                  <a:lnTo>
                    <a:pt x="144463" y="118270"/>
                  </a:lnTo>
                  <a:lnTo>
                    <a:pt x="149225" y="115095"/>
                  </a:lnTo>
                  <a:lnTo>
                    <a:pt x="150813" y="111920"/>
                  </a:lnTo>
                  <a:lnTo>
                    <a:pt x="150813" y="110332"/>
                  </a:lnTo>
                  <a:lnTo>
                    <a:pt x="146050" y="105570"/>
                  </a:lnTo>
                  <a:lnTo>
                    <a:pt x="139700" y="107157"/>
                  </a:lnTo>
                  <a:lnTo>
                    <a:pt x="136525" y="103982"/>
                  </a:lnTo>
                  <a:lnTo>
                    <a:pt x="136525" y="99220"/>
                  </a:lnTo>
                  <a:lnTo>
                    <a:pt x="130175" y="99220"/>
                  </a:lnTo>
                  <a:lnTo>
                    <a:pt x="130175" y="92870"/>
                  </a:lnTo>
                  <a:lnTo>
                    <a:pt x="125413" y="89695"/>
                  </a:lnTo>
                  <a:lnTo>
                    <a:pt x="123825" y="86520"/>
                  </a:lnTo>
                  <a:lnTo>
                    <a:pt x="125413" y="86520"/>
                  </a:lnTo>
                  <a:lnTo>
                    <a:pt x="125777" y="85061"/>
                  </a:lnTo>
                  <a:cubicBezTo>
                    <a:pt x="123490" y="84316"/>
                    <a:pt x="123128" y="82752"/>
                    <a:pt x="123128" y="81083"/>
                  </a:cubicBezTo>
                  <a:lnTo>
                    <a:pt x="122573" y="78694"/>
                  </a:lnTo>
                  <a:lnTo>
                    <a:pt x="122238" y="78582"/>
                  </a:lnTo>
                  <a:lnTo>
                    <a:pt x="122467" y="78238"/>
                  </a:lnTo>
                  <a:cubicBezTo>
                    <a:pt x="121963" y="69848"/>
                    <a:pt x="117084" y="63480"/>
                    <a:pt x="117084" y="57113"/>
                  </a:cubicBezTo>
                  <a:cubicBezTo>
                    <a:pt x="117084" y="56099"/>
                    <a:pt x="119094" y="54536"/>
                    <a:pt x="121799" y="52692"/>
                  </a:cubicBezTo>
                  <a:lnTo>
                    <a:pt x="122238" y="51595"/>
                  </a:lnTo>
                  <a:lnTo>
                    <a:pt x="125074" y="50460"/>
                  </a:lnTo>
                  <a:cubicBezTo>
                    <a:pt x="126523" y="49530"/>
                    <a:pt x="128000" y="48534"/>
                    <a:pt x="129382" y="47524"/>
                  </a:cubicBezTo>
                  <a:cubicBezTo>
                    <a:pt x="129382" y="47316"/>
                    <a:pt x="129382" y="47316"/>
                    <a:pt x="122712" y="40646"/>
                  </a:cubicBezTo>
                  <a:cubicBezTo>
                    <a:pt x="120419" y="39812"/>
                    <a:pt x="118334" y="38353"/>
                    <a:pt x="116250" y="36894"/>
                  </a:cubicBezTo>
                  <a:cubicBezTo>
                    <a:pt x="116244" y="36893"/>
                    <a:pt x="116056" y="36870"/>
                    <a:pt x="109371" y="36060"/>
                  </a:cubicBezTo>
                  <a:cubicBezTo>
                    <a:pt x="109373" y="36058"/>
                    <a:pt x="109397" y="36031"/>
                    <a:pt x="109710" y="35669"/>
                  </a:cubicBezTo>
                  <a:lnTo>
                    <a:pt x="112081" y="32934"/>
                  </a:lnTo>
                  <a:cubicBezTo>
                    <a:pt x="102909" y="22095"/>
                    <a:pt x="103743" y="6670"/>
                    <a:pt x="129173" y="12090"/>
                  </a:cubicBezTo>
                  <a:cubicBezTo>
                    <a:pt x="129168" y="12085"/>
                    <a:pt x="129002" y="11919"/>
                    <a:pt x="123128" y="6045"/>
                  </a:cubicBezTo>
                  <a:cubicBezTo>
                    <a:pt x="130424" y="7713"/>
                    <a:pt x="136677" y="5837"/>
                    <a:pt x="141263" y="0"/>
                  </a:cubicBezTo>
                  <a:close/>
                </a:path>
              </a:pathLst>
            </a:custGeom>
            <a:solidFill>
              <a:srgbClr val="2B536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86" name="Table 385">
            <a:extLst>
              <a:ext uri="{FF2B5EF4-FFF2-40B4-BE49-F238E27FC236}">
                <a16:creationId xmlns:a16="http://schemas.microsoft.com/office/drawing/2014/main" id="{975929C9-F249-919A-AF68-F881EF346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226574"/>
              </p:ext>
            </p:extLst>
          </p:nvPr>
        </p:nvGraphicFramePr>
        <p:xfrm>
          <a:off x="11058408" y="4320189"/>
          <a:ext cx="1186876" cy="912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solidFill>
                            <a:schemeClr val="tx2"/>
                          </a:solidFill>
                          <a:latin typeface="Arial"/>
                        </a:rPr>
                        <a:t>Australia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i="0">
                        <a:solidFill>
                          <a:srgbClr val="00355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905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Emerald, QLD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Mildura, VIC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4161523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 dirty="0" err="1">
                          <a:solidFill>
                            <a:srgbClr val="000000"/>
                          </a:solidFill>
                          <a:latin typeface="Arial"/>
                        </a:rPr>
                        <a:t>Muswellbrook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latin typeface="Arial"/>
                        </a:rPr>
                        <a:t>, NSW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3193268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r>
                        <a:rPr lang="en-US" sz="800" b="0" i="0">
                          <a:solidFill>
                            <a:schemeClr val="tx1"/>
                          </a:solidFill>
                          <a:latin typeface="Arial"/>
                          <a:sym typeface="Wingdings"/>
                        </a:rPr>
                        <a:t>/</a:t>
                      </a: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Perth, WA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5166336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Sydney,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NSW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1827438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r>
                        <a:rPr lang="en-US" sz="800" b="0" i="0">
                          <a:solidFill>
                            <a:schemeClr val="tx1"/>
                          </a:solidFill>
                          <a:latin typeface="Arial"/>
                          <a:sym typeface="Wingdings"/>
                        </a:rPr>
                        <a:t>/</a:t>
                      </a: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 dirty="0" err="1">
                          <a:solidFill>
                            <a:srgbClr val="000000"/>
                          </a:solidFill>
                          <a:latin typeface="Arial"/>
                        </a:rPr>
                        <a:t>Yatala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latin typeface="Arial"/>
                        </a:rPr>
                        <a:t>, QLD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87" name="Table 386">
            <a:extLst>
              <a:ext uri="{FF2B5EF4-FFF2-40B4-BE49-F238E27FC236}">
                <a16:creationId xmlns:a16="http://schemas.microsoft.com/office/drawing/2014/main" id="{913E8767-D791-A375-7DCC-045CE43A1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241207"/>
              </p:ext>
            </p:extLst>
          </p:nvPr>
        </p:nvGraphicFramePr>
        <p:xfrm>
          <a:off x="8665367" y="4320189"/>
          <a:ext cx="1374511" cy="997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solidFill>
                            <a:schemeClr val="tx2"/>
                          </a:solidFill>
                          <a:latin typeface="Arial"/>
                        </a:rPr>
                        <a:t>Asia / Africa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i="0">
                        <a:solidFill>
                          <a:srgbClr val="00355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905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Aydin, Turkey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Heidelberg, South Africa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6354601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25" indent="-47625"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Jakarta, Indonesia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2386796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25" indent="-47625"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Liuzhou,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China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9570075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Tianjin, China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Visakhapatnam, Andhra Pradesh, India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88" name="Table 387">
            <a:extLst>
              <a:ext uri="{FF2B5EF4-FFF2-40B4-BE49-F238E27FC236}">
                <a16:creationId xmlns:a16="http://schemas.microsoft.com/office/drawing/2014/main" id="{D15418D2-30F0-A8F0-6AEF-DA2BB90C5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431107"/>
              </p:ext>
            </p:extLst>
          </p:nvPr>
        </p:nvGraphicFramePr>
        <p:xfrm>
          <a:off x="1231388" y="1975811"/>
          <a:ext cx="1374511" cy="992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563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rgbClr val="00B0EF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11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i="0">
                          <a:solidFill>
                            <a:srgbClr val="000000"/>
                          </a:solidFill>
                          <a:latin typeface="Arial"/>
                        </a:rPr>
                        <a:t>Tires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5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11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i="0">
                          <a:solidFill>
                            <a:srgbClr val="000000"/>
                          </a:solidFill>
                          <a:latin typeface="Arial"/>
                        </a:rPr>
                        <a:t>Wheels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5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11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25" indent="-47625" algn="l"/>
                      <a:r>
                        <a:rPr lang="en-US" sz="1100" b="1" i="0">
                          <a:solidFill>
                            <a:srgbClr val="000000"/>
                          </a:solidFill>
                          <a:latin typeface="Arial"/>
                        </a:rPr>
                        <a:t>Undercarriage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5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11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i="0" dirty="0">
                          <a:solidFill>
                            <a:srgbClr val="000000"/>
                          </a:solidFill>
                          <a:latin typeface="Arial"/>
                        </a:rPr>
                        <a:t>Mining Services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5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11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i="0" dirty="0">
                          <a:solidFill>
                            <a:srgbClr val="000000"/>
                          </a:solidFill>
                          <a:latin typeface="Arial"/>
                        </a:rPr>
                        <a:t>Distribution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89" name="Group 388">
            <a:extLst>
              <a:ext uri="{FF2B5EF4-FFF2-40B4-BE49-F238E27FC236}">
                <a16:creationId xmlns:a16="http://schemas.microsoft.com/office/drawing/2014/main" id="{5BB256F6-5A0E-55F6-CB26-D3415AB1D4D2}"/>
              </a:ext>
            </a:extLst>
          </p:cNvPr>
          <p:cNvGrpSpPr/>
          <p:nvPr/>
        </p:nvGrpSpPr>
        <p:grpSpPr>
          <a:xfrm>
            <a:off x="5867632" y="4105059"/>
            <a:ext cx="5150073" cy="919709"/>
            <a:chOff x="2659372" y="4220621"/>
            <a:chExt cx="5150073" cy="919709"/>
          </a:xfrm>
        </p:grpSpPr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5AB52DF9-C5FB-2ABE-C116-61547ABE2314}"/>
                </a:ext>
              </a:extLst>
            </p:cNvPr>
            <p:cNvSpPr/>
            <p:nvPr/>
          </p:nvSpPr>
          <p:spPr>
            <a:xfrm>
              <a:off x="3314296" y="4781287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8CAF7A8E-6BD2-49E4-D648-5E2B217EF56B}"/>
                </a:ext>
              </a:extLst>
            </p:cNvPr>
            <p:cNvSpPr/>
            <p:nvPr/>
          </p:nvSpPr>
          <p:spPr>
            <a:xfrm>
              <a:off x="3285282" y="4806223"/>
              <a:ext cx="65874" cy="63179"/>
            </a:xfrm>
            <a:prstGeom prst="ellipse">
              <a:avLst/>
            </a:prstGeom>
            <a:solidFill>
              <a:srgbClr val="00B0E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E6F6F2D6-66B6-242E-0DD4-CED2DC880A31}"/>
                </a:ext>
              </a:extLst>
            </p:cNvPr>
            <p:cNvSpPr/>
            <p:nvPr/>
          </p:nvSpPr>
          <p:spPr>
            <a:xfrm>
              <a:off x="2759896" y="5062667"/>
              <a:ext cx="65874" cy="63179"/>
            </a:xfrm>
            <a:prstGeom prst="ellipse">
              <a:avLst/>
            </a:prstGeom>
            <a:solidFill>
              <a:srgbClr val="71983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62C30AFF-26C3-6E02-62DA-FD762E5E8357}"/>
                </a:ext>
              </a:extLst>
            </p:cNvPr>
            <p:cNvSpPr/>
            <p:nvPr/>
          </p:nvSpPr>
          <p:spPr>
            <a:xfrm>
              <a:off x="2773550" y="4783392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2239B477-A37E-5B97-6A15-FBCD7BE90784}"/>
                </a:ext>
              </a:extLst>
            </p:cNvPr>
            <p:cNvSpPr/>
            <p:nvPr/>
          </p:nvSpPr>
          <p:spPr>
            <a:xfrm>
              <a:off x="6733185" y="4453560"/>
              <a:ext cx="65874" cy="63179"/>
            </a:xfrm>
            <a:prstGeom prst="ellipse">
              <a:avLst/>
            </a:prstGeom>
            <a:solidFill>
              <a:srgbClr val="71983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C55863C0-C070-8692-7C4F-BBB95AC10362}"/>
                </a:ext>
              </a:extLst>
            </p:cNvPr>
            <p:cNvSpPr/>
            <p:nvPr/>
          </p:nvSpPr>
          <p:spPr>
            <a:xfrm>
              <a:off x="4974306" y="4881408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E176C57-4407-D18C-CAE9-6106DDA9D139}"/>
                </a:ext>
              </a:extLst>
            </p:cNvPr>
            <p:cNvSpPr/>
            <p:nvPr/>
          </p:nvSpPr>
          <p:spPr>
            <a:xfrm>
              <a:off x="7620690" y="4787089"/>
              <a:ext cx="65874" cy="63179"/>
            </a:xfrm>
            <a:prstGeom prst="ellipse">
              <a:avLst/>
            </a:prstGeom>
            <a:solidFill>
              <a:srgbClr val="71983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486EAB3-4772-D7EC-D6F3-D6EE5E0129CA}"/>
                </a:ext>
              </a:extLst>
            </p:cNvPr>
            <p:cNvSpPr/>
            <p:nvPr/>
          </p:nvSpPr>
          <p:spPr>
            <a:xfrm>
              <a:off x="7718435" y="5003882"/>
              <a:ext cx="65874" cy="63179"/>
            </a:xfrm>
            <a:prstGeom prst="ellipse">
              <a:avLst/>
            </a:prstGeom>
            <a:solidFill>
              <a:srgbClr val="71983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577F6428-79CB-CE4E-FE9D-9384E9E2D246}"/>
                </a:ext>
              </a:extLst>
            </p:cNvPr>
            <p:cNvSpPr/>
            <p:nvPr/>
          </p:nvSpPr>
          <p:spPr>
            <a:xfrm>
              <a:off x="7554816" y="5077151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006240E4-3EA4-3603-8830-70BB2DDBB53F}"/>
                </a:ext>
              </a:extLst>
            </p:cNvPr>
            <p:cNvSpPr/>
            <p:nvPr/>
          </p:nvSpPr>
          <p:spPr>
            <a:xfrm>
              <a:off x="7706327" y="5046432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5FA10EF7-9C26-362E-A596-E3724A462198}"/>
                </a:ext>
              </a:extLst>
            </p:cNvPr>
            <p:cNvSpPr/>
            <p:nvPr/>
          </p:nvSpPr>
          <p:spPr>
            <a:xfrm>
              <a:off x="3028227" y="5074156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F2A6240B-DFFE-FC81-9151-18E0D8BE9D57}"/>
                </a:ext>
              </a:extLst>
            </p:cNvPr>
            <p:cNvSpPr/>
            <p:nvPr/>
          </p:nvSpPr>
          <p:spPr>
            <a:xfrm>
              <a:off x="2774747" y="4754793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B543AAF5-AAA4-D48B-E2B9-AFD63AD076A6}"/>
                </a:ext>
              </a:extLst>
            </p:cNvPr>
            <p:cNvSpPr/>
            <p:nvPr/>
          </p:nvSpPr>
          <p:spPr>
            <a:xfrm>
              <a:off x="2668953" y="4573558"/>
              <a:ext cx="65874" cy="63179"/>
            </a:xfrm>
            <a:prstGeom prst="ellipse">
              <a:avLst/>
            </a:prstGeom>
            <a:solidFill>
              <a:srgbClr val="71983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6E1895B-F8CD-B670-C421-391370E3C562}"/>
                </a:ext>
              </a:extLst>
            </p:cNvPr>
            <p:cNvSpPr/>
            <p:nvPr/>
          </p:nvSpPr>
          <p:spPr>
            <a:xfrm>
              <a:off x="2668953" y="4549494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80D53F2D-B8DA-D171-09B0-E2148833299E}"/>
                </a:ext>
              </a:extLst>
            </p:cNvPr>
            <p:cNvSpPr/>
            <p:nvPr/>
          </p:nvSpPr>
          <p:spPr>
            <a:xfrm>
              <a:off x="2659372" y="4220621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8A30738B-CF35-3E87-82A0-6402F8C173F6}"/>
                </a:ext>
              </a:extLst>
            </p:cNvPr>
            <p:cNvSpPr/>
            <p:nvPr/>
          </p:nvSpPr>
          <p:spPr>
            <a:xfrm>
              <a:off x="3277406" y="4463124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85F7A387-C700-A99D-DDD4-CE04FDDE2B49}"/>
                </a:ext>
              </a:extLst>
            </p:cNvPr>
            <p:cNvGrpSpPr/>
            <p:nvPr/>
          </p:nvGrpSpPr>
          <p:grpSpPr>
            <a:xfrm>
              <a:off x="6926107" y="4960376"/>
              <a:ext cx="69226" cy="94997"/>
              <a:chOff x="6926107" y="4960376"/>
              <a:chExt cx="69226" cy="94997"/>
            </a:xfrm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07078C0-D4D4-36A3-56E5-0873709838AD}"/>
                  </a:ext>
                </a:extLst>
              </p:cNvPr>
              <p:cNvSpPr/>
              <p:nvPr/>
            </p:nvSpPr>
            <p:spPr>
              <a:xfrm>
                <a:off x="6926107" y="4992194"/>
                <a:ext cx="65874" cy="63179"/>
              </a:xfrm>
              <a:prstGeom prst="ellipse">
                <a:avLst/>
              </a:prstGeom>
              <a:solidFill>
                <a:srgbClr val="D0242B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30189F4B-8E29-D277-70F1-CB0072AEFD93}"/>
                  </a:ext>
                </a:extLst>
              </p:cNvPr>
              <p:cNvSpPr/>
              <p:nvPr/>
            </p:nvSpPr>
            <p:spPr>
              <a:xfrm>
                <a:off x="6929459" y="4960376"/>
                <a:ext cx="65874" cy="63179"/>
              </a:xfrm>
              <a:prstGeom prst="ellipse">
                <a:avLst/>
              </a:prstGeom>
              <a:solidFill>
                <a:srgbClr val="E8B90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6BB69226-1198-64DF-9B4C-C9415247C877}"/>
                </a:ext>
              </a:extLst>
            </p:cNvPr>
            <p:cNvGrpSpPr/>
            <p:nvPr/>
          </p:nvGrpSpPr>
          <p:grpSpPr>
            <a:xfrm>
              <a:off x="7740219" y="4867843"/>
              <a:ext cx="69226" cy="94997"/>
              <a:chOff x="6926107" y="4960376"/>
              <a:chExt cx="69226" cy="94997"/>
            </a:xfrm>
          </p:grpSpPr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9561A97A-1449-BF6F-06C6-1203D8533E18}"/>
                  </a:ext>
                </a:extLst>
              </p:cNvPr>
              <p:cNvSpPr/>
              <p:nvPr/>
            </p:nvSpPr>
            <p:spPr>
              <a:xfrm>
                <a:off x="6926107" y="4992194"/>
                <a:ext cx="65874" cy="63179"/>
              </a:xfrm>
              <a:prstGeom prst="ellipse">
                <a:avLst/>
              </a:prstGeom>
              <a:solidFill>
                <a:srgbClr val="D0242B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ED154058-3AEA-8FB1-0C1D-7686AA2FD7A2}"/>
                  </a:ext>
                </a:extLst>
              </p:cNvPr>
              <p:cNvSpPr/>
              <p:nvPr/>
            </p:nvSpPr>
            <p:spPr>
              <a:xfrm>
                <a:off x="6929459" y="4960376"/>
                <a:ext cx="65874" cy="63179"/>
              </a:xfrm>
              <a:prstGeom prst="ellipse">
                <a:avLst/>
              </a:prstGeom>
              <a:solidFill>
                <a:srgbClr val="E8B90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9C04AA95-BFD8-B33E-0829-3F77695C982B}"/>
              </a:ext>
            </a:extLst>
          </p:cNvPr>
          <p:cNvGrpSpPr/>
          <p:nvPr/>
        </p:nvGrpSpPr>
        <p:grpSpPr>
          <a:xfrm>
            <a:off x="4963766" y="2709751"/>
            <a:ext cx="5236475" cy="1143300"/>
            <a:chOff x="1755506" y="2825314"/>
            <a:chExt cx="5236475" cy="1143300"/>
          </a:xfrm>
        </p:grpSpPr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811024F6-952C-7FF0-DC81-8D6F8939CD60}"/>
                </a:ext>
              </a:extLst>
            </p:cNvPr>
            <p:cNvSpPr/>
            <p:nvPr/>
          </p:nvSpPr>
          <p:spPr>
            <a:xfrm>
              <a:off x="4630087" y="3327018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73567B3B-6AE8-DD81-4F9A-02E913E568E0}"/>
                </a:ext>
              </a:extLst>
            </p:cNvPr>
            <p:cNvSpPr/>
            <p:nvPr/>
          </p:nvSpPr>
          <p:spPr>
            <a:xfrm>
              <a:off x="2400550" y="3343420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13322EE-44E3-AC94-1391-96C1C002EAD7}"/>
                </a:ext>
              </a:extLst>
            </p:cNvPr>
            <p:cNvSpPr/>
            <p:nvPr/>
          </p:nvSpPr>
          <p:spPr>
            <a:xfrm>
              <a:off x="2332096" y="3423432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5F960526-E301-9A2A-9BA8-B2E878A437D2}"/>
                </a:ext>
              </a:extLst>
            </p:cNvPr>
            <p:cNvSpPr/>
            <p:nvPr/>
          </p:nvSpPr>
          <p:spPr>
            <a:xfrm>
              <a:off x="2463612" y="3376602"/>
              <a:ext cx="65874" cy="63179"/>
            </a:xfrm>
            <a:prstGeom prst="ellipse">
              <a:avLst/>
            </a:prstGeom>
            <a:solidFill>
              <a:srgbClr val="00B0E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9A3F3CCC-9356-88DC-FA90-FF686AF6BBA2}"/>
                </a:ext>
              </a:extLst>
            </p:cNvPr>
            <p:cNvSpPr/>
            <p:nvPr/>
          </p:nvSpPr>
          <p:spPr>
            <a:xfrm>
              <a:off x="2253276" y="3378338"/>
              <a:ext cx="65874" cy="63179"/>
            </a:xfrm>
            <a:prstGeom prst="ellipse">
              <a:avLst/>
            </a:prstGeom>
            <a:solidFill>
              <a:srgbClr val="00B0E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CC2450F2-9FF5-3C5E-F27D-771EF2BF0054}"/>
                </a:ext>
              </a:extLst>
            </p:cNvPr>
            <p:cNvSpPr/>
            <p:nvPr/>
          </p:nvSpPr>
          <p:spPr>
            <a:xfrm>
              <a:off x="2387600" y="3373090"/>
              <a:ext cx="65874" cy="63179"/>
            </a:xfrm>
            <a:prstGeom prst="ellipse">
              <a:avLst/>
            </a:prstGeom>
            <a:solidFill>
              <a:srgbClr val="00B0E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9529132A-031A-65C4-4840-6C9FBABFF6DC}"/>
                </a:ext>
              </a:extLst>
            </p:cNvPr>
            <p:cNvSpPr/>
            <p:nvPr/>
          </p:nvSpPr>
          <p:spPr>
            <a:xfrm>
              <a:off x="2361527" y="3497157"/>
              <a:ext cx="65874" cy="63179"/>
            </a:xfrm>
            <a:prstGeom prst="ellipse">
              <a:avLst/>
            </a:prstGeom>
            <a:solidFill>
              <a:srgbClr val="00B0E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0FC4BBB0-3E58-73EB-3B34-EFF86E0340AD}"/>
                </a:ext>
              </a:extLst>
            </p:cNvPr>
            <p:cNvSpPr/>
            <p:nvPr/>
          </p:nvSpPr>
          <p:spPr>
            <a:xfrm>
              <a:off x="2037435" y="3340021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E9755C9C-0FA5-9773-3E5E-4B2A600D5A25}"/>
                </a:ext>
              </a:extLst>
            </p:cNvPr>
            <p:cNvSpPr/>
            <p:nvPr/>
          </p:nvSpPr>
          <p:spPr>
            <a:xfrm>
              <a:off x="2564603" y="3524078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05E666E2-76D3-AC6A-F9F7-8D79056924D0}"/>
                </a:ext>
              </a:extLst>
            </p:cNvPr>
            <p:cNvSpPr/>
            <p:nvPr/>
          </p:nvSpPr>
          <p:spPr>
            <a:xfrm>
              <a:off x="1755506" y="2825314"/>
              <a:ext cx="65874" cy="63179"/>
            </a:xfrm>
            <a:prstGeom prst="ellipse">
              <a:avLst/>
            </a:prstGeom>
            <a:solidFill>
              <a:srgbClr val="71983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BAAF8CDB-ACA4-5A09-6A8C-1922841C69F1}"/>
                </a:ext>
              </a:extLst>
            </p:cNvPr>
            <p:cNvSpPr/>
            <p:nvPr/>
          </p:nvSpPr>
          <p:spPr>
            <a:xfrm>
              <a:off x="1955089" y="3017381"/>
              <a:ext cx="65874" cy="63179"/>
            </a:xfrm>
            <a:prstGeom prst="ellipse">
              <a:avLst/>
            </a:prstGeom>
            <a:solidFill>
              <a:srgbClr val="71983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DF2F5936-64C9-978C-89C9-AC40F0E52558}"/>
                </a:ext>
              </a:extLst>
            </p:cNvPr>
            <p:cNvSpPr/>
            <p:nvPr/>
          </p:nvSpPr>
          <p:spPr>
            <a:xfrm>
              <a:off x="4665274" y="3353777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C283493B-EFC5-AC34-68D1-246E08C35978}"/>
                </a:ext>
              </a:extLst>
            </p:cNvPr>
            <p:cNvSpPr/>
            <p:nvPr/>
          </p:nvSpPr>
          <p:spPr>
            <a:xfrm>
              <a:off x="4700460" y="3380536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EA1D224F-1078-4DE7-4932-705F70729D4E}"/>
                </a:ext>
              </a:extLst>
            </p:cNvPr>
            <p:cNvSpPr/>
            <p:nvPr/>
          </p:nvSpPr>
          <p:spPr>
            <a:xfrm>
              <a:off x="4309959" y="3396431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CB8C4A5-861E-8048-6C9A-F3A1871509A4}"/>
                </a:ext>
              </a:extLst>
            </p:cNvPr>
            <p:cNvSpPr/>
            <p:nvPr/>
          </p:nvSpPr>
          <p:spPr>
            <a:xfrm>
              <a:off x="4541224" y="3069560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37EFCA34-D08F-F9A8-5580-7E7E111324EF}"/>
                </a:ext>
              </a:extLst>
            </p:cNvPr>
            <p:cNvSpPr/>
            <p:nvPr/>
          </p:nvSpPr>
          <p:spPr>
            <a:xfrm>
              <a:off x="4328100" y="3161144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7A3EF0DB-D389-79E9-3118-75CE66AD2C92}"/>
                </a:ext>
              </a:extLst>
            </p:cNvPr>
            <p:cNvSpPr/>
            <p:nvPr/>
          </p:nvSpPr>
          <p:spPr>
            <a:xfrm>
              <a:off x="4315425" y="3025615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3C4B264-E972-8F25-5AEC-3781C437EF6E}"/>
                </a:ext>
              </a:extLst>
            </p:cNvPr>
            <p:cNvSpPr/>
            <p:nvPr/>
          </p:nvSpPr>
          <p:spPr>
            <a:xfrm>
              <a:off x="4295163" y="2997457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F07E5112-F60F-3264-D28D-5729CC707547}"/>
                </a:ext>
              </a:extLst>
            </p:cNvPr>
            <p:cNvSpPr/>
            <p:nvPr/>
          </p:nvSpPr>
          <p:spPr>
            <a:xfrm>
              <a:off x="5328030" y="2838359"/>
              <a:ext cx="65874" cy="63179"/>
            </a:xfrm>
            <a:prstGeom prst="ellipse">
              <a:avLst/>
            </a:prstGeom>
            <a:solidFill>
              <a:srgbClr val="00B0EF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1E09F321-5972-C183-1766-88780767C6E1}"/>
                </a:ext>
              </a:extLst>
            </p:cNvPr>
            <p:cNvSpPr/>
            <p:nvPr/>
          </p:nvSpPr>
          <p:spPr>
            <a:xfrm>
              <a:off x="4971832" y="3453017"/>
              <a:ext cx="65874" cy="63179"/>
            </a:xfrm>
            <a:prstGeom prst="ellipse">
              <a:avLst/>
            </a:prstGeom>
            <a:solidFill>
              <a:srgbClr val="D0242B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30E1CCA9-CBE9-7A8D-A492-E72074683E99}"/>
                </a:ext>
              </a:extLst>
            </p:cNvPr>
            <p:cNvSpPr/>
            <p:nvPr/>
          </p:nvSpPr>
          <p:spPr>
            <a:xfrm>
              <a:off x="6926107" y="3429600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1AEF040-89BD-0FD3-1418-020E37F393B2}"/>
                </a:ext>
              </a:extLst>
            </p:cNvPr>
            <p:cNvSpPr/>
            <p:nvPr/>
          </p:nvSpPr>
          <p:spPr>
            <a:xfrm>
              <a:off x="6803703" y="3787259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0D0E510B-663D-300D-16E7-B826EBF96FE3}"/>
                </a:ext>
              </a:extLst>
            </p:cNvPr>
            <p:cNvSpPr/>
            <p:nvPr/>
          </p:nvSpPr>
          <p:spPr>
            <a:xfrm>
              <a:off x="2097584" y="3861323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EB1C56E9-2C00-EBF8-4352-23DF01807300}"/>
                </a:ext>
              </a:extLst>
            </p:cNvPr>
            <p:cNvSpPr/>
            <p:nvPr/>
          </p:nvSpPr>
          <p:spPr>
            <a:xfrm>
              <a:off x="2532900" y="3470129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83490CBE-D9CA-0982-A716-8A6B13234D33}"/>
                </a:ext>
              </a:extLst>
            </p:cNvPr>
            <p:cNvSpPr/>
            <p:nvPr/>
          </p:nvSpPr>
          <p:spPr>
            <a:xfrm>
              <a:off x="2415322" y="3375380"/>
              <a:ext cx="65874" cy="63179"/>
            </a:xfrm>
            <a:prstGeom prst="ellipse">
              <a:avLst/>
            </a:prstGeom>
            <a:solidFill>
              <a:srgbClr val="BABAB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F10C3173-D35F-FA9B-F13C-657E5AB8F621}"/>
                </a:ext>
              </a:extLst>
            </p:cNvPr>
            <p:cNvSpPr/>
            <p:nvPr/>
          </p:nvSpPr>
          <p:spPr>
            <a:xfrm>
              <a:off x="6172883" y="3905435"/>
              <a:ext cx="65874" cy="63179"/>
            </a:xfrm>
            <a:prstGeom prst="ellipse">
              <a:avLst/>
            </a:prstGeom>
            <a:solidFill>
              <a:srgbClr val="E8B90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6E59A9B5-9EA8-7C8D-CDBF-D3DFC935D30E}"/>
                </a:ext>
              </a:extLst>
            </p:cNvPr>
            <p:cNvGrpSpPr/>
            <p:nvPr/>
          </p:nvGrpSpPr>
          <p:grpSpPr>
            <a:xfrm>
              <a:off x="4566380" y="3227990"/>
              <a:ext cx="94071" cy="111058"/>
              <a:chOff x="4425750" y="2362518"/>
              <a:chExt cx="94071" cy="111058"/>
            </a:xfrm>
          </p:grpSpPr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38F7E63-FD98-13C8-9847-3C86175BACE2}"/>
                  </a:ext>
                </a:extLst>
              </p:cNvPr>
              <p:cNvSpPr/>
              <p:nvPr/>
            </p:nvSpPr>
            <p:spPr>
              <a:xfrm>
                <a:off x="4425750" y="2410397"/>
                <a:ext cx="65874" cy="63179"/>
              </a:xfrm>
              <a:prstGeom prst="ellipse">
                <a:avLst/>
              </a:prstGeom>
              <a:solidFill>
                <a:srgbClr val="E8B90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F8B8AF98-697B-357B-A109-053AD7D222D0}"/>
                  </a:ext>
                </a:extLst>
              </p:cNvPr>
              <p:cNvSpPr/>
              <p:nvPr/>
            </p:nvSpPr>
            <p:spPr>
              <a:xfrm>
                <a:off x="4437885" y="2385700"/>
                <a:ext cx="65874" cy="63179"/>
              </a:xfrm>
              <a:prstGeom prst="ellipse">
                <a:avLst/>
              </a:prstGeom>
              <a:solidFill>
                <a:srgbClr val="D0242B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D2399D23-CA51-1FDF-BB1A-191BA205A50F}"/>
                  </a:ext>
                </a:extLst>
              </p:cNvPr>
              <p:cNvSpPr/>
              <p:nvPr/>
            </p:nvSpPr>
            <p:spPr>
              <a:xfrm>
                <a:off x="4453947" y="2362518"/>
                <a:ext cx="65874" cy="63179"/>
              </a:xfrm>
              <a:prstGeom prst="ellipse">
                <a:avLst/>
              </a:prstGeom>
              <a:solidFill>
                <a:srgbClr val="E8B90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3" name="Rectangle 442">
            <a:extLst>
              <a:ext uri="{FF2B5EF4-FFF2-40B4-BE49-F238E27FC236}">
                <a16:creationId xmlns:a16="http://schemas.microsoft.com/office/drawing/2014/main" id="{04DCAA40-1A10-B2B4-BF5C-079D2C4D5CC0}"/>
              </a:ext>
            </a:extLst>
          </p:cNvPr>
          <p:cNvSpPr/>
          <p:nvPr/>
        </p:nvSpPr>
        <p:spPr>
          <a:xfrm>
            <a:off x="7248211" y="2524062"/>
            <a:ext cx="1497321" cy="1002861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Freeform 296">
            <a:extLst>
              <a:ext uri="{FF2B5EF4-FFF2-40B4-BE49-F238E27FC236}">
                <a16:creationId xmlns:a16="http://schemas.microsoft.com/office/drawing/2014/main" id="{55547EAC-2054-2323-9794-59F8C44D04F6}"/>
              </a:ext>
            </a:extLst>
          </p:cNvPr>
          <p:cNvSpPr/>
          <p:nvPr/>
        </p:nvSpPr>
        <p:spPr>
          <a:xfrm>
            <a:off x="7231618" y="1294137"/>
            <a:ext cx="4724400" cy="2232660"/>
          </a:xfrm>
          <a:custGeom>
            <a:avLst/>
            <a:gdLst>
              <a:gd name="connsiteX0" fmla="*/ 1516380 w 4724400"/>
              <a:gd name="connsiteY0" fmla="*/ 2232660 h 2232660"/>
              <a:gd name="connsiteX1" fmla="*/ 1516380 w 4724400"/>
              <a:gd name="connsiteY1" fmla="*/ 1226820 h 2232660"/>
              <a:gd name="connsiteX2" fmla="*/ 0 w 4724400"/>
              <a:gd name="connsiteY2" fmla="*/ 1226820 h 2232660"/>
              <a:gd name="connsiteX3" fmla="*/ 2217420 w 4724400"/>
              <a:gd name="connsiteY3" fmla="*/ 0 h 2232660"/>
              <a:gd name="connsiteX4" fmla="*/ 3436620 w 4724400"/>
              <a:gd name="connsiteY4" fmla="*/ 777240 h 2232660"/>
              <a:gd name="connsiteX5" fmla="*/ 4724400 w 4724400"/>
              <a:gd name="connsiteY5" fmla="*/ 1615440 h 2232660"/>
              <a:gd name="connsiteX6" fmla="*/ 1516380 w 4724400"/>
              <a:gd name="connsiteY6" fmla="*/ 2232660 h 223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4400" h="2232660">
                <a:moveTo>
                  <a:pt x="1516380" y="2232660"/>
                </a:moveTo>
                <a:lnTo>
                  <a:pt x="1516380" y="1226820"/>
                </a:lnTo>
                <a:lnTo>
                  <a:pt x="0" y="1226820"/>
                </a:lnTo>
                <a:lnTo>
                  <a:pt x="2217420" y="0"/>
                </a:lnTo>
                <a:lnTo>
                  <a:pt x="3436620" y="777240"/>
                </a:lnTo>
                <a:lnTo>
                  <a:pt x="4724400" y="1615440"/>
                </a:lnTo>
                <a:lnTo>
                  <a:pt x="1516380" y="22326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5" name="Picture 444">
            <a:extLst>
              <a:ext uri="{FF2B5EF4-FFF2-40B4-BE49-F238E27FC236}">
                <a16:creationId xmlns:a16="http://schemas.microsoft.com/office/drawing/2014/main" id="{F09F7DFF-687B-DB4E-E7DB-55FE49AC37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61" t="36139" r="37732" b="44639"/>
          <a:stretch/>
        </p:blipFill>
        <p:spPr>
          <a:xfrm>
            <a:off x="9439270" y="1297531"/>
            <a:ext cx="2480165" cy="15860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graphicFrame>
        <p:nvGraphicFramePr>
          <p:cNvPr id="446" name="Table 445">
            <a:extLst>
              <a:ext uri="{FF2B5EF4-FFF2-40B4-BE49-F238E27FC236}">
                <a16:creationId xmlns:a16="http://schemas.microsoft.com/office/drawing/2014/main" id="{701F20ED-4383-8914-221F-AE45EB14E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408336"/>
              </p:ext>
            </p:extLst>
          </p:nvPr>
        </p:nvGraphicFramePr>
        <p:xfrm>
          <a:off x="4867071" y="1216930"/>
          <a:ext cx="2823180" cy="912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409"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solidFill>
                            <a:schemeClr val="tx2"/>
                          </a:solidFill>
                          <a:latin typeface="Arial"/>
                        </a:rPr>
                        <a:t>Europe / Russia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i="0">
                        <a:solidFill>
                          <a:srgbClr val="00355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9050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i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i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Ceprano, Italy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Kidderminster, UK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Fanano, Italy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7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Monreal del Campo, Spain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Finale Emilia, Italy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7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Potenza, Italy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Flers, France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7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St. Helens,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UK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 err="1">
                          <a:solidFill>
                            <a:srgbClr val="000000"/>
                          </a:solidFill>
                          <a:latin typeface="Arial"/>
                        </a:rPr>
                        <a:t>Gevelsberg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, Germany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7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Valsamoggia, Italy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0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Jesi, Italy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i="0">
                          <a:solidFill>
                            <a:srgbClr val="00B0EF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7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Volgograd, Russia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47" name="Table 446">
            <a:extLst>
              <a:ext uri="{FF2B5EF4-FFF2-40B4-BE49-F238E27FC236}">
                <a16:creationId xmlns:a16="http://schemas.microsoft.com/office/drawing/2014/main" id="{ABD77881-D6A9-D8D2-D45F-FCE7E66C0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90"/>
              </p:ext>
            </p:extLst>
          </p:nvPr>
        </p:nvGraphicFramePr>
        <p:xfrm>
          <a:off x="3355058" y="2693169"/>
          <a:ext cx="1505696" cy="19436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3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1" i="0">
                          <a:solidFill>
                            <a:schemeClr val="tx2"/>
                          </a:solidFill>
                          <a:latin typeface="Arial"/>
                        </a:rPr>
                        <a:t>North America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i="0">
                        <a:solidFill>
                          <a:srgbClr val="00355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B w="1905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rgbClr val="D0242B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D0242B"/>
                        </a:solidFill>
                        <a:latin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Quincy,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IL</a:t>
                      </a:r>
                      <a:b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(International headquarters)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00B0EF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Bryan, OH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00B0EF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Des Moines, 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Elkhorn, WI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00B0EF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Freeport, 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Fort McMurray, AB,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Canada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Gillette, WY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09801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Holden, WV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10448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Jefferson, GA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4092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Querétaro, Mexico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4867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719834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719834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Saskatoon, SK, 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Canada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00B0EF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00B0E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Union</a:t>
                      </a:r>
                      <a:r>
                        <a:rPr lang="en-US" sz="700" b="0" i="0" baseline="0">
                          <a:solidFill>
                            <a:srgbClr val="000000"/>
                          </a:solidFill>
                          <a:latin typeface="Arial"/>
                        </a:rPr>
                        <a:t> City, TN</a:t>
                      </a:r>
                      <a:endParaRPr lang="en-US" sz="700" b="0" i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BABAB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BABAB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West-Chicago, 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086061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rgbClr val="E8B90A"/>
                          </a:solidFill>
                          <a:latin typeface="Arial"/>
                          <a:sym typeface="Wingdings"/>
                        </a:rPr>
                        <a:t></a:t>
                      </a:r>
                      <a:endParaRPr lang="en-US" sz="800" b="0" i="0">
                        <a:solidFill>
                          <a:srgbClr val="E8B90A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0" i="0">
                          <a:solidFill>
                            <a:srgbClr val="000000"/>
                          </a:solidFill>
                          <a:latin typeface="Arial"/>
                        </a:rPr>
                        <a:t>Winston-Salem, NC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48" name="Oval 447">
            <a:extLst>
              <a:ext uri="{FF2B5EF4-FFF2-40B4-BE49-F238E27FC236}">
                <a16:creationId xmlns:a16="http://schemas.microsoft.com/office/drawing/2014/main" id="{F4318CEC-0E56-9E73-ADBF-C0784A05D4CA}"/>
              </a:ext>
            </a:extLst>
          </p:cNvPr>
          <p:cNvSpPr/>
          <p:nvPr/>
        </p:nvSpPr>
        <p:spPr>
          <a:xfrm>
            <a:off x="5735870" y="3471881"/>
            <a:ext cx="65875" cy="63179"/>
          </a:xfrm>
          <a:prstGeom prst="ellipse">
            <a:avLst/>
          </a:prstGeom>
          <a:solidFill>
            <a:srgbClr val="BABABA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048056B7-63A8-A5DD-706E-9ABF02FC21C3}"/>
              </a:ext>
            </a:extLst>
          </p:cNvPr>
          <p:cNvSpPr txBox="1"/>
          <p:nvPr/>
        </p:nvSpPr>
        <p:spPr>
          <a:xfrm>
            <a:off x="5735112" y="6173905"/>
            <a:ext cx="29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060307F4-ECC0-295E-2145-D18D2E9AB0A7}"/>
              </a:ext>
            </a:extLst>
          </p:cNvPr>
          <p:cNvSpPr txBox="1"/>
          <p:nvPr/>
        </p:nvSpPr>
        <p:spPr>
          <a:xfrm>
            <a:off x="2284824" y="6173905"/>
            <a:ext cx="29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7C67E1D3-A29E-EF12-CEF0-253276CEE926}"/>
              </a:ext>
            </a:extLst>
          </p:cNvPr>
          <p:cNvSpPr txBox="1"/>
          <p:nvPr/>
        </p:nvSpPr>
        <p:spPr>
          <a:xfrm>
            <a:off x="8735150" y="6179123"/>
            <a:ext cx="29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05C58916-8569-71DB-376F-982389290BDE}"/>
              </a:ext>
            </a:extLst>
          </p:cNvPr>
          <p:cNvSpPr txBox="1"/>
          <p:nvPr/>
        </p:nvSpPr>
        <p:spPr>
          <a:xfrm>
            <a:off x="6353348" y="6500033"/>
            <a:ext cx="1957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85858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STEEL PRODUCTS DIVISION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1667B83D-B4C9-1BCE-5393-B3F0BCAE6B7D}"/>
              </a:ext>
            </a:extLst>
          </p:cNvPr>
          <p:cNvSpPr txBox="1"/>
          <p:nvPr/>
        </p:nvSpPr>
        <p:spPr>
          <a:xfrm>
            <a:off x="2573100" y="5866533"/>
            <a:ext cx="913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[</a:t>
            </a:r>
            <a:endParaRPr lang="en-US" sz="5400" dirty="0"/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C4EF6B9F-62E5-136B-C703-CEC38D89181F}"/>
              </a:ext>
            </a:extLst>
          </p:cNvPr>
          <p:cNvSpPr txBox="1"/>
          <p:nvPr/>
        </p:nvSpPr>
        <p:spPr>
          <a:xfrm>
            <a:off x="11422143" y="5842337"/>
            <a:ext cx="313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5610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FE1B7B-1D43-E040-B2FC-3182F115A292}"/>
              </a:ext>
            </a:extLst>
          </p:cNvPr>
          <p:cNvSpPr txBox="1"/>
          <p:nvPr/>
        </p:nvSpPr>
        <p:spPr>
          <a:xfrm>
            <a:off x="237736" y="299315"/>
            <a:ext cx="10506464" cy="6135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ＭＳ Ｐゴシック"/>
              </a:rPr>
              <a:t>Wheel Types </a:t>
            </a:r>
            <a:r>
              <a:rPr lang="en-US" sz="4000" dirty="0">
                <a:solidFill>
                  <a:schemeClr val="bg1"/>
                </a:solidFill>
                <a:latin typeface="Arial"/>
                <a:ea typeface="ＭＳ Ｐゴシック"/>
              </a:rPr>
              <a:t>(</a:t>
            </a:r>
            <a:r>
              <a:rPr lang="en-US" sz="4000" dirty="0">
                <a:solidFill>
                  <a:schemeClr val="bg1"/>
                </a:solidFill>
              </a:rPr>
              <a:t>Industry Common)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AEAEA-914B-384A-8F7D-BBD9BDEFBBE9}"/>
              </a:ext>
            </a:extLst>
          </p:cNvPr>
          <p:cNvSpPr txBox="1"/>
          <p:nvPr/>
        </p:nvSpPr>
        <p:spPr>
          <a:xfrm>
            <a:off x="237736" y="1135020"/>
            <a:ext cx="6870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</a:rPr>
              <a:t>Single, 3-Piece &amp; 5-Piece Wheels</a:t>
            </a:r>
          </a:p>
          <a:p>
            <a:pPr algn="ctr">
              <a:defRPr/>
            </a:pPr>
            <a:endParaRPr lang="en-US" sz="3600" baseline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1744" y="1756622"/>
            <a:ext cx="10756544" cy="41126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Single-piece &gt;&gt;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Single Piece roll-formed rim contour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Formed and press-fit disc for structural integrity and minimized weight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Fully e-coated for corrosion protection and superior finish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3-piece &gt;&gt;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Typically for small wheel loader, grader and harvester applications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Removable side-ring and lock-ring for ease of tire mounting and servicing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Square face lock-ring to prevent incorrect installation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5-piece &gt;&gt;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Removable side flanges, bead-seat, and lock-ring for ease of tire servicing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Square face lock-ring to prevent incorrect installation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HSLA (High Strength Low Alloy) materials used to maximize fatigue life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Forged/Seamless flanges available (optional on some sizes)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Integral continuous pry bar slot on 33” and above for ease of component servicing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320" y="1079950"/>
            <a:ext cx="1785976" cy="1650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5755" y="2730463"/>
            <a:ext cx="1906714" cy="1602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126" y="4332657"/>
            <a:ext cx="2009972" cy="16021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1F5CC3-4D3E-D8B8-457A-22529F997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3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13907-0E12-E29C-286A-9B1CB7EC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0E8E74-6250-47FB-4D59-BDA6D25BD6AD}"/>
              </a:ext>
            </a:extLst>
          </p:cNvPr>
          <p:cNvSpPr txBox="1"/>
          <p:nvPr/>
        </p:nvSpPr>
        <p:spPr>
          <a:xfrm>
            <a:off x="237736" y="333304"/>
            <a:ext cx="105064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Wheel Types </a:t>
            </a:r>
            <a:r>
              <a:rPr lang="en-US" sz="4000" baseline="0" dirty="0">
                <a:solidFill>
                  <a:schemeClr val="bg1"/>
                </a:solidFill>
                <a:latin typeface="Arial"/>
                <a:ea typeface="ＭＳ Ｐゴシック"/>
              </a:rPr>
              <a:t>(Industrial 10 </a:t>
            </a:r>
            <a:r>
              <a:rPr lang="en-US" sz="4000" dirty="0">
                <a:solidFill>
                  <a:schemeClr val="bg1"/>
                </a:solidFill>
                <a:latin typeface="Arial"/>
                <a:ea typeface="ＭＳ Ｐゴシック"/>
              </a:rPr>
              <a:t>b</a:t>
            </a:r>
            <a:r>
              <a:rPr lang="en-US" sz="4000" baseline="0" dirty="0">
                <a:solidFill>
                  <a:schemeClr val="bg1"/>
                </a:solidFill>
                <a:latin typeface="Arial"/>
                <a:ea typeface="ＭＳ Ｐゴシック"/>
              </a:rPr>
              <a:t>ar Wheels)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73E38-7F4F-CC82-803B-FC3A319B303B}"/>
              </a:ext>
            </a:extLst>
          </p:cNvPr>
          <p:cNvSpPr txBox="1"/>
          <p:nvPr/>
        </p:nvSpPr>
        <p:spPr>
          <a:xfrm>
            <a:off x="237736" y="1147874"/>
            <a:ext cx="938899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892434"/>
                </a:solidFill>
                <a:latin typeface="Arial"/>
                <a:ea typeface="ＭＳ Ｐゴシック"/>
              </a:rPr>
              <a:t>Standard vs. Industrial</a:t>
            </a:r>
            <a:endParaRPr lang="en-US" dirty="0"/>
          </a:p>
        </p:txBody>
      </p:sp>
      <p:pic>
        <p:nvPicPr>
          <p:cNvPr id="10" name="Picture 9" descr="A forklift in a dirt field&#10;&#10;AI-generated content may be incorrect.">
            <a:extLst>
              <a:ext uri="{FF2B5EF4-FFF2-40B4-BE49-F238E27FC236}">
                <a16:creationId xmlns:a16="http://schemas.microsoft.com/office/drawing/2014/main" id="{16D50FDD-A866-66E0-8E5A-A716FE1DD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4" b="26451"/>
          <a:stretch>
            <a:fillRect/>
          </a:stretch>
        </p:blipFill>
        <p:spPr>
          <a:xfrm>
            <a:off x="5578484" y="1803006"/>
            <a:ext cx="4617568" cy="3004563"/>
          </a:xfrm>
          <a:prstGeom prst="rect">
            <a:avLst/>
          </a:prstGeom>
        </p:spPr>
      </p:pic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206C02D6-2CEC-2204-8688-E3216EACEEC3}"/>
              </a:ext>
            </a:extLst>
          </p:cNvPr>
          <p:cNvSpPr txBox="1">
            <a:spLocks/>
          </p:cNvSpPr>
          <p:nvPr/>
        </p:nvSpPr>
        <p:spPr>
          <a:xfrm>
            <a:off x="838201" y="1683066"/>
            <a:ext cx="492350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10 bar (Industrial)</a:t>
            </a:r>
          </a:p>
          <a:p>
            <a:pPr marL="685800"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rial" charset="0"/>
                <a:cs typeface="Arial" charset="0"/>
              </a:rPr>
              <a:t>Designed for 145 psi (10 bar) cold pressures</a:t>
            </a:r>
          </a:p>
          <a:p>
            <a:pPr marL="685800" lvl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400" dirty="0">
              <a:latin typeface="Arial" charset="0"/>
              <a:cs typeface="Arial" charset="0"/>
            </a:endParaRPr>
          </a:p>
          <a:p>
            <a:pPr marL="285750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baseline="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Standard (Earthmover)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u="sng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Not</a:t>
            </a:r>
            <a:r>
              <a:rPr lang="en-US" altLang="en-US" sz="1400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designed for hot pressures above 145 psi</a:t>
            </a:r>
          </a:p>
          <a:p>
            <a:pPr marL="685800"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400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EH rims may not be used to create 10 bar wheels</a:t>
            </a:r>
          </a:p>
          <a:p>
            <a:pPr marL="685800" lvl="1" fontAlgn="auto">
              <a:spcAft>
                <a:spcPts val="0"/>
              </a:spcAft>
              <a:buClr>
                <a:srgbClr val="FF0000"/>
              </a:buClr>
              <a:buFont typeface="Arial" charset="0"/>
              <a:buChar char="•"/>
            </a:pPr>
            <a:endParaRPr lang="en-US" altLang="en-US" sz="1400" baseline="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</p:txBody>
      </p:sp>
      <p:pic>
        <p:nvPicPr>
          <p:cNvPr id="4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5CE7713-9A66-ACA3-C067-1F2507D19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02" t="4241" r="509" b="37471"/>
          <a:stretch/>
        </p:blipFill>
        <p:spPr>
          <a:xfrm>
            <a:off x="10269965" y="970959"/>
            <a:ext cx="1684299" cy="491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F04EE57-710E-E085-FF7B-A7C86B35C493}"/>
              </a:ext>
            </a:extLst>
          </p:cNvPr>
          <p:cNvSpPr/>
          <p:nvPr/>
        </p:nvSpPr>
        <p:spPr bwMode="auto">
          <a:xfrm>
            <a:off x="10196052" y="5437238"/>
            <a:ext cx="1917290" cy="2851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FB49F2-43B0-B200-40A1-8BC631128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1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7631D4-40FB-5517-76DE-07E48C067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84" y="1208969"/>
            <a:ext cx="6809555" cy="475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6157" y="1443777"/>
            <a:ext cx="4659324" cy="222003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6519" y="300777"/>
            <a:ext cx="10566400" cy="1143000"/>
          </a:xfrm>
        </p:spPr>
        <p:txBody>
          <a:bodyPr/>
          <a:lstStyle/>
          <a:p>
            <a:pPr algn="l" eaLnBrk="0" fontAlgn="base" hangingPunct="0">
              <a:lnSpc>
                <a:spcPts val="4000"/>
              </a:lnSpc>
              <a:spcAft>
                <a:spcPct val="0"/>
              </a:spcAft>
            </a:pPr>
            <a:r>
              <a:rPr lang="en-US" sz="4000" b="1" kern="1200" dirty="0">
                <a:latin typeface="Arial"/>
                <a:ea typeface="ＭＳ Ｐゴシック"/>
                <a:cs typeface="+mn-cs"/>
              </a:rPr>
              <a:t>Wheel Construction </a:t>
            </a:r>
            <a:r>
              <a:rPr lang="en-US" sz="4000" kern="1200" dirty="0">
                <a:latin typeface="Arial"/>
                <a:ea typeface="ＭＳ Ｐゴシック"/>
                <a:cs typeface="+mn-cs"/>
              </a:rPr>
              <a:t>(Standard)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A7622-B5A8-7366-3605-560E504ADD36}"/>
              </a:ext>
            </a:extLst>
          </p:cNvPr>
          <p:cNvCxnSpPr>
            <a:cxnSpLocks/>
          </p:cNvCxnSpPr>
          <p:nvPr/>
        </p:nvCxnSpPr>
        <p:spPr>
          <a:xfrm flipH="1" flipV="1">
            <a:off x="3648401" y="2992343"/>
            <a:ext cx="35276" cy="74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87C5635-E000-274E-8FC6-6040F2BCC304}"/>
              </a:ext>
            </a:extLst>
          </p:cNvPr>
          <p:cNvSpPr txBox="1"/>
          <p:nvPr/>
        </p:nvSpPr>
        <p:spPr>
          <a:xfrm>
            <a:off x="7306157" y="112047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Rim Base Components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8483D-B01A-F7BF-3365-E8F4A6795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3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2FC4A-5564-82F3-8C76-FF4048AB4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F5A631-D9DF-EDE4-3300-3A40F7CC8BCC}"/>
              </a:ext>
            </a:extLst>
          </p:cNvPr>
          <p:cNvSpPr txBox="1"/>
          <p:nvPr/>
        </p:nvSpPr>
        <p:spPr>
          <a:xfrm>
            <a:off x="237736" y="333304"/>
            <a:ext cx="1143315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Wheel Construction </a:t>
            </a:r>
            <a:r>
              <a:rPr lang="en-US" sz="4000" baseline="0" dirty="0">
                <a:solidFill>
                  <a:schemeClr val="bg1"/>
                </a:solidFill>
                <a:latin typeface="Arial"/>
                <a:ea typeface="ＭＳ Ｐゴシック"/>
              </a:rPr>
              <a:t>(Industrial 10 </a:t>
            </a:r>
            <a:r>
              <a:rPr lang="en-US" sz="4000" dirty="0">
                <a:solidFill>
                  <a:schemeClr val="bg1"/>
                </a:solidFill>
                <a:latin typeface="Arial"/>
                <a:ea typeface="ＭＳ Ｐゴシック"/>
              </a:rPr>
              <a:t>b</a:t>
            </a:r>
            <a:r>
              <a:rPr lang="en-US" sz="4000" baseline="0" dirty="0">
                <a:solidFill>
                  <a:schemeClr val="bg1"/>
                </a:solidFill>
                <a:latin typeface="Arial"/>
                <a:ea typeface="ＭＳ Ｐゴシック"/>
              </a:rPr>
              <a:t>ar Wheels)</a:t>
            </a:r>
            <a:endParaRPr lang="en-US" sz="4000" baseline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62296-3CE0-B190-47FA-88ED691B7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076" y="1121617"/>
            <a:ext cx="9022453" cy="48265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3FE443-41E0-2FF1-767D-EBE6465BB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0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E1B7B-1D43-E040-B2FC-3182F115A292}"/>
              </a:ext>
            </a:extLst>
          </p:cNvPr>
          <p:cNvSpPr txBox="1"/>
          <p:nvPr/>
        </p:nvSpPr>
        <p:spPr>
          <a:xfrm>
            <a:off x="237736" y="341896"/>
            <a:ext cx="10506464" cy="605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ＭＳ Ｐゴシック"/>
              </a:rPr>
              <a:t>Wheel</a:t>
            </a: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 Manufacturing </a:t>
            </a:r>
            <a:endParaRPr lang="en-US" sz="4000" b="1" baseline="0" dirty="0">
              <a:solidFill>
                <a:srgbClr val="F18A2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AEAEA-914B-384A-8F7D-BBD9BDEFBBE9}"/>
              </a:ext>
            </a:extLst>
          </p:cNvPr>
          <p:cNvSpPr txBox="1"/>
          <p:nvPr/>
        </p:nvSpPr>
        <p:spPr>
          <a:xfrm>
            <a:off x="237736" y="1189801"/>
            <a:ext cx="11954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</a:rPr>
              <a:t>Product Quality Assurance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32" y="1876445"/>
            <a:ext cx="1140542" cy="113071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076040" y="1870217"/>
            <a:ext cx="3587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>
                <a:latin typeface="+mj-lt"/>
              </a:rPr>
              <a:t>Each component we produce </a:t>
            </a:r>
          </a:p>
          <a:p>
            <a:r>
              <a:rPr lang="en-US" sz="1400" baseline="0" dirty="0">
                <a:latin typeface="+mj-lt"/>
              </a:rPr>
              <a:t>meets the highest quality standards</a:t>
            </a:r>
          </a:p>
          <a:p>
            <a:r>
              <a:rPr lang="en-US" sz="1400" baseline="0" dirty="0">
                <a:latin typeface="+mj-lt"/>
              </a:rPr>
              <a:t>possible, beginning with CNC</a:t>
            </a:r>
          </a:p>
          <a:p>
            <a:r>
              <a:rPr lang="en-US" sz="1400" baseline="0" dirty="0">
                <a:latin typeface="+mj-lt"/>
              </a:rPr>
              <a:t>precision machining</a:t>
            </a:r>
            <a:endParaRPr lang="en-US" sz="1400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2" y="3240292"/>
            <a:ext cx="1140542" cy="1111045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076040" y="3241724"/>
            <a:ext cx="32619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/>
              <a:t>By using state-of-the-art welders and</a:t>
            </a:r>
          </a:p>
          <a:p>
            <a:r>
              <a:rPr lang="en-US" sz="1400" baseline="0"/>
              <a:t>camera monitoring, we get 100 percent</a:t>
            </a:r>
          </a:p>
          <a:p>
            <a:r>
              <a:rPr lang="en-US" sz="1400" baseline="0"/>
              <a:t>penetration on each weld to meet</a:t>
            </a:r>
          </a:p>
          <a:p>
            <a:r>
              <a:rPr lang="en-US" sz="1400" baseline="0"/>
              <a:t>AWS standards. All wheels are</a:t>
            </a:r>
          </a:p>
          <a:p>
            <a:r>
              <a:rPr lang="en-US" sz="1400" baseline="0"/>
              <a:t>serialized for traceability.</a:t>
            </a:r>
            <a:endParaRPr lang="en-US" sz="1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2" y="4584474"/>
            <a:ext cx="1140542" cy="113071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076040" y="4604530"/>
            <a:ext cx="326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/>
              <a:t>Each component is verified using</a:t>
            </a:r>
          </a:p>
          <a:p>
            <a:r>
              <a:rPr lang="en-US" sz="1400" baseline="0"/>
              <a:t>coordinate measuring machines.</a:t>
            </a:r>
            <a:endParaRPr lang="en-US" sz="14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22" y="1909104"/>
            <a:ext cx="1140542" cy="113071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301128" y="1909104"/>
            <a:ext cx="4894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/>
              <a:t>Titan welds to AWS standards</a:t>
            </a:r>
          </a:p>
          <a:p>
            <a:r>
              <a:rPr lang="en-US" sz="1400" baseline="0"/>
              <a:t>and uses state-of-the-art x-ray</a:t>
            </a:r>
          </a:p>
          <a:p>
            <a:r>
              <a:rPr lang="en-US" sz="1400" baseline="0"/>
              <a:t>technology to verify 100% weld</a:t>
            </a:r>
          </a:p>
          <a:p>
            <a:r>
              <a:rPr lang="en-US" sz="1400" baseline="0"/>
              <a:t>integrity.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722" y="3235897"/>
            <a:ext cx="1140542" cy="1140542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301128" y="3231569"/>
            <a:ext cx="489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/>
              <a:t>Critical surfaces are shot peened to</a:t>
            </a:r>
          </a:p>
          <a:p>
            <a:r>
              <a:rPr lang="en-US" sz="1400" baseline="0"/>
              <a:t>extend wheel life.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722" y="4560853"/>
            <a:ext cx="1140542" cy="1140542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7301128" y="4560853"/>
            <a:ext cx="4894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/>
              <a:t>Titan-manufactured loose components</a:t>
            </a:r>
          </a:p>
          <a:p>
            <a:r>
              <a:rPr lang="en-US" sz="1400" baseline="0"/>
              <a:t>are fully coated with durable powder</a:t>
            </a:r>
          </a:p>
          <a:p>
            <a:r>
              <a:rPr lang="en-US" sz="1400" baseline="0"/>
              <a:t>paint to ensure long product life.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96915B-F8FD-43A4-3F80-57079EC42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2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building, outdoor, train, photo&#10;&#10;Description automatically generated">
            <a:extLst>
              <a:ext uri="{FF2B5EF4-FFF2-40B4-BE49-F238E27FC236}">
                <a16:creationId xmlns:a16="http://schemas.microsoft.com/office/drawing/2014/main" id="{D5A5068B-A934-4A00-BB00-7A75A4AA8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7" r="378" b="7305"/>
          <a:stretch/>
        </p:blipFill>
        <p:spPr>
          <a:xfrm>
            <a:off x="396812" y="1780156"/>
            <a:ext cx="6246239" cy="3814096"/>
          </a:xfrm>
          <a:prstGeom prst="rect">
            <a:avLst/>
          </a:prstGeom>
        </p:spPr>
      </p:pic>
      <p:pic>
        <p:nvPicPr>
          <p:cNvPr id="6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C115F329-88EB-46AC-B29F-C64A15C8E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1" t="14866" r="11145" b="20780"/>
          <a:stretch>
            <a:fillRect/>
          </a:stretch>
        </p:blipFill>
        <p:spPr>
          <a:xfrm>
            <a:off x="6547685" y="1891188"/>
            <a:ext cx="5526328" cy="3510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F80E12-7B7E-A975-1A27-6EA7D2835B66}"/>
              </a:ext>
            </a:extLst>
          </p:cNvPr>
          <p:cNvSpPr txBox="1"/>
          <p:nvPr/>
        </p:nvSpPr>
        <p:spPr>
          <a:xfrm>
            <a:off x="237736" y="341896"/>
            <a:ext cx="10506464" cy="605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ＭＳ Ｐゴシック"/>
              </a:rPr>
              <a:t>Wheel</a:t>
            </a:r>
            <a:r>
              <a:rPr lang="en-US" sz="4000" b="1" baseline="0" dirty="0">
                <a:solidFill>
                  <a:schemeClr val="bg1"/>
                </a:solidFill>
                <a:latin typeface="Arial"/>
                <a:ea typeface="ＭＳ Ｐゴシック"/>
              </a:rPr>
              <a:t> Manufacturing </a:t>
            </a:r>
            <a:endParaRPr lang="en-US" sz="4000" b="1" baseline="0" dirty="0">
              <a:solidFill>
                <a:srgbClr val="F18A2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6D850-E6DF-FA02-BDAB-80D1B5674937}"/>
              </a:ext>
            </a:extLst>
          </p:cNvPr>
          <p:cNvSpPr txBox="1"/>
          <p:nvPr/>
        </p:nvSpPr>
        <p:spPr>
          <a:xfrm>
            <a:off x="237736" y="1147874"/>
            <a:ext cx="938899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2800" b="1" baseline="0" dirty="0">
                <a:solidFill>
                  <a:srgbClr val="892434"/>
                </a:solidFill>
                <a:latin typeface="Arial"/>
                <a:ea typeface="ＭＳ Ｐゴシック"/>
              </a:rPr>
              <a:t>Non-Destructive X-Ray Capabilities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25989-5CC6-3966-393C-98F17559D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00" y="6258185"/>
            <a:ext cx="562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B4F96"/>
              </a:buClr>
              <a:buFont typeface="Wingdings" panose="05000000000000000000" pitchFamily="2" charset="2"/>
              <a:buChar char="§"/>
              <a:tabLst>
                <a:tab pos="2743200" algn="ctr"/>
                <a:tab pos="5486400" algn="r"/>
              </a:tabLst>
              <a:defRPr sz="32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16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8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2743200" algn="ctr"/>
                <a:tab pos="5486400" algn="r"/>
              </a:tabLst>
              <a:defRPr sz="24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•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panose="02020603050405020304" pitchFamily="18" charset="0"/>
              <a:buChar char="-"/>
              <a:tabLst>
                <a:tab pos="2743200" algn="ctr"/>
                <a:tab pos="5486400" algn="r"/>
              </a:tabLst>
              <a:defRPr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 dirty="0">
                <a:latin typeface="Zurich Cn BT"/>
                <a:ea typeface="Times" panose="02020603050405020304" pitchFamily="18" charset="0"/>
                <a:cs typeface="Arial" panose="020B0604020202020204" pitchFamily="34" charset="0"/>
              </a:rPr>
              <a:t>This document is proprietary and confidential. No part of this document may be disclosed in any manner to a third party without the prior written consent of the Titan engineering and legal department. </a:t>
            </a:r>
            <a:endParaRPr lang="en-US" altLang="en-US" sz="1600" i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23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2217</Words>
  <Application>Microsoft Office PowerPoint</Application>
  <PresentationFormat>Widescreen</PresentationFormat>
  <Paragraphs>373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Aharoni</vt:lpstr>
      <vt:lpstr>Aptos</vt:lpstr>
      <vt:lpstr>Aptos Display</vt:lpstr>
      <vt:lpstr>Arial</vt:lpstr>
      <vt:lpstr>Calibri</vt:lpstr>
      <vt:lpstr>Times</vt:lpstr>
      <vt:lpstr>Wingdings</vt:lpstr>
      <vt:lpstr>Zurich Cn BT</vt:lpstr>
      <vt:lpstr>Office Theme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Wheel Construction (Standard)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Titan International,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Kearney, Pete</dc:creator>
  <cp:lastModifiedBy>Kearney, Pete</cp:lastModifiedBy>
  <cp:revision>46</cp:revision>
  <dcterms:created xsi:type="dcterms:W3CDTF">2025-08-17T18:03:25Z</dcterms:created>
  <dcterms:modified xsi:type="dcterms:W3CDTF">2025-08-21T22:40:17Z</dcterms:modified>
</cp:coreProperties>
</file>