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36"/>
  </p:notesMasterIdLst>
  <p:handoutMasterIdLst>
    <p:handoutMasterId r:id="rId37"/>
  </p:handoutMasterIdLst>
  <p:sldIdLst>
    <p:sldId id="412" r:id="rId5"/>
    <p:sldId id="382" r:id="rId6"/>
    <p:sldId id="411" r:id="rId7"/>
    <p:sldId id="2291" r:id="rId8"/>
    <p:sldId id="380" r:id="rId9"/>
    <p:sldId id="410" r:id="rId10"/>
    <p:sldId id="386" r:id="rId11"/>
    <p:sldId id="406" r:id="rId12"/>
    <p:sldId id="2320" r:id="rId13"/>
    <p:sldId id="396" r:id="rId14"/>
    <p:sldId id="384" r:id="rId15"/>
    <p:sldId id="383" r:id="rId16"/>
    <p:sldId id="407" r:id="rId17"/>
    <p:sldId id="405" r:id="rId18"/>
    <p:sldId id="393" r:id="rId19"/>
    <p:sldId id="409" r:id="rId20"/>
    <p:sldId id="404" r:id="rId21"/>
    <p:sldId id="394" r:id="rId22"/>
    <p:sldId id="388" r:id="rId23"/>
    <p:sldId id="2295" r:id="rId24"/>
    <p:sldId id="398" r:id="rId25"/>
    <p:sldId id="397" r:id="rId26"/>
    <p:sldId id="389" r:id="rId27"/>
    <p:sldId id="399" r:id="rId28"/>
    <p:sldId id="401" r:id="rId29"/>
    <p:sldId id="400" r:id="rId30"/>
    <p:sldId id="395" r:id="rId31"/>
    <p:sldId id="390" r:id="rId32"/>
    <p:sldId id="408" r:id="rId33"/>
    <p:sldId id="387" r:id="rId34"/>
    <p:sldId id="413" r:id="rId35"/>
  </p:sldIdLst>
  <p:sldSz cx="9144000" cy="6858000" type="screen4x3"/>
  <p:notesSz cx="6934200" cy="9220200"/>
  <p:defaultTextStyle>
    <a:defPPr>
      <a:defRPr lang="en-US"/>
    </a:defPPr>
    <a:lvl1pPr marL="0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1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82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23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64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05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46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88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29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82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33CD2-A0D7-4D4F-A0DB-9D42FDA02244}" v="6" dt="2025-09-12T10:29:00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7" autoAdjust="0"/>
    <p:restoredTop sz="79525" autoAdjust="0"/>
  </p:normalViewPr>
  <p:slideViewPr>
    <p:cSldViewPr>
      <p:cViewPr varScale="1">
        <p:scale>
          <a:sx n="82" d="100"/>
          <a:sy n="82" d="100"/>
        </p:scale>
        <p:origin x="162" y="3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792"/>
    </p:cViewPr>
  </p:sorterViewPr>
  <p:notesViewPr>
    <p:cSldViewPr>
      <p:cViewPr varScale="1">
        <p:scale>
          <a:sx n="72" d="100"/>
          <a:sy n="72" d="100"/>
        </p:scale>
        <p:origin x="2484" y="4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tino Lannes" userId="7ab1e683-d676-4299-8259-db4fefef04b0" providerId="ADAL" clId="{EABED19F-5371-4BA4-99C2-600BC86C1E8E}"/>
    <pc:docChg chg="undo custSel addSld delSld modSld">
      <pc:chgData name="Constantino Lannes" userId="7ab1e683-d676-4299-8259-db4fefef04b0" providerId="ADAL" clId="{EABED19F-5371-4BA4-99C2-600BC86C1E8E}" dt="2025-09-12T10:29:00.763" v="161" actId="20577"/>
      <pc:docMkLst>
        <pc:docMk/>
      </pc:docMkLst>
      <pc:sldChg chg="modSp mod">
        <pc:chgData name="Constantino Lannes" userId="7ab1e683-d676-4299-8259-db4fefef04b0" providerId="ADAL" clId="{EABED19F-5371-4BA4-99C2-600BC86C1E8E}" dt="2025-09-12T10:28:44.511" v="157" actId="20577"/>
        <pc:sldMkLst>
          <pc:docMk/>
          <pc:sldMk cId="307812029" sldId="380"/>
        </pc:sldMkLst>
        <pc:spChg chg="mod">
          <ac:chgData name="Constantino Lannes" userId="7ab1e683-d676-4299-8259-db4fefef04b0" providerId="ADAL" clId="{EABED19F-5371-4BA4-99C2-600BC86C1E8E}" dt="2025-09-12T10:28:44.511" v="157" actId="20577"/>
          <ac:spMkLst>
            <pc:docMk/>
            <pc:sldMk cId="307812029" sldId="380"/>
            <ac:spMk id="3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19.979" v="103" actId="20577"/>
        <pc:sldMkLst>
          <pc:docMk/>
          <pc:sldMk cId="2303212306" sldId="383"/>
        </pc:sldMkLst>
        <pc:spChg chg="mod">
          <ac:chgData name="Constantino Lannes" userId="7ab1e683-d676-4299-8259-db4fefef04b0" providerId="ADAL" clId="{EABED19F-5371-4BA4-99C2-600BC86C1E8E}" dt="2025-09-12T10:25:19.979" v="103" actId="20577"/>
          <ac:spMkLst>
            <pc:docMk/>
            <pc:sldMk cId="2303212306" sldId="383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10.024" v="100" actId="20577"/>
        <pc:sldMkLst>
          <pc:docMk/>
          <pc:sldMk cId="1905058364" sldId="384"/>
        </pc:sldMkLst>
        <pc:spChg chg="mod">
          <ac:chgData name="Constantino Lannes" userId="7ab1e683-d676-4299-8259-db4fefef04b0" providerId="ADAL" clId="{EABED19F-5371-4BA4-99C2-600BC86C1E8E}" dt="2025-09-12T10:25:10.024" v="100" actId="20577"/>
          <ac:spMkLst>
            <pc:docMk/>
            <pc:sldMk cId="1905058364" sldId="384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4:25.235" v="87" actId="6549"/>
        <pc:sldMkLst>
          <pc:docMk/>
          <pc:sldMk cId="1499656277" sldId="386"/>
        </pc:sldMkLst>
        <pc:spChg chg="mod">
          <ac:chgData name="Constantino Lannes" userId="7ab1e683-d676-4299-8259-db4fefef04b0" providerId="ADAL" clId="{EABED19F-5371-4BA4-99C2-600BC86C1E8E}" dt="2025-09-12T10:24:25.235" v="87" actId="6549"/>
          <ac:spMkLst>
            <pc:docMk/>
            <pc:sldMk cId="1499656277" sldId="386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6:02.145" v="124" actId="20577"/>
        <pc:sldMkLst>
          <pc:docMk/>
          <pc:sldMk cId="2259056616" sldId="388"/>
        </pc:sldMkLst>
        <pc:spChg chg="mod">
          <ac:chgData name="Constantino Lannes" userId="7ab1e683-d676-4299-8259-db4fefef04b0" providerId="ADAL" clId="{EABED19F-5371-4BA4-99C2-600BC86C1E8E}" dt="2025-09-12T10:26:02.145" v="124" actId="20577"/>
          <ac:spMkLst>
            <pc:docMk/>
            <pc:sldMk cId="2259056616" sldId="388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6:54.514" v="135" actId="20577"/>
        <pc:sldMkLst>
          <pc:docMk/>
          <pc:sldMk cId="1303769126" sldId="389"/>
        </pc:sldMkLst>
        <pc:spChg chg="mod">
          <ac:chgData name="Constantino Lannes" userId="7ab1e683-d676-4299-8259-db4fefef04b0" providerId="ADAL" clId="{EABED19F-5371-4BA4-99C2-600BC86C1E8E}" dt="2025-09-12T10:26:54.514" v="135" actId="20577"/>
          <ac:spMkLst>
            <pc:docMk/>
            <pc:sldMk cId="1303769126" sldId="389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7:44.028" v="151" actId="20577"/>
        <pc:sldMkLst>
          <pc:docMk/>
          <pc:sldMk cId="662893877" sldId="390"/>
        </pc:sldMkLst>
        <pc:spChg chg="mod">
          <ac:chgData name="Constantino Lannes" userId="7ab1e683-d676-4299-8259-db4fefef04b0" providerId="ADAL" clId="{EABED19F-5371-4BA4-99C2-600BC86C1E8E}" dt="2025-09-12T10:27:44.028" v="151" actId="20577"/>
          <ac:spMkLst>
            <pc:docMk/>
            <pc:sldMk cId="662893877" sldId="390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39.600" v="112" actId="20577"/>
        <pc:sldMkLst>
          <pc:docMk/>
          <pc:sldMk cId="3042959870" sldId="393"/>
        </pc:sldMkLst>
        <pc:spChg chg="mod">
          <ac:chgData name="Constantino Lannes" userId="7ab1e683-d676-4299-8259-db4fefef04b0" providerId="ADAL" clId="{EABED19F-5371-4BA4-99C2-600BC86C1E8E}" dt="2025-09-12T10:25:39.600" v="112" actId="20577"/>
          <ac:spMkLst>
            <pc:docMk/>
            <pc:sldMk cId="3042959870" sldId="393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53.569" v="121" actId="20577"/>
        <pc:sldMkLst>
          <pc:docMk/>
          <pc:sldMk cId="2403747751" sldId="394"/>
        </pc:sldMkLst>
        <pc:spChg chg="mod">
          <ac:chgData name="Constantino Lannes" userId="7ab1e683-d676-4299-8259-db4fefef04b0" providerId="ADAL" clId="{EABED19F-5371-4BA4-99C2-600BC86C1E8E}" dt="2025-09-12T10:25:53.569" v="121" actId="20577"/>
          <ac:spMkLst>
            <pc:docMk/>
            <pc:sldMk cId="2403747751" sldId="394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7:35.887" v="148" actId="20577"/>
        <pc:sldMkLst>
          <pc:docMk/>
          <pc:sldMk cId="3891890212" sldId="395"/>
        </pc:sldMkLst>
        <pc:spChg chg="mod">
          <ac:chgData name="Constantino Lannes" userId="7ab1e683-d676-4299-8259-db4fefef04b0" providerId="ADAL" clId="{EABED19F-5371-4BA4-99C2-600BC86C1E8E}" dt="2025-09-12T10:27:35.887" v="148" actId="20577"/>
          <ac:spMkLst>
            <pc:docMk/>
            <pc:sldMk cId="3891890212" sldId="395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05.309" v="97" actId="20577"/>
        <pc:sldMkLst>
          <pc:docMk/>
          <pc:sldMk cId="2134149687" sldId="396"/>
        </pc:sldMkLst>
        <pc:spChg chg="mod">
          <ac:chgData name="Constantino Lannes" userId="7ab1e683-d676-4299-8259-db4fefef04b0" providerId="ADAL" clId="{EABED19F-5371-4BA4-99C2-600BC86C1E8E}" dt="2025-09-12T10:25:05.309" v="97" actId="20577"/>
          <ac:spMkLst>
            <pc:docMk/>
            <pc:sldMk cId="2134149687" sldId="396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6:47.884" v="132" actId="20577"/>
        <pc:sldMkLst>
          <pc:docMk/>
          <pc:sldMk cId="865265661" sldId="397"/>
        </pc:sldMkLst>
        <pc:spChg chg="mod">
          <ac:chgData name="Constantino Lannes" userId="7ab1e683-d676-4299-8259-db4fefef04b0" providerId="ADAL" clId="{EABED19F-5371-4BA4-99C2-600BC86C1E8E}" dt="2025-09-12T10:26:47.884" v="132" actId="20577"/>
          <ac:spMkLst>
            <pc:docMk/>
            <pc:sldMk cId="865265661" sldId="397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6:35.274" v="129" actId="20577"/>
        <pc:sldMkLst>
          <pc:docMk/>
          <pc:sldMk cId="2058516526" sldId="398"/>
        </pc:sldMkLst>
        <pc:spChg chg="mod">
          <ac:chgData name="Constantino Lannes" userId="7ab1e683-d676-4299-8259-db4fefef04b0" providerId="ADAL" clId="{EABED19F-5371-4BA4-99C2-600BC86C1E8E}" dt="2025-09-12T10:26:35.274" v="129" actId="20577"/>
          <ac:spMkLst>
            <pc:docMk/>
            <pc:sldMk cId="2058516526" sldId="398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6:59.919" v="138" actId="20577"/>
        <pc:sldMkLst>
          <pc:docMk/>
          <pc:sldMk cId="2963240315" sldId="399"/>
        </pc:sldMkLst>
        <pc:spChg chg="mod">
          <ac:chgData name="Constantino Lannes" userId="7ab1e683-d676-4299-8259-db4fefef04b0" providerId="ADAL" clId="{EABED19F-5371-4BA4-99C2-600BC86C1E8E}" dt="2025-09-12T10:26:59.919" v="138" actId="20577"/>
          <ac:spMkLst>
            <pc:docMk/>
            <pc:sldMk cId="2963240315" sldId="399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7:31.024" v="145" actId="20577"/>
        <pc:sldMkLst>
          <pc:docMk/>
          <pc:sldMk cId="2685223834" sldId="400"/>
        </pc:sldMkLst>
        <pc:spChg chg="mod">
          <ac:chgData name="Constantino Lannes" userId="7ab1e683-d676-4299-8259-db4fefef04b0" providerId="ADAL" clId="{EABED19F-5371-4BA4-99C2-600BC86C1E8E}" dt="2025-09-12T10:27:31.024" v="145" actId="20577"/>
          <ac:spMkLst>
            <pc:docMk/>
            <pc:sldMk cId="2685223834" sldId="400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7:16.415" v="142" actId="20577"/>
        <pc:sldMkLst>
          <pc:docMk/>
          <pc:sldMk cId="1563925931" sldId="401"/>
        </pc:sldMkLst>
        <pc:spChg chg="mod">
          <ac:chgData name="Constantino Lannes" userId="7ab1e683-d676-4299-8259-db4fefef04b0" providerId="ADAL" clId="{EABED19F-5371-4BA4-99C2-600BC86C1E8E}" dt="2025-09-12T10:27:16.415" v="142" actId="20577"/>
          <ac:spMkLst>
            <pc:docMk/>
            <pc:sldMk cId="1563925931" sldId="401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48.779" v="118" actId="20577"/>
        <pc:sldMkLst>
          <pc:docMk/>
          <pc:sldMk cId="3711833018" sldId="404"/>
        </pc:sldMkLst>
        <pc:spChg chg="mod">
          <ac:chgData name="Constantino Lannes" userId="7ab1e683-d676-4299-8259-db4fefef04b0" providerId="ADAL" clId="{EABED19F-5371-4BA4-99C2-600BC86C1E8E}" dt="2025-09-12T10:25:48.779" v="118" actId="20577"/>
          <ac:spMkLst>
            <pc:docMk/>
            <pc:sldMk cId="3711833018" sldId="404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30.882" v="109" actId="20577"/>
        <pc:sldMkLst>
          <pc:docMk/>
          <pc:sldMk cId="3386027821" sldId="405"/>
        </pc:sldMkLst>
        <pc:spChg chg="mod">
          <ac:chgData name="Constantino Lannes" userId="7ab1e683-d676-4299-8259-db4fefef04b0" providerId="ADAL" clId="{EABED19F-5371-4BA4-99C2-600BC86C1E8E}" dt="2025-09-12T10:25:30.882" v="109" actId="20577"/>
          <ac:spMkLst>
            <pc:docMk/>
            <pc:sldMk cId="3386027821" sldId="405"/>
            <ac:spMk id="2" creationId="{00000000-0000-0000-0000-000000000000}"/>
          </ac:spMkLst>
        </pc:spChg>
      </pc:sldChg>
      <pc:sldChg chg="addSp delSp modSp mod">
        <pc:chgData name="Constantino Lannes" userId="7ab1e683-d676-4299-8259-db4fefef04b0" providerId="ADAL" clId="{EABED19F-5371-4BA4-99C2-600BC86C1E8E}" dt="2025-09-12T10:24:49.594" v="91" actId="1076"/>
        <pc:sldMkLst>
          <pc:docMk/>
          <pc:sldMk cId="1930892568" sldId="406"/>
        </pc:sldMkLst>
        <pc:spChg chg="del">
          <ac:chgData name="Constantino Lannes" userId="7ab1e683-d676-4299-8259-db4fefef04b0" providerId="ADAL" clId="{EABED19F-5371-4BA4-99C2-600BC86C1E8E}" dt="2025-09-12T10:24:44.980" v="90" actId="478"/>
          <ac:spMkLst>
            <pc:docMk/>
            <pc:sldMk cId="1930892568" sldId="406"/>
            <ac:spMk id="2" creationId="{00000000-0000-0000-0000-000000000000}"/>
          </ac:spMkLst>
        </pc:spChg>
        <pc:spChg chg="add mod">
          <ac:chgData name="Constantino Lannes" userId="7ab1e683-d676-4299-8259-db4fefef04b0" providerId="ADAL" clId="{EABED19F-5371-4BA4-99C2-600BC86C1E8E}" dt="2025-09-12T10:24:49.594" v="91" actId="1076"/>
          <ac:spMkLst>
            <pc:docMk/>
            <pc:sldMk cId="1930892568" sldId="406"/>
            <ac:spMk id="5" creationId="{D27E25B2-6432-520F-6193-8A3113349E71}"/>
          </ac:spMkLst>
        </pc:spChg>
      </pc:sldChg>
      <pc:sldChg chg="modSp mod">
        <pc:chgData name="Constantino Lannes" userId="7ab1e683-d676-4299-8259-db4fefef04b0" providerId="ADAL" clId="{EABED19F-5371-4BA4-99C2-600BC86C1E8E}" dt="2025-09-12T10:25:25.397" v="106" actId="20577"/>
        <pc:sldMkLst>
          <pc:docMk/>
          <pc:sldMk cId="3812342741" sldId="407"/>
        </pc:sldMkLst>
        <pc:spChg chg="mod">
          <ac:chgData name="Constantino Lannes" userId="7ab1e683-d676-4299-8259-db4fefef04b0" providerId="ADAL" clId="{EABED19F-5371-4BA4-99C2-600BC86C1E8E}" dt="2025-09-12T10:25:25.397" v="106" actId="20577"/>
          <ac:spMkLst>
            <pc:docMk/>
            <pc:sldMk cId="3812342741" sldId="407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7:50.687" v="154" actId="20577"/>
        <pc:sldMkLst>
          <pc:docMk/>
          <pc:sldMk cId="2761295977" sldId="408"/>
        </pc:sldMkLst>
        <pc:spChg chg="mod">
          <ac:chgData name="Constantino Lannes" userId="7ab1e683-d676-4299-8259-db4fefef04b0" providerId="ADAL" clId="{EABED19F-5371-4BA4-99C2-600BC86C1E8E}" dt="2025-09-12T10:27:50.687" v="154" actId="20577"/>
          <ac:spMkLst>
            <pc:docMk/>
            <pc:sldMk cId="2761295977" sldId="408"/>
            <ac:spMk id="2" creationId="{00000000-0000-0000-0000-000000000000}"/>
          </ac:spMkLst>
        </pc:spChg>
      </pc:sldChg>
      <pc:sldChg chg="modSp mod">
        <pc:chgData name="Constantino Lannes" userId="7ab1e683-d676-4299-8259-db4fefef04b0" providerId="ADAL" clId="{EABED19F-5371-4BA4-99C2-600BC86C1E8E}" dt="2025-09-12T10:25:44.259" v="115" actId="20577"/>
        <pc:sldMkLst>
          <pc:docMk/>
          <pc:sldMk cId="1785484185" sldId="409"/>
        </pc:sldMkLst>
        <pc:spChg chg="mod">
          <ac:chgData name="Constantino Lannes" userId="7ab1e683-d676-4299-8259-db4fefef04b0" providerId="ADAL" clId="{EABED19F-5371-4BA4-99C2-600BC86C1E8E}" dt="2025-09-12T10:25:44.259" v="115" actId="20577"/>
          <ac:spMkLst>
            <pc:docMk/>
            <pc:sldMk cId="1785484185" sldId="409"/>
            <ac:spMk id="2" creationId="{00000000-0000-0000-0000-000000000000}"/>
          </ac:spMkLst>
        </pc:spChg>
      </pc:sldChg>
      <pc:sldChg chg="modSp">
        <pc:chgData name="Constantino Lannes" userId="7ab1e683-d676-4299-8259-db4fefef04b0" providerId="ADAL" clId="{EABED19F-5371-4BA4-99C2-600BC86C1E8E}" dt="2025-09-12T10:29:00.763" v="161" actId="20577"/>
        <pc:sldMkLst>
          <pc:docMk/>
          <pc:sldMk cId="4059577517" sldId="411"/>
        </pc:sldMkLst>
        <pc:spChg chg="mod">
          <ac:chgData name="Constantino Lannes" userId="7ab1e683-d676-4299-8259-db4fefef04b0" providerId="ADAL" clId="{EABED19F-5371-4BA4-99C2-600BC86C1E8E}" dt="2025-09-12T10:29:00.763" v="161" actId="20577"/>
          <ac:spMkLst>
            <pc:docMk/>
            <pc:sldMk cId="4059577517" sldId="411"/>
            <ac:spMk id="26" creationId="{00000000-0000-0000-0000-000000000000}"/>
          </ac:spMkLst>
        </pc:spChg>
      </pc:sldChg>
      <pc:sldChg chg="addSp delSp modSp mod">
        <pc:chgData name="Constantino Lannes" userId="7ab1e683-d676-4299-8259-db4fefef04b0" providerId="ADAL" clId="{EABED19F-5371-4BA4-99C2-600BC86C1E8E}" dt="2025-09-12T10:20:37.669" v="38" actId="20577"/>
        <pc:sldMkLst>
          <pc:docMk/>
          <pc:sldMk cId="2981742516" sldId="412"/>
        </pc:sldMkLst>
        <pc:spChg chg="mod">
          <ac:chgData name="Constantino Lannes" userId="7ab1e683-d676-4299-8259-db4fefef04b0" providerId="ADAL" clId="{EABED19F-5371-4BA4-99C2-600BC86C1E8E}" dt="2025-09-12T10:20:37.669" v="38" actId="20577"/>
          <ac:spMkLst>
            <pc:docMk/>
            <pc:sldMk cId="2981742516" sldId="412"/>
            <ac:spMk id="3" creationId="{9FFA4848-29CC-3C77-A230-245A6AD43901}"/>
          </ac:spMkLst>
        </pc:spChg>
        <pc:picChg chg="del">
          <ac:chgData name="Constantino Lannes" userId="7ab1e683-d676-4299-8259-db4fefef04b0" providerId="ADAL" clId="{EABED19F-5371-4BA4-99C2-600BC86C1E8E}" dt="2025-09-12T10:18:57.236" v="0" actId="478"/>
          <ac:picMkLst>
            <pc:docMk/>
            <pc:sldMk cId="2981742516" sldId="412"/>
            <ac:picMk id="4" creationId="{F220F4E8-4667-4CE4-6C7F-65668AFB520F}"/>
          </ac:picMkLst>
        </pc:picChg>
        <pc:picChg chg="add del">
          <ac:chgData name="Constantino Lannes" userId="7ab1e683-d676-4299-8259-db4fefef04b0" providerId="ADAL" clId="{EABED19F-5371-4BA4-99C2-600BC86C1E8E}" dt="2025-09-12T10:19:31.927" v="2" actId="478"/>
          <ac:picMkLst>
            <pc:docMk/>
            <pc:sldMk cId="2981742516" sldId="412"/>
            <ac:picMk id="6" creationId="{04B382C7-D22D-74E4-18BD-1C0206814140}"/>
          </ac:picMkLst>
        </pc:picChg>
        <pc:picChg chg="add mod">
          <ac:chgData name="Constantino Lannes" userId="7ab1e683-d676-4299-8259-db4fefef04b0" providerId="ADAL" clId="{EABED19F-5371-4BA4-99C2-600BC86C1E8E}" dt="2025-09-12T10:20:14.778" v="5" actId="1076"/>
          <ac:picMkLst>
            <pc:docMk/>
            <pc:sldMk cId="2981742516" sldId="412"/>
            <ac:picMk id="8" creationId="{47424C65-4F26-7A60-5A45-3A8B32CB7B6B}"/>
          </ac:picMkLst>
        </pc:picChg>
      </pc:sldChg>
      <pc:sldChg chg="modSp mod">
        <pc:chgData name="Constantino Lannes" userId="7ab1e683-d676-4299-8259-db4fefef04b0" providerId="ADAL" clId="{EABED19F-5371-4BA4-99C2-600BC86C1E8E}" dt="2025-09-12T10:23:42.848" v="83" actId="20577"/>
        <pc:sldMkLst>
          <pc:docMk/>
          <pc:sldMk cId="2188136775" sldId="413"/>
        </pc:sldMkLst>
        <pc:spChg chg="mod">
          <ac:chgData name="Constantino Lannes" userId="7ab1e683-d676-4299-8259-db4fefef04b0" providerId="ADAL" clId="{EABED19F-5371-4BA4-99C2-600BC86C1E8E}" dt="2025-09-12T10:23:42.848" v="83" actId="20577"/>
          <ac:spMkLst>
            <pc:docMk/>
            <pc:sldMk cId="2188136775" sldId="413"/>
            <ac:spMk id="3" creationId="{4183D4CF-7195-5269-24D8-73B2C0712A60}"/>
          </ac:spMkLst>
        </pc:spChg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759253884" sldId="2175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3198700451" sldId="2177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2581859767" sldId="2199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4124691314" sldId="2200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4192987662" sldId="2204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336446377" sldId="2207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1658973109" sldId="2209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2994245713" sldId="2210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1373300869" sldId="2231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1855060147" sldId="2232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3720605887" sldId="2234"/>
        </pc:sldMkLst>
      </pc:sldChg>
      <pc:sldChg chg="del">
        <pc:chgData name="Constantino Lannes" userId="7ab1e683-d676-4299-8259-db4fefef04b0" providerId="ADAL" clId="{EABED19F-5371-4BA4-99C2-600BC86C1E8E}" dt="2025-09-12T10:20:50.582" v="39" actId="47"/>
        <pc:sldMkLst>
          <pc:docMk/>
          <pc:sldMk cId="3376910144" sldId="2290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3493050030" sldId="2293"/>
        </pc:sldMkLst>
      </pc:sldChg>
      <pc:sldChg chg="del">
        <pc:chgData name="Constantino Lannes" userId="7ab1e683-d676-4299-8259-db4fefef04b0" providerId="ADAL" clId="{EABED19F-5371-4BA4-99C2-600BC86C1E8E}" dt="2025-09-12T10:23:59.918" v="85" actId="47"/>
        <pc:sldMkLst>
          <pc:docMk/>
          <pc:sldMk cId="1873987575" sldId="2294"/>
        </pc:sldMkLst>
      </pc:sldChg>
      <pc:sldChg chg="delSp modSp mod modAnim">
        <pc:chgData name="Constantino Lannes" userId="7ab1e683-d676-4299-8259-db4fefef04b0" providerId="ADAL" clId="{EABED19F-5371-4BA4-99C2-600BC86C1E8E}" dt="2025-09-12T10:26:29.215" v="126" actId="1076"/>
        <pc:sldMkLst>
          <pc:docMk/>
          <pc:sldMk cId="193004910" sldId="2295"/>
        </pc:sldMkLst>
        <pc:picChg chg="mod">
          <ac:chgData name="Constantino Lannes" userId="7ab1e683-d676-4299-8259-db4fefef04b0" providerId="ADAL" clId="{EABED19F-5371-4BA4-99C2-600BC86C1E8E}" dt="2025-09-12T10:26:29.215" v="126" actId="1076"/>
          <ac:picMkLst>
            <pc:docMk/>
            <pc:sldMk cId="193004910" sldId="2295"/>
            <ac:picMk id="3" creationId="{0E88ACAA-FD5F-255F-A67F-9CBFBAA42C0B}"/>
          </ac:picMkLst>
        </pc:picChg>
        <pc:picChg chg="del">
          <ac:chgData name="Constantino Lannes" userId="7ab1e683-d676-4299-8259-db4fefef04b0" providerId="ADAL" clId="{EABED19F-5371-4BA4-99C2-600BC86C1E8E}" dt="2025-09-12T10:26:26.063" v="125" actId="478"/>
          <ac:picMkLst>
            <pc:docMk/>
            <pc:sldMk cId="193004910" sldId="2295"/>
            <ac:picMk id="2050" creationId="{E19E74FB-82FA-99C8-2152-C88CBCFF51B8}"/>
          </ac:picMkLst>
        </pc:picChg>
      </pc:sldChg>
      <pc:sldChg chg="del">
        <pc:chgData name="Constantino Lannes" userId="7ab1e683-d676-4299-8259-db4fefef04b0" providerId="ADAL" clId="{EABED19F-5371-4BA4-99C2-600BC86C1E8E}" dt="2025-09-12T10:24:17.105" v="86" actId="47"/>
        <pc:sldMkLst>
          <pc:docMk/>
          <pc:sldMk cId="2046372929" sldId="2296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511463326" sldId="2297"/>
        </pc:sldMkLst>
      </pc:sldChg>
      <pc:sldChg chg="del">
        <pc:chgData name="Constantino Lannes" userId="7ab1e683-d676-4299-8259-db4fefef04b0" providerId="ADAL" clId="{EABED19F-5371-4BA4-99C2-600BC86C1E8E}" dt="2025-09-12T10:22:15.300" v="43" actId="47"/>
        <pc:sldMkLst>
          <pc:docMk/>
          <pc:sldMk cId="132938449" sldId="2298"/>
        </pc:sldMkLst>
      </pc:sldChg>
      <pc:sldChg chg="del">
        <pc:chgData name="Constantino Lannes" userId="7ab1e683-d676-4299-8259-db4fefef04b0" providerId="ADAL" clId="{EABED19F-5371-4BA4-99C2-600BC86C1E8E}" dt="2025-09-12T10:22:20.868" v="44" actId="47"/>
        <pc:sldMkLst>
          <pc:docMk/>
          <pc:sldMk cId="1103976002" sldId="2299"/>
        </pc:sldMkLst>
      </pc:sldChg>
      <pc:sldChg chg="del">
        <pc:chgData name="Constantino Lannes" userId="7ab1e683-d676-4299-8259-db4fefef04b0" providerId="ADAL" clId="{EABED19F-5371-4BA4-99C2-600BC86C1E8E}" dt="2025-09-12T10:27:10.653" v="139" actId="47"/>
        <pc:sldMkLst>
          <pc:docMk/>
          <pc:sldMk cId="2743000754" sldId="2311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2061705340" sldId="2318"/>
        </pc:sldMkLst>
      </pc:sldChg>
      <pc:sldChg chg="modSp mod">
        <pc:chgData name="Constantino Lannes" userId="7ab1e683-d676-4299-8259-db4fefef04b0" providerId="ADAL" clId="{EABED19F-5371-4BA4-99C2-600BC86C1E8E}" dt="2025-09-12T10:24:59.831" v="94" actId="20577"/>
        <pc:sldMkLst>
          <pc:docMk/>
          <pc:sldMk cId="1495552500" sldId="2320"/>
        </pc:sldMkLst>
        <pc:spChg chg="mod">
          <ac:chgData name="Constantino Lannes" userId="7ab1e683-d676-4299-8259-db4fefef04b0" providerId="ADAL" clId="{EABED19F-5371-4BA4-99C2-600BC86C1E8E}" dt="2025-09-12T10:24:59.831" v="94" actId="20577"/>
          <ac:spMkLst>
            <pc:docMk/>
            <pc:sldMk cId="1495552500" sldId="2320"/>
            <ac:spMk id="2" creationId="{00000000-0000-0000-0000-000000000000}"/>
          </ac:spMkLst>
        </pc:spChg>
      </pc:sldChg>
      <pc:sldChg chg="add del">
        <pc:chgData name="Constantino Lannes" userId="7ab1e683-d676-4299-8259-db4fefef04b0" providerId="ADAL" clId="{EABED19F-5371-4BA4-99C2-600BC86C1E8E}" dt="2025-09-12T10:22:06.944" v="42" actId="47"/>
        <pc:sldMkLst>
          <pc:docMk/>
          <pc:sldMk cId="98828249" sldId="2321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69263016" sldId="2322"/>
        </pc:sldMkLst>
      </pc:sldChg>
      <pc:sldChg chg="del">
        <pc:chgData name="Constantino Lannes" userId="7ab1e683-d676-4299-8259-db4fefef04b0" providerId="ADAL" clId="{EABED19F-5371-4BA4-99C2-600BC86C1E8E}" dt="2025-09-12T10:23:56.314" v="84" actId="47"/>
        <pc:sldMkLst>
          <pc:docMk/>
          <pc:sldMk cId="134632929" sldId="2323"/>
        </pc:sldMkLst>
      </pc:sldChg>
      <pc:sldMasterChg chg="delSldLayout">
        <pc:chgData name="Constantino Lannes" userId="7ab1e683-d676-4299-8259-db4fefef04b0" providerId="ADAL" clId="{EABED19F-5371-4BA4-99C2-600BC86C1E8E}" dt="2025-09-12T10:23:56.314" v="84" actId="47"/>
        <pc:sldMasterMkLst>
          <pc:docMk/>
          <pc:sldMasterMk cId="3093994520" sldId="2147483652"/>
        </pc:sldMasterMkLst>
        <pc:sldLayoutChg chg="del">
          <pc:chgData name="Constantino Lannes" userId="7ab1e683-d676-4299-8259-db4fefef04b0" providerId="ADAL" clId="{EABED19F-5371-4BA4-99C2-600BC86C1E8E}" dt="2025-09-12T10:23:56.314" v="84" actId="47"/>
          <pc:sldLayoutMkLst>
            <pc:docMk/>
            <pc:sldMasterMk cId="3093994520" sldId="2147483652"/>
            <pc:sldLayoutMk cId="2006850791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r">
              <a:defRPr sz="1200"/>
            </a:lvl1pPr>
          </a:lstStyle>
          <a:p>
            <a:fld id="{C13AE722-8F19-4A13-B1C4-1833701BCE0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r">
              <a:defRPr sz="1200"/>
            </a:lvl1pPr>
          </a:lstStyle>
          <a:p>
            <a:fld id="{EC319A78-8A2E-47C7-AA28-48B73C5B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914901"/>
            <a:ext cx="554736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2293" tIns="46146" rIns="92293" bIns="461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6934200" cy="691516"/>
          </a:xfrm>
          <a:prstGeom prst="rect">
            <a:avLst/>
          </a:prstGeom>
          <a:solidFill>
            <a:srgbClr val="4BA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3" tIns="46146" rIns="92293" bIns="46146" spcCol="0" rtlCol="0" anchor="t" anchorCtr="0"/>
          <a:lstStyle/>
          <a:p>
            <a:pPr algn="ctr"/>
            <a:endParaRPr lang="en-US" sz="300" dirty="0"/>
          </a:p>
          <a:p>
            <a:pPr algn="l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94" indent="0"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SALES TRAINING</a:t>
            </a:r>
          </a:p>
          <a:p>
            <a:pPr marL="344494" indent="0" algn="l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94" indent="0" algn="l">
              <a:tabLst>
                <a:tab pos="6638331" algn="r"/>
              </a:tabLst>
            </a:pPr>
            <a:r>
              <a:rPr lang="en-US" sz="700" b="1" i="1" dirty="0">
                <a:latin typeface="Arial" panose="020B0604020202020204" pitchFamily="34" charset="0"/>
                <a:cs typeface="Arial" panose="020B0604020202020204" pitchFamily="34" charset="0"/>
              </a:rPr>
              <a:t>Edition 2014-01</a:t>
            </a:r>
          </a:p>
          <a:p>
            <a:pPr algn="l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68350"/>
            <a:ext cx="5530850" cy="41497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vert="horz" lIns="92293" tIns="46146" rIns="92293" bIns="46146" rtlCol="0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27" y="76836"/>
            <a:ext cx="1479296" cy="4337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537845"/>
            <a:ext cx="693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" y="8242300"/>
            <a:ext cx="5547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660" y="8521700"/>
            <a:ext cx="5547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" y="8801100"/>
            <a:ext cx="5547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" y="7962900"/>
            <a:ext cx="5547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4"/>
          <p:cNvSpPr>
            <a:spLocks noGrp="1"/>
          </p:cNvSpPr>
          <p:nvPr>
            <p:ph type="sldNum" sz="quarter" idx="5"/>
          </p:nvPr>
        </p:nvSpPr>
        <p:spPr>
          <a:xfrm>
            <a:off x="1" y="8836026"/>
            <a:ext cx="6932594" cy="384175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 dirty="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</a:p>
        </p:txBody>
      </p:sp>
    </p:spTree>
    <p:extLst>
      <p:ext uri="{BB962C8B-B14F-4D97-AF65-F5344CB8AC3E}">
        <p14:creationId xmlns:p14="http://schemas.microsoft.com/office/powerpoint/2010/main" val="236758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82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8141" algn="l" defTabSz="816282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6282" algn="l" defTabSz="816282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24423" algn="l" defTabSz="816282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32564" algn="l" defTabSz="816282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040705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846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988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129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3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0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2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4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1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9ED8-F603-4BE3-A0DF-6FFB4C7F4715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>
              <a:solidFill>
                <a:schemeClr val="tx1"/>
              </a:solidFill>
            </a:endParaRPr>
          </a:p>
          <a:p>
            <a:r>
              <a:rPr lang="en-US" sz="500">
                <a:solidFill>
                  <a:schemeClr val="tx1"/>
                </a:solidFill>
              </a:rPr>
              <a:t>© SENNEBOGEN LLC, all rights reserved,</a:t>
            </a:r>
          </a:p>
          <a:p>
            <a:r>
              <a:rPr lang="en-US" sz="500">
                <a:solidFill>
                  <a:schemeClr val="tx1"/>
                </a:solidFill>
              </a:rPr>
              <a:t>Content is subject to change without prior notice or obligation. Every effort was made to ensure reliable and correct information. Error or misprints may occur. Illustrations may include optional equipment.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01A074-D9A4-914A-9BBF-175AF622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DCF6C-08A6-8843-94BF-8E46B4B6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7" y="1046966"/>
            <a:ext cx="5541093" cy="2852737"/>
          </a:xfrm>
        </p:spPr>
        <p:txBody>
          <a:bodyPr anchor="b">
            <a:normAutofit/>
          </a:bodyPr>
          <a:lstStyle>
            <a:lvl1pPr>
              <a:lnSpc>
                <a:spcPts val="3795"/>
              </a:lnSpc>
              <a:defRPr sz="3600" b="1" i="0">
                <a:solidFill>
                  <a:schemeClr val="bg1"/>
                </a:solidFill>
                <a:latin typeface="Klavika Regular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E037E-11CD-0040-A080-6252A562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47" y="3926691"/>
            <a:ext cx="5541093" cy="1500187"/>
          </a:xfrm>
        </p:spPr>
        <p:txBody>
          <a:bodyPr/>
          <a:lstStyle>
            <a:lvl1pPr marL="0" indent="0">
              <a:buNone/>
              <a:defRPr sz="1800"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3930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C0C9-ED92-AC4D-A841-3A1A901C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DFD42-C4DE-784D-AE49-488AACAF4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8346-AA08-E144-B02D-1B862498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0E68F0-BCCD-A24C-9ABB-1134CADE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80D0E-6686-E547-8E35-E57EEDEC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772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01A074-D9A4-914A-9BBF-175AF622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DCF6C-08A6-8843-94BF-8E46B4B6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7" y="2002632"/>
            <a:ext cx="5541093" cy="2852737"/>
          </a:xfrm>
        </p:spPr>
        <p:txBody>
          <a:bodyPr anchor="ctr" anchorCtr="0">
            <a:normAutofit/>
          </a:bodyPr>
          <a:lstStyle>
            <a:lvl1pPr>
              <a:lnSpc>
                <a:spcPts val="3795"/>
              </a:lnSpc>
              <a:defRPr sz="3600" b="1" i="0">
                <a:solidFill>
                  <a:schemeClr val="bg1"/>
                </a:solidFill>
                <a:latin typeface="Klavika Regular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3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CD5A-B3B1-244D-A18E-1D652112A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E00CF-FCC2-6D4B-B770-03352AA15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23D0D3-829B-6047-A565-E353B6A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6DF018-533E-D041-839F-C24CBC03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566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39EC-61C2-8648-8E82-0D6672AE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1" i="0">
                <a:solidFill>
                  <a:srgbClr val="52BA49"/>
                </a:solidFill>
                <a:latin typeface="Klavika Regular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E787-E88E-8840-9DC2-F50DC0D5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/>
          <a:lstStyle>
            <a:lvl1pPr>
              <a:defRPr>
                <a:latin typeface="Klavika Regular" panose="020B0506040000020004" pitchFamily="34" charset="0"/>
              </a:defRPr>
            </a:lvl1pPr>
            <a:lvl2pPr>
              <a:defRPr>
                <a:latin typeface="Klavika Regular" panose="020B0506040000020004" pitchFamily="34" charset="0"/>
              </a:defRPr>
            </a:lvl2pPr>
            <a:lvl3pPr>
              <a:defRPr>
                <a:latin typeface="Klavika Regular" panose="020B0506040000020004" pitchFamily="34" charset="0"/>
              </a:defRPr>
            </a:lvl3pPr>
            <a:lvl4pPr>
              <a:defRPr>
                <a:latin typeface="Klavika Regular" panose="020B0506040000020004" pitchFamily="34" charset="0"/>
              </a:defRPr>
            </a:lvl4pPr>
            <a:lvl5pPr>
              <a:defRPr>
                <a:latin typeface="Klavika Regular" panose="020B05060400000200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F065-853F-FC43-B807-BBD3BB21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5EF7F-C17B-4D40-9CEB-DA5A1D5F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293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B0F8-14D5-DC42-874F-782EF96C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52BA49"/>
                </a:solidFill>
                <a:latin typeface="Klavika Regular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5B24-9777-AB46-9B16-266CEBC13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C9938-0693-424F-8886-66F34C92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062DB4-5892-D34E-A723-64683391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E12879B-9081-3645-9308-040224E0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0137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7822-460E-9547-9C18-55E244D6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46E37-86BA-5546-9E42-F865E999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171F9-2E19-BC48-9E58-9EA38969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475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BA06C-E8F1-FE44-A0DC-71E1EFFCD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792BF-540D-264D-A14C-9035EEFE9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475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D1EA604-5AE8-EA44-ACC5-32F62B00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2F5AF9-9BD4-C849-8F5C-97529519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3639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0A3E-C79F-BF44-A5C0-EB3F1B6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2FEE91-7349-6245-8C52-65640178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2E539D-046A-944B-A1C7-DE54A417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00729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8D452D-B7B3-9A47-9FA7-9E4D675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FD5A3-D642-9643-A5DB-CAF18350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8608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37FB-2D64-E64F-BAC7-8478148D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A711-5B15-4D46-9694-9995C6E7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80C7A-D3F7-2444-9255-3A989236E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35E247-6CAB-9547-8B16-0F585A46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AC8B72-8EE5-D648-8587-4BE11CD7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5935" y="6356351"/>
            <a:ext cx="2057400" cy="365125"/>
          </a:xfrm>
        </p:spPr>
        <p:txBody>
          <a:bodyPr/>
          <a:lstStyle>
            <a:lvl1pPr>
              <a:defRPr b="0" i="0">
                <a:solidFill>
                  <a:srgbClr val="52BA49"/>
                </a:solidFill>
                <a:latin typeface="Klavika Medium" panose="020B0506040000020004" pitchFamily="34" charset="0"/>
              </a:defRPr>
            </a:lvl1pPr>
          </a:lstStyle>
          <a:p>
            <a:fld id="{ECD187E6-B261-1542-9540-0EE2432024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3191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32DC7E-C9CF-CA4F-A153-2672EEF18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6D305-EF12-B341-A613-7AE5D94B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1557-755F-EB4F-AA99-B8114A643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0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3D4EB-D002-5744-BE04-DEFCA1412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0EF7-361C-6F44-936C-0623AC7C2F0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72D73-9EBC-D84E-BAC1-5B624FB4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892F-8C91-B04C-B0F0-758DFA8BA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87E6-B261-1542-9540-0EE24320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ransition spd="med"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52BA49"/>
          </a:solidFill>
          <a:latin typeface="Klavika Regular" panose="020B05060400000200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Klavika Regular" panose="020B05060400000200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Klavika Regular" panose="020B05060400000200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Klavika Regular" panose="020B05060400000200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Klavika Regular" panose="020B05060400000200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Klavika Regular" panose="020B05060400000200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cmiller@sennebogenllc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D8CE-E7A2-F49D-B3F5-36AA53EE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129230"/>
            <a:ext cx="6096000" cy="99497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000" dirty="0"/>
              <a:t>The Slow Death of Heavy Equipment:  How to Make it Happen Faster!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A4848-29CC-3C77-A230-245A6AD43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4267200"/>
            <a:ext cx="5562600" cy="1347787"/>
          </a:xfrm>
        </p:spPr>
        <p:txBody>
          <a:bodyPr>
            <a:noAutofit/>
          </a:bodyPr>
          <a:lstStyle/>
          <a:p>
            <a:r>
              <a:rPr lang="en-US" sz="2400" b="1" dirty="0"/>
              <a:t>Sennebogen LLC</a:t>
            </a:r>
          </a:p>
          <a:p>
            <a:r>
              <a:rPr lang="en-US" sz="2400" b="1" dirty="0"/>
              <a:t>Constantino Lannes</a:t>
            </a:r>
          </a:p>
          <a:p>
            <a:r>
              <a:rPr lang="en-US" sz="2400" b="1" dirty="0"/>
              <a:t>President &amp; CEO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24C65-4F26-7A60-5A45-3A8B32CB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143000"/>
            <a:ext cx="2052817" cy="18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2516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95400"/>
            <a:ext cx="452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Cause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Dirty cab filter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Result 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A/C compressor failure</a:t>
            </a:r>
            <a:br>
              <a:rPr lang="en-US" b="1" dirty="0">
                <a:cs typeface="Arial" panose="020B0604020202020204" pitchFamily="34" charset="0"/>
              </a:rPr>
            </a:b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1" y="1114768"/>
            <a:ext cx="4246599" cy="3184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496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524000"/>
            <a:ext cx="40640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524000"/>
            <a:ext cx="4521200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Cause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Missing fuel screen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Arial" panose="020B0604020202020204" pitchFamily="34" charset="0"/>
              </a:rPr>
              <a:t>     Missing fuel cap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Result  </a:t>
            </a:r>
            <a:br>
              <a:rPr lang="en-US" sz="2000" b="1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Exchange of all injectors &amp; fuel pump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1-2 day down time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Expensive repair costs</a:t>
            </a:r>
          </a:p>
        </p:txBody>
      </p:sp>
    </p:spTree>
    <p:extLst>
      <p:ext uri="{BB962C8B-B14F-4D97-AF65-F5344CB8AC3E}">
        <p14:creationId xmlns:p14="http://schemas.microsoft.com/office/powerpoint/2010/main" val="19050583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843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132583"/>
            <a:ext cx="4064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1066800"/>
            <a:ext cx="4521200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Cause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No grease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Result 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New bushings, line boring, …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5-10 days machine down time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Expensive repair costs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98803"/>
            <a:ext cx="3886200" cy="25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123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524000"/>
            <a:ext cx="4521200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Hydraulic tank dirty around return filter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Hydraulic oil contamination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Drain tank &amp; flush system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Hydraulic component failures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4000"/>
            <a:ext cx="4001779" cy="30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2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1189427"/>
            <a:ext cx="3733800" cy="466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Cause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Loose counterweight holding bolts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Result  </a:t>
            </a:r>
            <a:br>
              <a:rPr lang="en-US" sz="2800" b="1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Safety hazard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9BCCA-7E9B-C736-418D-EBC590CCB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" y="2057400"/>
            <a:ext cx="5256466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0278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1535" y="1066800"/>
            <a:ext cx="4521200" cy="530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Cause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Yoke not shimmed properly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Result  </a:t>
            </a:r>
            <a:br>
              <a:rPr lang="en-US" sz="2800" b="1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Wear and tear on pins and Bushings &amp; damage to  Structural components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98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4200" y="1066800"/>
            <a:ext cx="4521200" cy="249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Cause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Contamination hydraulic oil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Result  </a:t>
            </a:r>
            <a:br>
              <a:rPr lang="en-US" sz="1800" b="1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Hydraulic component failures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4958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0" y="1183536"/>
            <a:ext cx="4198200" cy="31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841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524000"/>
            <a:ext cx="4521200" cy="429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Damaged grapple cylinders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Hydraulic oil contamination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Drain tank &amp; flush system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Hydraulic component failures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13716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30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1194619"/>
            <a:ext cx="4521200" cy="327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Cause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Low oil level swing gear lubrication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Arial" panose="020B0604020202020204" pitchFamily="34" charset="0"/>
              </a:rPr>
              <a:t>     Dirt in the reservoir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Result  </a:t>
            </a:r>
            <a:br>
              <a:rPr lang="en-US" sz="1800" b="1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Swing gear failure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741667"/>
            <a:ext cx="4343400" cy="308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800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77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3267"/>
            <a:ext cx="4387400" cy="3058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4607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9191" y="1197151"/>
            <a:ext cx="4521200" cy="249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Cause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Bent steps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Result  </a:t>
            </a:r>
            <a:br>
              <a:rPr lang="en-US" sz="1800" b="1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Safety hazard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02" y="3429000"/>
            <a:ext cx="47565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66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Why Maintenance ???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1371600"/>
            <a:ext cx="8077200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Lower owning and operating costs</a:t>
            </a: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Extended component and machine life </a:t>
            </a: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Less down time, higher availability</a:t>
            </a: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Lower fuel consumption</a:t>
            </a: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Higher resell value</a:t>
            </a:r>
          </a:p>
          <a:p>
            <a:pPr lvl="1">
              <a:lnSpc>
                <a:spcPct val="150000"/>
              </a:lnSpc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Higher Safety</a:t>
            </a: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Lower risk of accidents </a:t>
            </a: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852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70CA-AF74-B83C-0CAD-BEA3AF3F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What’s the worst that can happen?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8ACAA-FD5F-255F-A67F-9CBFBAA4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23906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9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84" y="4732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524000"/>
            <a:ext cx="4521200" cy="364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Cause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Dirt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Result  </a:t>
            </a:r>
            <a:br>
              <a:rPr lang="en-US" sz="2800" b="1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Hose failures &amp; fire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3638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65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175772"/>
            <a:ext cx="4521200" cy="290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Cause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Belts damaged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Result  </a:t>
            </a:r>
            <a:br>
              <a:rPr lang="en-US" sz="1800" b="1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Engine overheating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Arial" panose="020B0604020202020204" pitchFamily="34" charset="0"/>
              </a:rPr>
              <a:t>     Engine premature failure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270"/>
            <a:ext cx="4368800" cy="3223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886200"/>
            <a:ext cx="4775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56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560"/>
            <a:ext cx="4343400" cy="302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9585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524000"/>
            <a:ext cx="4521200" cy="429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Leaking engine air suction 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Loss of engine performance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Engine contamination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Engine premature failures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691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7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4587" y="1371600"/>
            <a:ext cx="4521200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Poor repairs to wiring harness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Constant coil failure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Low machine availability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Arial" panose="020B0604020202020204" pitchFamily="34" charset="0"/>
              </a:rPr>
              <a:t>    Difficult trouble shooting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    Can cause equipment fire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13716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3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7213" y="1447800"/>
            <a:ext cx="4521200" cy="429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Leaking hydraulic hoses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Safety hazard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Loosing machine performance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Can cause equipment fire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71600"/>
            <a:ext cx="4265851" cy="31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259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800" y="1524000"/>
            <a:ext cx="4521200" cy="429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Leaking fuel 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Safety hazard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System contamination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Can cause equipment fire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343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238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2800" y="1524000"/>
            <a:ext cx="444500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Cause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Exhaust pipes insulation damaged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Result 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cs typeface="Arial" panose="020B0604020202020204" pitchFamily="34" charset="0"/>
              </a:rPr>
              <a:t>     </a:t>
            </a:r>
            <a:r>
              <a:rPr lang="en-US" sz="1800" dirty="0">
                <a:cs typeface="Arial" panose="020B0604020202020204" pitchFamily="34" charset="0"/>
              </a:rPr>
              <a:t>Excessive heat in the engine compartment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Arial" panose="020B0604020202020204" pitchFamily="34" charset="0"/>
              </a:rPr>
              <a:t>     Damage to fuel and hydraulic lines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Arial" panose="020B0604020202020204" pitchFamily="34" charset="0"/>
              </a:rPr>
              <a:t>     Safety hazard</a:t>
            </a:r>
            <a:br>
              <a:rPr lang="en-US" sz="1800" dirty="0">
                <a:cs typeface="Arial" panose="020B0604020202020204" pitchFamily="34" charset="0"/>
              </a:rPr>
            </a:br>
            <a:r>
              <a:rPr lang="en-US" sz="1800" dirty="0">
                <a:cs typeface="Arial" panose="020B0604020202020204" pitchFamily="34" charset="0"/>
              </a:rPr>
              <a:t>     Can cause equipment fire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02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1447800"/>
            <a:ext cx="4191000" cy="466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Cause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Dirt in the engine compartment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Result 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Safety hazard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Fire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3967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38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703325"/>
            <a:ext cx="4521200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you want to go there???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047749"/>
            <a:ext cx="7086600" cy="46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59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Maintenance Intervals 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1676400"/>
            <a:ext cx="8077200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4BA829"/>
                </a:solidFill>
                <a:cs typeface="Arial" panose="020B0604020202020204" pitchFamily="34" charset="0"/>
              </a:rPr>
              <a:t>Daily checks</a:t>
            </a:r>
            <a:endParaRPr lang="en-US" sz="24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Preventive Maintenance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Repairs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Structural inspections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Third party inspections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What is your strategy in maintenance?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A829"/>
                </a:solidFill>
                <a:cs typeface="Arial" panose="020B0604020202020204" pitchFamily="34" charset="0"/>
              </a:rPr>
              <a:t>What is your strategy costing you?</a:t>
            </a:r>
            <a:endParaRPr lang="en-US" sz="2400" dirty="0">
              <a:cs typeface="Arial" panose="020B0604020202020204" pitchFamily="34" charset="0"/>
            </a:endParaRPr>
          </a:p>
          <a:p>
            <a:pPr marL="69389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77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B050"/>
                </a:solidFill>
                <a:latin typeface="Klavika Medium" panose="020B0506040000020004"/>
                <a:cs typeface="Arial" pitchFamily="34" charset="0"/>
              </a:rPr>
              <a:t>Improper maintenance increases your owning costs, decreases your uptime and creates a safety hazard to the operation and its environment.</a:t>
            </a:r>
            <a:endParaRPr lang="en-US" sz="2400" b="1" dirty="0">
              <a:solidFill>
                <a:srgbClr val="00B050"/>
              </a:solidFill>
              <a:latin typeface="Klavika Medium" panose="020B050604000002000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59308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CABC-03CE-4F7E-ADF8-F18DDC40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960" y="1828800"/>
            <a:ext cx="6858000" cy="1087437"/>
          </a:xfrm>
        </p:spPr>
        <p:txBody>
          <a:bodyPr>
            <a:normAutofit/>
          </a:bodyPr>
          <a:lstStyle/>
          <a:p>
            <a:r>
              <a:rPr lang="en-US" sz="7200" dirty="0"/>
              <a:t>Questions???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3D4CF-7195-5269-24D8-73B2C0712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70363"/>
            <a:ext cx="7391400" cy="2362200"/>
          </a:xfrm>
        </p:spPr>
        <p:txBody>
          <a:bodyPr/>
          <a:lstStyle/>
          <a:p>
            <a:r>
              <a:rPr lang="en-US" sz="3200" b="1" dirty="0"/>
              <a:t>Constantino Lannes</a:t>
            </a:r>
          </a:p>
          <a:p>
            <a:r>
              <a:rPr lang="en-US" sz="3200" b="1" dirty="0"/>
              <a:t>704-340-8232</a:t>
            </a:r>
          </a:p>
          <a:p>
            <a:r>
              <a:rPr lang="en-US" sz="3200" b="1" dirty="0">
                <a:hlinkClick r:id="rId2"/>
              </a:rPr>
              <a:t>clannes@sennebogenllc.com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36775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7405-BE05-D06E-F680-6F0F7AFB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991600" cy="1325563"/>
          </a:xfrm>
        </p:spPr>
        <p:txBody>
          <a:bodyPr/>
          <a:lstStyle/>
          <a:p>
            <a:pPr algn="ctr"/>
            <a:r>
              <a:rPr lang="en-US" dirty="0"/>
              <a:t>Are you preforming daily maintenance checks?</a:t>
            </a:r>
          </a:p>
        </p:txBody>
      </p:sp>
      <p:pic>
        <p:nvPicPr>
          <p:cNvPr id="1026" name="Picture 2" descr="Google Sends Reporter a GIF Instead of a 'No Comment' | WIRED">
            <a:extLst>
              <a:ext uri="{FF2B5EF4-FFF2-40B4-BE49-F238E27FC236}">
                <a16:creationId xmlns:a16="http://schemas.microsoft.com/office/drawing/2014/main" id="{2B92D689-9168-D435-CB92-25F5EFD6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1752600"/>
            <a:ext cx="91820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81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077200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excessive wear, damage or leaks on boom / stick cylinders and safety check valves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excessive wear, damage or leaks on outrigger cylinders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excessive wear, damage or leaks on cab elevating cylinder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excessive wear, damage or leaks on hydraulic hoses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damage or leaks on grapple cylinders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excessive wear, damage on magnet cable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damage or leaks on transmission / travel motor / axle hubs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damages on boom / stick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damages on under carriage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fluid level, leakage engine oil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fluid level, leakage engine coolant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fluid level, leakage swing gear oil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fluid level, damage hydraulic tank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fluid level, damage diesel fuel tank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Daily Inspection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20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EA31A82-4C29-74A6-7372-C0A0B0360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3482"/>
            <a:ext cx="4701029" cy="60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480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1517560"/>
            <a:ext cx="4072585" cy="3054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95400"/>
            <a:ext cx="4521200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Cause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Dirty air filter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Result 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Engine replacement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76" y="3200400"/>
            <a:ext cx="4060723" cy="30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6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8800" y="1524000"/>
            <a:ext cx="4521200" cy="401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Cause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Air filter damaged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Result  </a:t>
            </a:r>
            <a:br>
              <a:rPr lang="en-US" sz="2800" b="1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Engine replacement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860800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E25B2-6432-520F-6193-8A3113349E71}"/>
              </a:ext>
            </a:extLst>
          </p:cNvPr>
          <p:cNvSpPr txBox="1"/>
          <p:nvPr/>
        </p:nvSpPr>
        <p:spPr>
          <a:xfrm>
            <a:off x="254000" y="30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925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8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No Maintenance Results</a:t>
            </a:r>
            <a:endParaRPr 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524000"/>
            <a:ext cx="3403600" cy="530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Cause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Engine eating dust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Result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Arial" panose="020B0604020202020204" pitchFamily="34" charset="0"/>
              </a:rPr>
              <a:t>Blowby pressure is so high its shooting dipstick out of engine</a:t>
            </a:r>
            <a:br>
              <a:rPr lang="en-US" sz="2800" b="1" dirty="0"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8286D6-C6D4-850B-BAD1-2EAE84A47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57244" cy="401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5525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NNEBOGEN Powerpoint Template">
  <a:themeElements>
    <a:clrScheme name="SENNEBOG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B849"/>
      </a:accent1>
      <a:accent2>
        <a:srgbClr val="2F3334"/>
      </a:accent2>
      <a:accent3>
        <a:srgbClr val="A5A5A5"/>
      </a:accent3>
      <a:accent4>
        <a:srgbClr val="FFC000"/>
      </a:accent4>
      <a:accent5>
        <a:srgbClr val="4EB23B"/>
      </a:accent5>
      <a:accent6>
        <a:srgbClr val="2C2E2E"/>
      </a:accent6>
      <a:hlink>
        <a:srgbClr val="54B749"/>
      </a:hlink>
      <a:folHlink>
        <a:srgbClr val="2D2D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-SEN-0144.7 Powerpoint" id="{E4D71C67-15F9-2048-ACB9-A97BA66CAEE8}" vid="{87629004-F13F-1943-9301-2A55D4C7E5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89943b-23a1-4429-aef9-8f245ab480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4E3DCB948F24CAAF3D2A6D80931CA" ma:contentTypeVersion="18" ma:contentTypeDescription="Create a new document." ma:contentTypeScope="" ma:versionID="3525a403db2f357478ac7fb439410e0f">
  <xsd:schema xmlns:xsd="http://www.w3.org/2001/XMLSchema" xmlns:xs="http://www.w3.org/2001/XMLSchema" xmlns:p="http://schemas.microsoft.com/office/2006/metadata/properties" xmlns:ns3="5489943b-23a1-4429-aef9-8f245ab480ae" xmlns:ns4="55953c12-6dea-4681-8782-2d4ff34406db" targetNamespace="http://schemas.microsoft.com/office/2006/metadata/properties" ma:root="true" ma:fieldsID="48987c8e3c6cea1836bb358124883178" ns3:_="" ns4:_="">
    <xsd:import namespace="5489943b-23a1-4429-aef9-8f245ab480ae"/>
    <xsd:import namespace="55953c12-6dea-4681-8782-2d4ff34406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9943b-23a1-4429-aef9-8f245ab48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3c12-6dea-4681-8782-2d4ff3440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32594B-678A-409E-9283-03C0AC589D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87CBF2-02FC-4D3D-96DB-20AEE5BE3C39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5489943b-23a1-4429-aef9-8f245ab480ae"/>
    <ds:schemaRef ds:uri="http://schemas.openxmlformats.org/package/2006/metadata/core-properties"/>
    <ds:schemaRef ds:uri="55953c12-6dea-4681-8782-2d4ff34406db"/>
  </ds:schemaRefs>
</ds:datastoreItem>
</file>

<file path=customXml/itemProps3.xml><?xml version="1.0" encoding="utf-8"?>
<ds:datastoreItem xmlns:ds="http://schemas.openxmlformats.org/officeDocument/2006/customXml" ds:itemID="{0F6943C3-6782-4F0C-929D-2445681E8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9943b-23a1-4429-aef9-8f245ab480ae"/>
    <ds:schemaRef ds:uri="55953c12-6dea-4681-8782-2d4ff3440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12541</TotalTime>
  <Words>1074</Words>
  <Application>Microsoft Office PowerPoint</Application>
  <PresentationFormat>On-screen Show (4:3)</PresentationFormat>
  <Paragraphs>164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Klavika Medium</vt:lpstr>
      <vt:lpstr>Klavika Regular</vt:lpstr>
      <vt:lpstr>SENNEBOGEN Powerpoint Template</vt:lpstr>
      <vt:lpstr>  The Slow Death of Heavy Equipment:  How to Make it Happen Faster!</vt:lpstr>
      <vt:lpstr>PowerPoint Presentation</vt:lpstr>
      <vt:lpstr>PowerPoint Presentation</vt:lpstr>
      <vt:lpstr>Are you preforming daily maintenance checks?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worst that can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Ernst</dc:creator>
  <cp:lastModifiedBy>Constantino Lannes</cp:lastModifiedBy>
  <cp:revision>201</cp:revision>
  <cp:lastPrinted>2014-09-08T15:05:51Z</cp:lastPrinted>
  <dcterms:created xsi:type="dcterms:W3CDTF">2014-05-09T12:29:30Z</dcterms:created>
  <dcterms:modified xsi:type="dcterms:W3CDTF">2025-09-12T10:29:02Z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0x0101008444E3DCB948F24CAAF3D2A6D80931CA</vt:lpwstr>
  </property>
</Properties>
</file>