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2" r:id="rId2"/>
    <p:sldId id="284" r:id="rId3"/>
    <p:sldId id="291" r:id="rId4"/>
    <p:sldId id="286" r:id="rId5"/>
    <p:sldId id="285" r:id="rId6"/>
    <p:sldId id="287" r:id="rId7"/>
    <p:sldId id="290" r:id="rId8"/>
    <p:sldId id="288" r:id="rId9"/>
    <p:sldId id="289" r:id="rId10"/>
    <p:sldId id="296" r:id="rId11"/>
    <p:sldId id="303" r:id="rId12"/>
    <p:sldId id="298" r:id="rId13"/>
    <p:sldId id="301" r:id="rId14"/>
    <p:sldId id="293" r:id="rId15"/>
  </p:sldIdLst>
  <p:sldSz cx="12192000" cy="6858000"/>
  <p:notesSz cx="6858000" cy="91011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8113C9-D56A-4B7D-8F63-109FFECA4197}">
          <p14:sldIdLst>
            <p14:sldId id="302"/>
            <p14:sldId id="284"/>
            <p14:sldId id="291"/>
            <p14:sldId id="286"/>
            <p14:sldId id="285"/>
            <p14:sldId id="287"/>
            <p14:sldId id="290"/>
            <p14:sldId id="288"/>
            <p14:sldId id="289"/>
            <p14:sldId id="296"/>
            <p14:sldId id="303"/>
            <p14:sldId id="298"/>
            <p14:sldId id="301"/>
          </p14:sldIdLst>
        </p14:section>
        <p14:section name="Graveyard" id="{CCBA1443-D7CE-4862-BAE5-B88BA6EF4EC5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3FD87-8B40-4EC0-A30A-F6B34D44CBB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82BA75-006C-45C7-8E49-F3998128A7A9}">
      <dgm:prSet custT="1"/>
      <dgm:spPr/>
      <dgm:t>
        <a:bodyPr/>
        <a:lstStyle/>
        <a:p>
          <a:r>
            <a:rPr lang="en-US" sz="2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Extremely simple to calibrate</a:t>
          </a:r>
        </a:p>
      </dgm:t>
    </dgm:pt>
    <dgm:pt modelId="{435C8AB3-25BC-4B25-BB33-B462DEF2946B}" type="parTrans" cxnId="{FF3E710A-D7D8-48B3-A336-057031042967}">
      <dgm:prSet/>
      <dgm:spPr/>
      <dgm:t>
        <a:bodyPr/>
        <a:lstStyle/>
        <a:p>
          <a:endParaRPr lang="en-US"/>
        </a:p>
      </dgm:t>
    </dgm:pt>
    <dgm:pt modelId="{DD2F1B0F-E1AA-4365-B2EC-1EDB3DC5BA66}" type="sibTrans" cxnId="{FF3E710A-D7D8-48B3-A336-057031042967}">
      <dgm:prSet/>
      <dgm:spPr/>
      <dgm:t>
        <a:bodyPr/>
        <a:lstStyle/>
        <a:p>
          <a:endParaRPr lang="en-US"/>
        </a:p>
      </dgm:t>
    </dgm:pt>
    <dgm:pt modelId="{2E3C5938-AD0D-4100-895A-D8EA40A15311}">
      <dgm:prSet custT="1"/>
      <dgm:spPr/>
      <dgm:t>
        <a:bodyPr/>
        <a:lstStyle/>
        <a:p>
          <a:r>
            <a:rPr lang="en-US" sz="2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Wireless from scale to cab is optional</a:t>
          </a:r>
        </a:p>
      </dgm:t>
    </dgm:pt>
    <dgm:pt modelId="{E2E52C39-6409-4D48-B267-C852882210F0}" type="parTrans" cxnId="{9DB9C6B4-0C65-4315-BCDD-706B7406207E}">
      <dgm:prSet/>
      <dgm:spPr/>
      <dgm:t>
        <a:bodyPr/>
        <a:lstStyle/>
        <a:p>
          <a:endParaRPr lang="en-US"/>
        </a:p>
      </dgm:t>
    </dgm:pt>
    <dgm:pt modelId="{E833B113-E646-4660-BD86-C0ABB9EC61AA}" type="sibTrans" cxnId="{9DB9C6B4-0C65-4315-BCDD-706B7406207E}">
      <dgm:prSet/>
      <dgm:spPr/>
      <dgm:t>
        <a:bodyPr/>
        <a:lstStyle/>
        <a:p>
          <a:endParaRPr lang="en-US"/>
        </a:p>
      </dgm:t>
    </dgm:pt>
    <dgm:pt modelId="{6C89F30D-ABAE-4569-B822-B966C1485DF6}">
      <dgm:prSet custT="1"/>
      <dgm:spPr/>
      <dgm:t>
        <a:bodyPr/>
        <a:lstStyle/>
        <a:p>
          <a:r>
            <a:rPr lang="en-US" sz="2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Scale is compatible with most all tablets</a:t>
          </a:r>
        </a:p>
      </dgm:t>
    </dgm:pt>
    <dgm:pt modelId="{F8A0C6B9-C6ED-4FFD-A332-42A5312B9310}" type="parTrans" cxnId="{D830A049-A12B-4026-8502-C53AEB512602}">
      <dgm:prSet/>
      <dgm:spPr/>
      <dgm:t>
        <a:bodyPr/>
        <a:lstStyle/>
        <a:p>
          <a:endParaRPr lang="en-US"/>
        </a:p>
      </dgm:t>
    </dgm:pt>
    <dgm:pt modelId="{F8A49291-6969-4E3C-A248-A756D6B67255}" type="sibTrans" cxnId="{D830A049-A12B-4026-8502-C53AEB512602}">
      <dgm:prSet/>
      <dgm:spPr/>
      <dgm:t>
        <a:bodyPr/>
        <a:lstStyle/>
        <a:p>
          <a:endParaRPr lang="en-US"/>
        </a:p>
      </dgm:t>
    </dgm:pt>
    <dgm:pt modelId="{B0F4B916-395B-4FBF-BFB2-343C5D1D5686}">
      <dgm:prSet custT="1"/>
      <dgm:spPr/>
      <dgm:t>
        <a:bodyPr/>
        <a:lstStyle/>
        <a:p>
          <a:r>
            <a:rPr lang="en-US" sz="24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Tablet with load data sent to the cloud is an option</a:t>
          </a:r>
        </a:p>
      </dgm:t>
    </dgm:pt>
    <dgm:pt modelId="{2ED59A51-66E1-42EE-A246-824086379E19}" type="parTrans" cxnId="{5F66E6BA-C588-45D6-92FB-8D10CF89EE24}">
      <dgm:prSet/>
      <dgm:spPr/>
      <dgm:t>
        <a:bodyPr/>
        <a:lstStyle/>
        <a:p>
          <a:endParaRPr lang="en-US"/>
        </a:p>
      </dgm:t>
    </dgm:pt>
    <dgm:pt modelId="{C8257651-13E2-4480-8007-EF2C1D7E9976}" type="sibTrans" cxnId="{5F66E6BA-C588-45D6-92FB-8D10CF89EE24}">
      <dgm:prSet/>
      <dgm:spPr/>
      <dgm:t>
        <a:bodyPr/>
        <a:lstStyle/>
        <a:p>
          <a:endParaRPr lang="en-US"/>
        </a:p>
      </dgm:t>
    </dgm:pt>
    <dgm:pt modelId="{21DF4E97-1A83-41A6-9DD0-402FE217F408}" type="pres">
      <dgm:prSet presAssocID="{9003FD87-8B40-4EC0-A30A-F6B34D44CBB3}" presName="Name0" presStyleCnt="0">
        <dgm:presLayoutVars>
          <dgm:dir/>
          <dgm:resizeHandles val="exact"/>
        </dgm:presLayoutVars>
      </dgm:prSet>
      <dgm:spPr/>
    </dgm:pt>
    <dgm:pt modelId="{0A2E80FE-7405-4B34-B6C2-750BBCAEEB75}" type="pres">
      <dgm:prSet presAssocID="{9003FD87-8B40-4EC0-A30A-F6B34D44CBB3}" presName="cycle" presStyleCnt="0"/>
      <dgm:spPr/>
    </dgm:pt>
    <dgm:pt modelId="{5957252D-7FBA-46CE-B4DD-C4CC94A6CEA0}" type="pres">
      <dgm:prSet presAssocID="{A082BA75-006C-45C7-8E49-F3998128A7A9}" presName="nodeFirstNode" presStyleLbl="node1" presStyleIdx="0" presStyleCnt="4">
        <dgm:presLayoutVars>
          <dgm:bulletEnabled val="1"/>
        </dgm:presLayoutVars>
      </dgm:prSet>
      <dgm:spPr/>
    </dgm:pt>
    <dgm:pt modelId="{AC8D6694-2BCD-46DF-852C-4FE5B801C01B}" type="pres">
      <dgm:prSet presAssocID="{DD2F1B0F-E1AA-4365-B2EC-1EDB3DC5BA66}" presName="sibTransFirstNode" presStyleLbl="bgShp" presStyleIdx="0" presStyleCnt="1"/>
      <dgm:spPr/>
    </dgm:pt>
    <dgm:pt modelId="{CC9650D2-ECB3-441F-AC58-DF401A39EF4E}" type="pres">
      <dgm:prSet presAssocID="{2E3C5938-AD0D-4100-895A-D8EA40A15311}" presName="nodeFollowingNodes" presStyleLbl="node1" presStyleIdx="1" presStyleCnt="4" custScaleX="107865">
        <dgm:presLayoutVars>
          <dgm:bulletEnabled val="1"/>
        </dgm:presLayoutVars>
      </dgm:prSet>
      <dgm:spPr/>
    </dgm:pt>
    <dgm:pt modelId="{3406D1FC-7149-47D9-B0F1-529B67908776}" type="pres">
      <dgm:prSet presAssocID="{6C89F30D-ABAE-4569-B822-B966C1485DF6}" presName="nodeFollowingNodes" presStyleLbl="node1" presStyleIdx="2" presStyleCnt="4">
        <dgm:presLayoutVars>
          <dgm:bulletEnabled val="1"/>
        </dgm:presLayoutVars>
      </dgm:prSet>
      <dgm:spPr/>
    </dgm:pt>
    <dgm:pt modelId="{157A590F-BE21-4A58-8FD0-1405623775D8}" type="pres">
      <dgm:prSet presAssocID="{B0F4B916-395B-4FBF-BFB2-343C5D1D5686}" presName="nodeFollowingNodes" presStyleLbl="node1" presStyleIdx="3" presStyleCnt="4" custRadScaleRad="104578">
        <dgm:presLayoutVars>
          <dgm:bulletEnabled val="1"/>
        </dgm:presLayoutVars>
      </dgm:prSet>
      <dgm:spPr/>
    </dgm:pt>
  </dgm:ptLst>
  <dgm:cxnLst>
    <dgm:cxn modelId="{FF3E710A-D7D8-48B3-A336-057031042967}" srcId="{9003FD87-8B40-4EC0-A30A-F6B34D44CBB3}" destId="{A082BA75-006C-45C7-8E49-F3998128A7A9}" srcOrd="0" destOrd="0" parTransId="{435C8AB3-25BC-4B25-BB33-B462DEF2946B}" sibTransId="{DD2F1B0F-E1AA-4365-B2EC-1EDB3DC5BA66}"/>
    <dgm:cxn modelId="{37B27922-705F-4D39-97F8-B99982E81006}" type="presOf" srcId="{9003FD87-8B40-4EC0-A30A-F6B34D44CBB3}" destId="{21DF4E97-1A83-41A6-9DD0-402FE217F408}" srcOrd="0" destOrd="0" presId="urn:microsoft.com/office/officeart/2005/8/layout/cycle3"/>
    <dgm:cxn modelId="{33CF2245-1408-4A6A-A21B-FE2B6E1CD19D}" type="presOf" srcId="{2E3C5938-AD0D-4100-895A-D8EA40A15311}" destId="{CC9650D2-ECB3-441F-AC58-DF401A39EF4E}" srcOrd="0" destOrd="0" presId="urn:microsoft.com/office/officeart/2005/8/layout/cycle3"/>
    <dgm:cxn modelId="{D830A049-A12B-4026-8502-C53AEB512602}" srcId="{9003FD87-8B40-4EC0-A30A-F6B34D44CBB3}" destId="{6C89F30D-ABAE-4569-B822-B966C1485DF6}" srcOrd="2" destOrd="0" parTransId="{F8A0C6B9-C6ED-4FFD-A332-42A5312B9310}" sibTransId="{F8A49291-6969-4E3C-A248-A756D6B67255}"/>
    <dgm:cxn modelId="{FDA036B0-343A-4545-B169-F3AB70EE9F2C}" type="presOf" srcId="{A082BA75-006C-45C7-8E49-F3998128A7A9}" destId="{5957252D-7FBA-46CE-B4DD-C4CC94A6CEA0}" srcOrd="0" destOrd="0" presId="urn:microsoft.com/office/officeart/2005/8/layout/cycle3"/>
    <dgm:cxn modelId="{9DB9C6B4-0C65-4315-BCDD-706B7406207E}" srcId="{9003FD87-8B40-4EC0-A30A-F6B34D44CBB3}" destId="{2E3C5938-AD0D-4100-895A-D8EA40A15311}" srcOrd="1" destOrd="0" parTransId="{E2E52C39-6409-4D48-B267-C852882210F0}" sibTransId="{E833B113-E646-4660-BD86-C0ABB9EC61AA}"/>
    <dgm:cxn modelId="{5F66E6BA-C588-45D6-92FB-8D10CF89EE24}" srcId="{9003FD87-8B40-4EC0-A30A-F6B34D44CBB3}" destId="{B0F4B916-395B-4FBF-BFB2-343C5D1D5686}" srcOrd="3" destOrd="0" parTransId="{2ED59A51-66E1-42EE-A246-824086379E19}" sibTransId="{C8257651-13E2-4480-8007-EF2C1D7E9976}"/>
    <dgm:cxn modelId="{63244FC1-63D1-4A5A-AB6A-6C2F723430FB}" type="presOf" srcId="{B0F4B916-395B-4FBF-BFB2-343C5D1D5686}" destId="{157A590F-BE21-4A58-8FD0-1405623775D8}" srcOrd="0" destOrd="0" presId="urn:microsoft.com/office/officeart/2005/8/layout/cycle3"/>
    <dgm:cxn modelId="{BC8340DA-5F0F-499D-B311-818734D944E2}" type="presOf" srcId="{DD2F1B0F-E1AA-4365-B2EC-1EDB3DC5BA66}" destId="{AC8D6694-2BCD-46DF-852C-4FE5B801C01B}" srcOrd="0" destOrd="0" presId="urn:microsoft.com/office/officeart/2005/8/layout/cycle3"/>
    <dgm:cxn modelId="{F65BD7DF-2BCA-40F4-9A78-9B7A12DCC4B0}" type="presOf" srcId="{6C89F30D-ABAE-4569-B822-B966C1485DF6}" destId="{3406D1FC-7149-47D9-B0F1-529B67908776}" srcOrd="0" destOrd="0" presId="urn:microsoft.com/office/officeart/2005/8/layout/cycle3"/>
    <dgm:cxn modelId="{3AE54AE5-BC83-4ACA-AB8F-BAC8BB1267EC}" type="presParOf" srcId="{21DF4E97-1A83-41A6-9DD0-402FE217F408}" destId="{0A2E80FE-7405-4B34-B6C2-750BBCAEEB75}" srcOrd="0" destOrd="0" presId="urn:microsoft.com/office/officeart/2005/8/layout/cycle3"/>
    <dgm:cxn modelId="{F794B9D7-6EE9-4D3B-8144-3E578FFC882C}" type="presParOf" srcId="{0A2E80FE-7405-4B34-B6C2-750BBCAEEB75}" destId="{5957252D-7FBA-46CE-B4DD-C4CC94A6CEA0}" srcOrd="0" destOrd="0" presId="urn:microsoft.com/office/officeart/2005/8/layout/cycle3"/>
    <dgm:cxn modelId="{496C8800-B022-4A6A-86B1-D1199FEBE90D}" type="presParOf" srcId="{0A2E80FE-7405-4B34-B6C2-750BBCAEEB75}" destId="{AC8D6694-2BCD-46DF-852C-4FE5B801C01B}" srcOrd="1" destOrd="0" presId="urn:microsoft.com/office/officeart/2005/8/layout/cycle3"/>
    <dgm:cxn modelId="{A6828C2D-D245-4D07-B64D-88E8A1B30DAD}" type="presParOf" srcId="{0A2E80FE-7405-4B34-B6C2-750BBCAEEB75}" destId="{CC9650D2-ECB3-441F-AC58-DF401A39EF4E}" srcOrd="2" destOrd="0" presId="urn:microsoft.com/office/officeart/2005/8/layout/cycle3"/>
    <dgm:cxn modelId="{99966DA1-099C-4CAD-A2AC-3FF7E8205899}" type="presParOf" srcId="{0A2E80FE-7405-4B34-B6C2-750BBCAEEB75}" destId="{3406D1FC-7149-47D9-B0F1-529B67908776}" srcOrd="3" destOrd="0" presId="urn:microsoft.com/office/officeart/2005/8/layout/cycle3"/>
    <dgm:cxn modelId="{4AC6FC82-D2A0-4CBF-BDFD-86999AB5DC93}" type="presParOf" srcId="{0A2E80FE-7405-4B34-B6C2-750BBCAEEB75}" destId="{157A590F-BE21-4A58-8FD0-1405623775D8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DD9014-99F5-4B3C-89B1-0408CCC6DEE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9D3883-4448-4CA2-A409-312BC3FD484E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Basic pin sized for stick width and pin diameter</a:t>
          </a:r>
        </a:p>
      </dgm:t>
    </dgm:pt>
    <dgm:pt modelId="{0E436F89-07A3-4973-AE7E-51F3D6FDBFE9}" type="parTrans" cxnId="{ABE31C8C-5BA3-48DA-99D3-DC346C300836}">
      <dgm:prSet/>
      <dgm:spPr/>
      <dgm:t>
        <a:bodyPr/>
        <a:lstStyle/>
        <a:p>
          <a:endParaRPr lang="en-US"/>
        </a:p>
      </dgm:t>
    </dgm:pt>
    <dgm:pt modelId="{5A09DE2C-5CEA-4158-9146-6C9C4B97AFA4}" type="sibTrans" cxnId="{ABE31C8C-5BA3-48DA-99D3-DC346C300836}">
      <dgm:prSet/>
      <dgm:spPr/>
      <dgm:t>
        <a:bodyPr/>
        <a:lstStyle/>
        <a:p>
          <a:endParaRPr lang="en-US"/>
        </a:p>
      </dgm:t>
    </dgm:pt>
    <dgm:pt modelId="{EB6F5AD3-E766-48F8-84BE-E83C84E09211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Hanger assembly dimensions vary</a:t>
          </a:r>
        </a:p>
      </dgm:t>
    </dgm:pt>
    <dgm:pt modelId="{5637812B-4E2B-4DAB-BC46-AA48D889A388}" type="parTrans" cxnId="{90B6645E-53E6-42EA-9646-FB4CFC382083}">
      <dgm:prSet/>
      <dgm:spPr/>
      <dgm:t>
        <a:bodyPr/>
        <a:lstStyle/>
        <a:p>
          <a:endParaRPr lang="en-US"/>
        </a:p>
      </dgm:t>
    </dgm:pt>
    <dgm:pt modelId="{A61FE71C-C4BA-427A-B669-7B87EFABBD19}" type="sibTrans" cxnId="{90B6645E-53E6-42EA-9646-FB4CFC382083}">
      <dgm:prSet/>
      <dgm:spPr/>
      <dgm:t>
        <a:bodyPr/>
        <a:lstStyle/>
        <a:p>
          <a:endParaRPr lang="en-US"/>
        </a:p>
      </dgm:t>
    </dgm:pt>
    <dgm:pt modelId="{5695E323-5CD3-448C-A7E8-564AF3E523CE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Couplings eliminate radial and axial motions</a:t>
          </a:r>
        </a:p>
      </dgm:t>
    </dgm:pt>
    <dgm:pt modelId="{A66C715D-5077-471F-AA3C-3ECC88D29122}" type="parTrans" cxnId="{95D1089F-550F-4990-9618-BB201F622685}">
      <dgm:prSet/>
      <dgm:spPr/>
      <dgm:t>
        <a:bodyPr/>
        <a:lstStyle/>
        <a:p>
          <a:endParaRPr lang="en-US"/>
        </a:p>
      </dgm:t>
    </dgm:pt>
    <dgm:pt modelId="{F06C1DE3-4499-4AAB-83EF-D9F263DCB9CF}" type="sibTrans" cxnId="{95D1089F-550F-4990-9618-BB201F622685}">
      <dgm:prSet/>
      <dgm:spPr/>
      <dgm:t>
        <a:bodyPr/>
        <a:lstStyle/>
        <a:p>
          <a:endParaRPr lang="en-US"/>
        </a:p>
      </dgm:t>
    </dgm:pt>
    <dgm:pt modelId="{47325760-6AAF-4E37-9B4E-B3F2D6C59795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Crane’s stick pin has auto greaser</a:t>
          </a:r>
        </a:p>
      </dgm:t>
    </dgm:pt>
    <dgm:pt modelId="{7407C9C7-0403-47F2-B6E3-E68CF3C36193}" type="parTrans" cxnId="{82D17717-16D3-4082-99A3-54EE6229ED36}">
      <dgm:prSet/>
      <dgm:spPr/>
      <dgm:t>
        <a:bodyPr/>
        <a:lstStyle/>
        <a:p>
          <a:endParaRPr lang="en-US"/>
        </a:p>
      </dgm:t>
    </dgm:pt>
    <dgm:pt modelId="{E6B9995B-B9CA-4339-B8B1-8F0E8B4CB7C7}" type="sibTrans" cxnId="{82D17717-16D3-4082-99A3-54EE6229ED36}">
      <dgm:prSet/>
      <dgm:spPr/>
      <dgm:t>
        <a:bodyPr/>
        <a:lstStyle/>
        <a:p>
          <a:endParaRPr lang="en-US"/>
        </a:p>
      </dgm:t>
    </dgm:pt>
    <dgm:pt modelId="{1E2476A6-5232-4857-8863-4CAFD2CAD2BD}" type="pres">
      <dgm:prSet presAssocID="{C0DD9014-99F5-4B3C-89B1-0408CCC6DEED}" presName="Name0" presStyleCnt="0">
        <dgm:presLayoutVars>
          <dgm:dir/>
          <dgm:resizeHandles val="exact"/>
        </dgm:presLayoutVars>
      </dgm:prSet>
      <dgm:spPr/>
    </dgm:pt>
    <dgm:pt modelId="{16E9B503-568E-4190-BA93-2F8C3F7F1068}" type="pres">
      <dgm:prSet presAssocID="{C0DD9014-99F5-4B3C-89B1-0408CCC6DEED}" presName="cycle" presStyleCnt="0"/>
      <dgm:spPr/>
    </dgm:pt>
    <dgm:pt modelId="{3FFBE659-BC22-41C9-BFEC-9276AC71271D}" type="pres">
      <dgm:prSet presAssocID="{119D3883-4448-4CA2-A409-312BC3FD484E}" presName="nodeFirstNode" presStyleLbl="node1" presStyleIdx="0" presStyleCnt="4" custScaleX="115415">
        <dgm:presLayoutVars>
          <dgm:bulletEnabled val="1"/>
        </dgm:presLayoutVars>
      </dgm:prSet>
      <dgm:spPr/>
    </dgm:pt>
    <dgm:pt modelId="{94E6C91E-0345-46C4-8F06-5B301778C20C}" type="pres">
      <dgm:prSet presAssocID="{5A09DE2C-5CEA-4158-9146-6C9C4B97AFA4}" presName="sibTransFirstNode" presStyleLbl="bgShp" presStyleIdx="0" presStyleCnt="1"/>
      <dgm:spPr/>
    </dgm:pt>
    <dgm:pt modelId="{99005A51-C583-4A4D-B99C-92A8DAE47953}" type="pres">
      <dgm:prSet presAssocID="{EB6F5AD3-E766-48F8-84BE-E83C84E09211}" presName="nodeFollowingNodes" presStyleLbl="node1" presStyleIdx="1" presStyleCnt="4" custScaleX="105939">
        <dgm:presLayoutVars>
          <dgm:bulletEnabled val="1"/>
        </dgm:presLayoutVars>
      </dgm:prSet>
      <dgm:spPr/>
    </dgm:pt>
    <dgm:pt modelId="{14D07561-99F6-4E2A-95FA-A9585654A775}" type="pres">
      <dgm:prSet presAssocID="{5695E323-5CD3-448C-A7E8-564AF3E523CE}" presName="nodeFollowingNodes" presStyleLbl="node1" presStyleIdx="2" presStyleCnt="4" custScaleX="118593">
        <dgm:presLayoutVars>
          <dgm:bulletEnabled val="1"/>
        </dgm:presLayoutVars>
      </dgm:prSet>
      <dgm:spPr/>
    </dgm:pt>
    <dgm:pt modelId="{41FF54E5-7F52-4C15-9750-07C344D3176A}" type="pres">
      <dgm:prSet presAssocID="{47325760-6AAF-4E37-9B4E-B3F2D6C59795}" presName="nodeFollowingNodes" presStyleLbl="node1" presStyleIdx="3" presStyleCnt="4" custRadScaleRad="100000">
        <dgm:presLayoutVars>
          <dgm:bulletEnabled val="1"/>
        </dgm:presLayoutVars>
      </dgm:prSet>
      <dgm:spPr/>
    </dgm:pt>
  </dgm:ptLst>
  <dgm:cxnLst>
    <dgm:cxn modelId="{82D17717-16D3-4082-99A3-54EE6229ED36}" srcId="{C0DD9014-99F5-4B3C-89B1-0408CCC6DEED}" destId="{47325760-6AAF-4E37-9B4E-B3F2D6C59795}" srcOrd="3" destOrd="0" parTransId="{7407C9C7-0403-47F2-B6E3-E68CF3C36193}" sibTransId="{E6B9995B-B9CA-4339-B8B1-8F0E8B4CB7C7}"/>
    <dgm:cxn modelId="{90B6645E-53E6-42EA-9646-FB4CFC382083}" srcId="{C0DD9014-99F5-4B3C-89B1-0408CCC6DEED}" destId="{EB6F5AD3-E766-48F8-84BE-E83C84E09211}" srcOrd="1" destOrd="0" parTransId="{5637812B-4E2B-4DAB-BC46-AA48D889A388}" sibTransId="{A61FE71C-C4BA-427A-B669-7B87EFABBD19}"/>
    <dgm:cxn modelId="{B3E61E77-869E-4E9F-A378-B3FA6DDF0D09}" type="presOf" srcId="{EB6F5AD3-E766-48F8-84BE-E83C84E09211}" destId="{99005A51-C583-4A4D-B99C-92A8DAE47953}" srcOrd="0" destOrd="0" presId="urn:microsoft.com/office/officeart/2005/8/layout/cycle3"/>
    <dgm:cxn modelId="{3633FD78-0042-4284-9B8D-1AF66584C2B5}" type="presOf" srcId="{C0DD9014-99F5-4B3C-89B1-0408CCC6DEED}" destId="{1E2476A6-5232-4857-8863-4CAFD2CAD2BD}" srcOrd="0" destOrd="0" presId="urn:microsoft.com/office/officeart/2005/8/layout/cycle3"/>
    <dgm:cxn modelId="{ABE31C8C-5BA3-48DA-99D3-DC346C300836}" srcId="{C0DD9014-99F5-4B3C-89B1-0408CCC6DEED}" destId="{119D3883-4448-4CA2-A409-312BC3FD484E}" srcOrd="0" destOrd="0" parTransId="{0E436F89-07A3-4973-AE7E-51F3D6FDBFE9}" sibTransId="{5A09DE2C-5CEA-4158-9146-6C9C4B97AFA4}"/>
    <dgm:cxn modelId="{95D1089F-550F-4990-9618-BB201F622685}" srcId="{C0DD9014-99F5-4B3C-89B1-0408CCC6DEED}" destId="{5695E323-5CD3-448C-A7E8-564AF3E523CE}" srcOrd="2" destOrd="0" parTransId="{A66C715D-5077-471F-AA3C-3ECC88D29122}" sibTransId="{F06C1DE3-4499-4AAB-83EF-D9F263DCB9CF}"/>
    <dgm:cxn modelId="{A684F1BC-6B23-4BBD-99AA-59E09090BBE0}" type="presOf" srcId="{5A09DE2C-5CEA-4158-9146-6C9C4B97AFA4}" destId="{94E6C91E-0345-46C4-8F06-5B301778C20C}" srcOrd="0" destOrd="0" presId="urn:microsoft.com/office/officeart/2005/8/layout/cycle3"/>
    <dgm:cxn modelId="{D8B4F8C6-BF81-47BD-B8D1-978C23CD60E7}" type="presOf" srcId="{47325760-6AAF-4E37-9B4E-B3F2D6C59795}" destId="{41FF54E5-7F52-4C15-9750-07C344D3176A}" srcOrd="0" destOrd="0" presId="urn:microsoft.com/office/officeart/2005/8/layout/cycle3"/>
    <dgm:cxn modelId="{DC5930E4-B6E7-466F-BE58-30EBC059F383}" type="presOf" srcId="{119D3883-4448-4CA2-A409-312BC3FD484E}" destId="{3FFBE659-BC22-41C9-BFEC-9276AC71271D}" srcOrd="0" destOrd="0" presId="urn:microsoft.com/office/officeart/2005/8/layout/cycle3"/>
    <dgm:cxn modelId="{56CD37FE-0065-44A5-BA34-68FBA4931396}" type="presOf" srcId="{5695E323-5CD3-448C-A7E8-564AF3E523CE}" destId="{14D07561-99F6-4E2A-95FA-A9585654A775}" srcOrd="0" destOrd="0" presId="urn:microsoft.com/office/officeart/2005/8/layout/cycle3"/>
    <dgm:cxn modelId="{50C43F0C-1304-4C14-921B-88C42DF0C68C}" type="presParOf" srcId="{1E2476A6-5232-4857-8863-4CAFD2CAD2BD}" destId="{16E9B503-568E-4190-BA93-2F8C3F7F1068}" srcOrd="0" destOrd="0" presId="urn:microsoft.com/office/officeart/2005/8/layout/cycle3"/>
    <dgm:cxn modelId="{E76D86DC-958E-4924-A83E-56AD4028F764}" type="presParOf" srcId="{16E9B503-568E-4190-BA93-2F8C3F7F1068}" destId="{3FFBE659-BC22-41C9-BFEC-9276AC71271D}" srcOrd="0" destOrd="0" presId="urn:microsoft.com/office/officeart/2005/8/layout/cycle3"/>
    <dgm:cxn modelId="{39604B00-87D6-4044-94CA-4AE0082E7452}" type="presParOf" srcId="{16E9B503-568E-4190-BA93-2F8C3F7F1068}" destId="{94E6C91E-0345-46C4-8F06-5B301778C20C}" srcOrd="1" destOrd="0" presId="urn:microsoft.com/office/officeart/2005/8/layout/cycle3"/>
    <dgm:cxn modelId="{72304766-D51F-48D3-8E24-3EA727734A52}" type="presParOf" srcId="{16E9B503-568E-4190-BA93-2F8C3F7F1068}" destId="{99005A51-C583-4A4D-B99C-92A8DAE47953}" srcOrd="2" destOrd="0" presId="urn:microsoft.com/office/officeart/2005/8/layout/cycle3"/>
    <dgm:cxn modelId="{7D502BC4-E334-4CC3-ACC8-C59109F6B400}" type="presParOf" srcId="{16E9B503-568E-4190-BA93-2F8C3F7F1068}" destId="{14D07561-99F6-4E2A-95FA-A9585654A775}" srcOrd="3" destOrd="0" presId="urn:microsoft.com/office/officeart/2005/8/layout/cycle3"/>
    <dgm:cxn modelId="{725047C5-68AD-439F-B789-790F48B99AA3}" type="presParOf" srcId="{16E9B503-568E-4190-BA93-2F8C3F7F1068}" destId="{41FF54E5-7F52-4C15-9750-07C344D3176A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2950CF-9C4C-4BDF-8B9A-982DA5289D9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4FB796-4081-473C-AEE4-31125210FA7D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Eliminate overloads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F311D5B-3801-4848-AE74-4F2C96261A37}" type="parTrans" cxnId="{D28E60C9-1CE3-480D-AECC-E582830ADF9D}">
      <dgm:prSet/>
      <dgm:spPr/>
      <dgm:t>
        <a:bodyPr/>
        <a:lstStyle/>
        <a:p>
          <a:endParaRPr lang="en-US"/>
        </a:p>
      </dgm:t>
    </dgm:pt>
    <dgm:pt modelId="{AEDBEEEB-7D32-4176-9610-76F1E685869D}" type="sibTrans" cxnId="{D28E60C9-1CE3-480D-AECC-E582830ADF9D}">
      <dgm:prSet/>
      <dgm:spPr/>
      <dgm:t>
        <a:bodyPr/>
        <a:lstStyle/>
        <a:p>
          <a:endParaRPr lang="en-US"/>
        </a:p>
      </dgm:t>
    </dgm:pt>
    <dgm:pt modelId="{6988E43E-B41B-49B6-9098-422CD2F6D21E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Increase efficiency 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F3D9806-A393-45E9-8D17-3F50CC543563}" type="parTrans" cxnId="{A54F0A08-F95C-4C5F-B5D4-33B3D2D31412}">
      <dgm:prSet/>
      <dgm:spPr/>
      <dgm:t>
        <a:bodyPr/>
        <a:lstStyle/>
        <a:p>
          <a:endParaRPr lang="en-US"/>
        </a:p>
      </dgm:t>
    </dgm:pt>
    <dgm:pt modelId="{2AB9B55F-984F-427A-B03E-74828E8D5C25}" type="sibTrans" cxnId="{A54F0A08-F95C-4C5F-B5D4-33B3D2D31412}">
      <dgm:prSet/>
      <dgm:spPr/>
      <dgm:t>
        <a:bodyPr/>
        <a:lstStyle/>
        <a:p>
          <a:endParaRPr lang="en-US"/>
        </a:p>
      </dgm:t>
    </dgm:pt>
    <dgm:pt modelId="{70C2955B-5740-4581-863A-720F94EB5927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consistent batches 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687D472-C230-4F06-BB9D-83F6C68149FA}" type="parTrans" cxnId="{D72CBE2B-2DBD-4339-89CA-DE5AAA78E4AB}">
      <dgm:prSet/>
      <dgm:spPr/>
      <dgm:t>
        <a:bodyPr/>
        <a:lstStyle/>
        <a:p>
          <a:endParaRPr lang="en-US"/>
        </a:p>
      </dgm:t>
    </dgm:pt>
    <dgm:pt modelId="{A21E029C-0AF7-4CD2-A3C6-C5892910BBBA}" type="sibTrans" cxnId="{D72CBE2B-2DBD-4339-89CA-DE5AAA78E4AB}">
      <dgm:prSet/>
      <dgm:spPr/>
      <dgm:t>
        <a:bodyPr/>
        <a:lstStyle/>
        <a:p>
          <a:endParaRPr lang="en-US"/>
        </a:p>
      </dgm:t>
    </dgm:pt>
    <dgm:pt modelId="{6098A93E-E5C8-4827-961D-2D3FA5A4B1BD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load out times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B3CB4F2-3420-4960-BE02-9E0A19927975}" type="parTrans" cxnId="{61721D40-1972-4A26-A9E7-08E9500866DD}">
      <dgm:prSet/>
      <dgm:spPr/>
      <dgm:t>
        <a:bodyPr/>
        <a:lstStyle/>
        <a:p>
          <a:endParaRPr lang="en-US"/>
        </a:p>
      </dgm:t>
    </dgm:pt>
    <dgm:pt modelId="{E9B96D47-6B2B-43B0-B3FD-E79A3BB61DE8}" type="sibTrans" cxnId="{61721D40-1972-4A26-A9E7-08E9500866DD}">
      <dgm:prSet/>
      <dgm:spPr/>
      <dgm:t>
        <a:bodyPr/>
        <a:lstStyle/>
        <a:p>
          <a:endParaRPr lang="en-US"/>
        </a:p>
      </dgm:t>
    </dgm:pt>
    <dgm:pt modelId="{EAF3E76E-ABD0-4721-830B-BCEA64CFDD3E}">
      <dgm:prSet custT="1"/>
      <dgm:spPr/>
      <dgm:t>
        <a:bodyPr/>
        <a:lstStyle/>
        <a:p>
          <a:r>
            <a: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Improve accountability</a:t>
          </a:r>
          <a:endParaRPr lang="en-US" sz="28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4F028E5-268E-409F-89F9-25D7A713424F}" type="parTrans" cxnId="{1FEC2B46-10BE-4408-B937-DE436E51F7D9}">
      <dgm:prSet/>
      <dgm:spPr/>
      <dgm:t>
        <a:bodyPr/>
        <a:lstStyle/>
        <a:p>
          <a:endParaRPr lang="en-US"/>
        </a:p>
      </dgm:t>
    </dgm:pt>
    <dgm:pt modelId="{C1E9F10B-6C37-4D12-8356-5F8B5C04F242}" type="sibTrans" cxnId="{1FEC2B46-10BE-4408-B937-DE436E51F7D9}">
      <dgm:prSet/>
      <dgm:spPr/>
      <dgm:t>
        <a:bodyPr/>
        <a:lstStyle/>
        <a:p>
          <a:endParaRPr lang="en-US"/>
        </a:p>
      </dgm:t>
    </dgm:pt>
    <dgm:pt modelId="{47C4CCE0-C948-4237-B903-D44AD9A2A23D}" type="pres">
      <dgm:prSet presAssocID="{B02950CF-9C4C-4BDF-8B9A-982DA5289D93}" presName="Name0" presStyleCnt="0">
        <dgm:presLayoutVars>
          <dgm:dir/>
          <dgm:resizeHandles val="exact"/>
        </dgm:presLayoutVars>
      </dgm:prSet>
      <dgm:spPr/>
    </dgm:pt>
    <dgm:pt modelId="{91354929-7201-47DB-8890-6501DCE03D70}" type="pres">
      <dgm:prSet presAssocID="{B02950CF-9C4C-4BDF-8B9A-982DA5289D93}" presName="cycle" presStyleCnt="0"/>
      <dgm:spPr/>
    </dgm:pt>
    <dgm:pt modelId="{9DB1B035-DC5E-470A-9913-89D50B677334}" type="pres">
      <dgm:prSet presAssocID="{274FB796-4081-473C-AEE4-31125210FA7D}" presName="nodeFirstNode" presStyleLbl="node1" presStyleIdx="0" presStyleCnt="5" custScaleX="100988" custScaleY="100987">
        <dgm:presLayoutVars>
          <dgm:bulletEnabled val="1"/>
        </dgm:presLayoutVars>
      </dgm:prSet>
      <dgm:spPr/>
    </dgm:pt>
    <dgm:pt modelId="{A222F794-E24A-47B7-9495-2DC43BDD8F83}" type="pres">
      <dgm:prSet presAssocID="{AEDBEEEB-7D32-4176-9610-76F1E685869D}" presName="sibTransFirstNode" presStyleLbl="bgShp" presStyleIdx="0" presStyleCnt="1"/>
      <dgm:spPr/>
    </dgm:pt>
    <dgm:pt modelId="{FFBE4561-AD3B-4971-8325-28A9D4C40572}" type="pres">
      <dgm:prSet presAssocID="{6988E43E-B41B-49B6-9098-422CD2F6D21E}" presName="nodeFollowingNodes" presStyleLbl="node1" presStyleIdx="1" presStyleCnt="5" custScaleX="100988" custScaleY="100987" custRadScaleRad="96682" custRadScaleInc="12740">
        <dgm:presLayoutVars>
          <dgm:bulletEnabled val="1"/>
        </dgm:presLayoutVars>
      </dgm:prSet>
      <dgm:spPr/>
    </dgm:pt>
    <dgm:pt modelId="{8071EB08-C25B-4DC7-9368-C8519AB48688}" type="pres">
      <dgm:prSet presAssocID="{70C2955B-5740-4581-863A-720F94EB5927}" presName="nodeFollowingNodes" presStyleLbl="node1" presStyleIdx="2" presStyleCnt="5" custScaleX="100988" custScaleY="100987" custRadScaleRad="100015" custRadScaleInc="-4174">
        <dgm:presLayoutVars>
          <dgm:bulletEnabled val="1"/>
        </dgm:presLayoutVars>
      </dgm:prSet>
      <dgm:spPr/>
    </dgm:pt>
    <dgm:pt modelId="{EE9FEBBD-9D48-45A9-80CD-933906F21D1A}" type="pres">
      <dgm:prSet presAssocID="{6098A93E-E5C8-4827-961D-2D3FA5A4B1BD}" presName="nodeFollowingNodes" presStyleLbl="node1" presStyleIdx="3" presStyleCnt="5" custScaleX="100988" custScaleY="100987" custRadScaleRad="100015" custRadScaleInc="4174">
        <dgm:presLayoutVars>
          <dgm:bulletEnabled val="1"/>
        </dgm:presLayoutVars>
      </dgm:prSet>
      <dgm:spPr/>
    </dgm:pt>
    <dgm:pt modelId="{5124B674-0C30-4F51-8AD9-AEAC2ED230B0}" type="pres">
      <dgm:prSet presAssocID="{EAF3E76E-ABD0-4721-830B-BCEA64CFDD3E}" presName="nodeFollowingNodes" presStyleLbl="node1" presStyleIdx="4" presStyleCnt="5" custScaleX="108941" custScaleY="100987" custRadScaleRad="96682" custRadScaleInc="-12740">
        <dgm:presLayoutVars>
          <dgm:bulletEnabled val="1"/>
        </dgm:presLayoutVars>
      </dgm:prSet>
      <dgm:spPr/>
    </dgm:pt>
  </dgm:ptLst>
  <dgm:cxnLst>
    <dgm:cxn modelId="{A54F0A08-F95C-4C5F-B5D4-33B3D2D31412}" srcId="{B02950CF-9C4C-4BDF-8B9A-982DA5289D93}" destId="{6988E43E-B41B-49B6-9098-422CD2F6D21E}" srcOrd="1" destOrd="0" parTransId="{5F3D9806-A393-45E9-8D17-3F50CC543563}" sibTransId="{2AB9B55F-984F-427A-B03E-74828E8D5C25}"/>
    <dgm:cxn modelId="{85C84E21-14F6-44B5-8050-A22101D50BFF}" type="presOf" srcId="{6098A93E-E5C8-4827-961D-2D3FA5A4B1BD}" destId="{EE9FEBBD-9D48-45A9-80CD-933906F21D1A}" srcOrd="0" destOrd="0" presId="urn:microsoft.com/office/officeart/2005/8/layout/cycle3"/>
    <dgm:cxn modelId="{D72CBE2B-2DBD-4339-89CA-DE5AAA78E4AB}" srcId="{B02950CF-9C4C-4BDF-8B9A-982DA5289D93}" destId="{70C2955B-5740-4581-863A-720F94EB5927}" srcOrd="2" destOrd="0" parTransId="{4687D472-C230-4F06-BB9D-83F6C68149FA}" sibTransId="{A21E029C-0AF7-4CD2-A3C6-C5892910BBBA}"/>
    <dgm:cxn modelId="{61721D40-1972-4A26-A9E7-08E9500866DD}" srcId="{B02950CF-9C4C-4BDF-8B9A-982DA5289D93}" destId="{6098A93E-E5C8-4827-961D-2D3FA5A4B1BD}" srcOrd="3" destOrd="0" parTransId="{DB3CB4F2-3420-4960-BE02-9E0A19927975}" sibTransId="{E9B96D47-6B2B-43B0-B3FD-E79A3BB61DE8}"/>
    <dgm:cxn modelId="{1FEC2B46-10BE-4408-B937-DE436E51F7D9}" srcId="{B02950CF-9C4C-4BDF-8B9A-982DA5289D93}" destId="{EAF3E76E-ABD0-4721-830B-BCEA64CFDD3E}" srcOrd="4" destOrd="0" parTransId="{B4F028E5-268E-409F-89F9-25D7A713424F}" sibTransId="{C1E9F10B-6C37-4D12-8356-5F8B5C04F242}"/>
    <dgm:cxn modelId="{4C0C766A-E2FF-4592-8BF1-5A0C89255E21}" type="presOf" srcId="{EAF3E76E-ABD0-4721-830B-BCEA64CFDD3E}" destId="{5124B674-0C30-4F51-8AD9-AEAC2ED230B0}" srcOrd="0" destOrd="0" presId="urn:microsoft.com/office/officeart/2005/8/layout/cycle3"/>
    <dgm:cxn modelId="{90A45B5A-003C-400B-8CB0-0DD497BE9F53}" type="presOf" srcId="{70C2955B-5740-4581-863A-720F94EB5927}" destId="{8071EB08-C25B-4DC7-9368-C8519AB48688}" srcOrd="0" destOrd="0" presId="urn:microsoft.com/office/officeart/2005/8/layout/cycle3"/>
    <dgm:cxn modelId="{76CAC381-141B-4134-A11B-D9F492FCE7A4}" type="presOf" srcId="{B02950CF-9C4C-4BDF-8B9A-982DA5289D93}" destId="{47C4CCE0-C948-4237-B903-D44AD9A2A23D}" srcOrd="0" destOrd="0" presId="urn:microsoft.com/office/officeart/2005/8/layout/cycle3"/>
    <dgm:cxn modelId="{F81EF8A3-E903-412E-9F8F-3334BA8AEB5C}" type="presOf" srcId="{274FB796-4081-473C-AEE4-31125210FA7D}" destId="{9DB1B035-DC5E-470A-9913-89D50B677334}" srcOrd="0" destOrd="0" presId="urn:microsoft.com/office/officeart/2005/8/layout/cycle3"/>
    <dgm:cxn modelId="{EC68E8AE-F2C1-4444-A9E4-C6BDF9F74F3C}" type="presOf" srcId="{6988E43E-B41B-49B6-9098-422CD2F6D21E}" destId="{FFBE4561-AD3B-4971-8325-28A9D4C40572}" srcOrd="0" destOrd="0" presId="urn:microsoft.com/office/officeart/2005/8/layout/cycle3"/>
    <dgm:cxn modelId="{53B832AF-A149-474E-B00A-91F9553FB56C}" type="presOf" srcId="{AEDBEEEB-7D32-4176-9610-76F1E685869D}" destId="{A222F794-E24A-47B7-9495-2DC43BDD8F83}" srcOrd="0" destOrd="0" presId="urn:microsoft.com/office/officeart/2005/8/layout/cycle3"/>
    <dgm:cxn modelId="{D28E60C9-1CE3-480D-AECC-E582830ADF9D}" srcId="{B02950CF-9C4C-4BDF-8B9A-982DA5289D93}" destId="{274FB796-4081-473C-AEE4-31125210FA7D}" srcOrd="0" destOrd="0" parTransId="{5F311D5B-3801-4848-AE74-4F2C96261A37}" sibTransId="{AEDBEEEB-7D32-4176-9610-76F1E685869D}"/>
    <dgm:cxn modelId="{9B185848-1ACC-48CF-8643-85D22F4DDAF9}" type="presParOf" srcId="{47C4CCE0-C948-4237-B903-D44AD9A2A23D}" destId="{91354929-7201-47DB-8890-6501DCE03D70}" srcOrd="0" destOrd="0" presId="urn:microsoft.com/office/officeart/2005/8/layout/cycle3"/>
    <dgm:cxn modelId="{2DA0CBD1-3EA6-488A-96D7-ACFC59F61704}" type="presParOf" srcId="{91354929-7201-47DB-8890-6501DCE03D70}" destId="{9DB1B035-DC5E-470A-9913-89D50B677334}" srcOrd="0" destOrd="0" presId="urn:microsoft.com/office/officeart/2005/8/layout/cycle3"/>
    <dgm:cxn modelId="{9E45CB16-2C0A-44BF-BFB5-01CE2932B2F0}" type="presParOf" srcId="{91354929-7201-47DB-8890-6501DCE03D70}" destId="{A222F794-E24A-47B7-9495-2DC43BDD8F83}" srcOrd="1" destOrd="0" presId="urn:microsoft.com/office/officeart/2005/8/layout/cycle3"/>
    <dgm:cxn modelId="{6BD70B74-EFD7-4602-94E9-FFB865052692}" type="presParOf" srcId="{91354929-7201-47DB-8890-6501DCE03D70}" destId="{FFBE4561-AD3B-4971-8325-28A9D4C40572}" srcOrd="2" destOrd="0" presId="urn:microsoft.com/office/officeart/2005/8/layout/cycle3"/>
    <dgm:cxn modelId="{F1D3E1B2-85D3-44EE-A81A-DECC2848F3AD}" type="presParOf" srcId="{91354929-7201-47DB-8890-6501DCE03D70}" destId="{8071EB08-C25B-4DC7-9368-C8519AB48688}" srcOrd="3" destOrd="0" presId="urn:microsoft.com/office/officeart/2005/8/layout/cycle3"/>
    <dgm:cxn modelId="{072A6635-5B63-4C23-9840-9686639FD508}" type="presParOf" srcId="{91354929-7201-47DB-8890-6501DCE03D70}" destId="{EE9FEBBD-9D48-45A9-80CD-933906F21D1A}" srcOrd="4" destOrd="0" presId="urn:microsoft.com/office/officeart/2005/8/layout/cycle3"/>
    <dgm:cxn modelId="{E74D340F-6721-4313-AB41-010796EEED1B}" type="presParOf" srcId="{91354929-7201-47DB-8890-6501DCE03D70}" destId="{5124B674-0C30-4F51-8AD9-AEAC2ED230B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D6694-2BCD-46DF-852C-4FE5B801C01B}">
      <dsp:nvSpPr>
        <dsp:cNvPr id="0" name=""/>
        <dsp:cNvSpPr/>
      </dsp:nvSpPr>
      <dsp:spPr>
        <a:xfrm>
          <a:off x="1600287" y="-85786"/>
          <a:ext cx="3896217" cy="3896217"/>
        </a:xfrm>
        <a:prstGeom prst="circularArrow">
          <a:avLst>
            <a:gd name="adj1" fmla="val 4668"/>
            <a:gd name="adj2" fmla="val 272909"/>
            <a:gd name="adj3" fmla="val 12934244"/>
            <a:gd name="adj4" fmla="val 17961093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7252D-7FBA-46CE-B4DD-C4CC94A6CEA0}">
      <dsp:nvSpPr>
        <dsp:cNvPr id="0" name=""/>
        <dsp:cNvSpPr/>
      </dsp:nvSpPr>
      <dsp:spPr>
        <a:xfrm>
          <a:off x="2285206" y="1253"/>
          <a:ext cx="2526380" cy="126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Extremely simple to calibrate</a:t>
          </a:r>
        </a:p>
      </dsp:txBody>
      <dsp:txXfrm>
        <a:off x="2346870" y="62917"/>
        <a:ext cx="2403052" cy="1139862"/>
      </dsp:txXfrm>
    </dsp:sp>
    <dsp:sp modelId="{CC9650D2-ECB3-441F-AC58-DF401A39EF4E}">
      <dsp:nvSpPr>
        <dsp:cNvPr id="0" name=""/>
        <dsp:cNvSpPr/>
      </dsp:nvSpPr>
      <dsp:spPr>
        <a:xfrm>
          <a:off x="3584857" y="1400253"/>
          <a:ext cx="2725080" cy="126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Wireless from scale to cab is optional</a:t>
          </a:r>
        </a:p>
      </dsp:txBody>
      <dsp:txXfrm>
        <a:off x="3646521" y="1461917"/>
        <a:ext cx="2601752" cy="1139862"/>
      </dsp:txXfrm>
    </dsp:sp>
    <dsp:sp modelId="{3406D1FC-7149-47D9-B0F1-529B67908776}">
      <dsp:nvSpPr>
        <dsp:cNvPr id="0" name=""/>
        <dsp:cNvSpPr/>
      </dsp:nvSpPr>
      <dsp:spPr>
        <a:xfrm>
          <a:off x="2285206" y="2799254"/>
          <a:ext cx="2526380" cy="126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Scale is compatible with most all tablets</a:t>
          </a:r>
        </a:p>
      </dsp:txBody>
      <dsp:txXfrm>
        <a:off x="2346870" y="2860918"/>
        <a:ext cx="2403052" cy="1139862"/>
      </dsp:txXfrm>
    </dsp:sp>
    <dsp:sp modelId="{157A590F-BE21-4A58-8FD0-1405623775D8}">
      <dsp:nvSpPr>
        <dsp:cNvPr id="0" name=""/>
        <dsp:cNvSpPr/>
      </dsp:nvSpPr>
      <dsp:spPr>
        <a:xfrm>
          <a:off x="822159" y="1400253"/>
          <a:ext cx="2526380" cy="12631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Tablet with load data sent to the cloud is an option</a:t>
          </a:r>
        </a:p>
      </dsp:txBody>
      <dsp:txXfrm>
        <a:off x="883823" y="1461917"/>
        <a:ext cx="2403052" cy="1139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6C91E-0345-46C4-8F06-5B301778C20C}">
      <dsp:nvSpPr>
        <dsp:cNvPr id="0" name=""/>
        <dsp:cNvSpPr/>
      </dsp:nvSpPr>
      <dsp:spPr>
        <a:xfrm>
          <a:off x="1127387" y="-263243"/>
          <a:ext cx="3483150" cy="3483150"/>
        </a:xfrm>
        <a:prstGeom prst="circularArrow">
          <a:avLst>
            <a:gd name="adj1" fmla="val 4668"/>
            <a:gd name="adj2" fmla="val 272909"/>
            <a:gd name="adj3" fmla="val 12406475"/>
            <a:gd name="adj4" fmla="val 1832932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BE659-BC22-41C9-BFEC-9276AC71271D}">
      <dsp:nvSpPr>
        <dsp:cNvPr id="0" name=""/>
        <dsp:cNvSpPr/>
      </dsp:nvSpPr>
      <dsp:spPr>
        <a:xfrm>
          <a:off x="1593430" y="354"/>
          <a:ext cx="2551064" cy="1105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Basic pin sized for stick width and pin diameter</a:t>
          </a:r>
        </a:p>
      </dsp:txBody>
      <dsp:txXfrm>
        <a:off x="1647380" y="54304"/>
        <a:ext cx="2443164" cy="997270"/>
      </dsp:txXfrm>
    </dsp:sp>
    <dsp:sp modelId="{99005A51-C583-4A4D-B99C-92A8DAE47953}">
      <dsp:nvSpPr>
        <dsp:cNvPr id="0" name=""/>
        <dsp:cNvSpPr/>
      </dsp:nvSpPr>
      <dsp:spPr>
        <a:xfrm>
          <a:off x="2948838" y="1251036"/>
          <a:ext cx="2341612" cy="1105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Hanger assembly dimensions vary</a:t>
          </a:r>
        </a:p>
      </dsp:txBody>
      <dsp:txXfrm>
        <a:off x="3002788" y="1304986"/>
        <a:ext cx="2233712" cy="997270"/>
      </dsp:txXfrm>
    </dsp:sp>
    <dsp:sp modelId="{14D07561-99F6-4E2A-95FA-A9585654A775}">
      <dsp:nvSpPr>
        <dsp:cNvPr id="0" name=""/>
        <dsp:cNvSpPr/>
      </dsp:nvSpPr>
      <dsp:spPr>
        <a:xfrm>
          <a:off x="1558307" y="2501718"/>
          <a:ext cx="2621309" cy="1105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Couplings eliminate radial and axial motions</a:t>
          </a:r>
        </a:p>
      </dsp:txBody>
      <dsp:txXfrm>
        <a:off x="1612257" y="2555668"/>
        <a:ext cx="2513409" cy="997270"/>
      </dsp:txXfrm>
    </dsp:sp>
    <dsp:sp modelId="{41FF54E5-7F52-4C15-9750-07C344D3176A}">
      <dsp:nvSpPr>
        <dsp:cNvPr id="0" name=""/>
        <dsp:cNvSpPr/>
      </dsp:nvSpPr>
      <dsp:spPr>
        <a:xfrm>
          <a:off x="513109" y="1251036"/>
          <a:ext cx="2210340" cy="1105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Crane’s stick pin has auto greaser</a:t>
          </a:r>
        </a:p>
      </dsp:txBody>
      <dsp:txXfrm>
        <a:off x="567059" y="1304986"/>
        <a:ext cx="2102440" cy="997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2F794-E24A-47B7-9495-2DC43BDD8F83}">
      <dsp:nvSpPr>
        <dsp:cNvPr id="0" name=""/>
        <dsp:cNvSpPr/>
      </dsp:nvSpPr>
      <dsp:spPr>
        <a:xfrm>
          <a:off x="948430" y="-34675"/>
          <a:ext cx="4917144" cy="4917144"/>
        </a:xfrm>
        <a:prstGeom prst="circularArrow">
          <a:avLst>
            <a:gd name="adj1" fmla="val 5544"/>
            <a:gd name="adj2" fmla="val 330680"/>
            <a:gd name="adj3" fmla="val 13774308"/>
            <a:gd name="adj4" fmla="val 1738694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1B035-DC5E-470A-9913-89D50B677334}">
      <dsp:nvSpPr>
        <dsp:cNvPr id="0" name=""/>
        <dsp:cNvSpPr/>
      </dsp:nvSpPr>
      <dsp:spPr>
        <a:xfrm>
          <a:off x="2254941" y="-3714"/>
          <a:ext cx="2304123" cy="115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Eliminate overloads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311179" y="52524"/>
        <a:ext cx="2191647" cy="1039574"/>
      </dsp:txXfrm>
    </dsp:sp>
    <dsp:sp modelId="{FFBE4561-AD3B-4971-8325-28A9D4C40572}">
      <dsp:nvSpPr>
        <dsp:cNvPr id="0" name=""/>
        <dsp:cNvSpPr/>
      </dsp:nvSpPr>
      <dsp:spPr>
        <a:xfrm>
          <a:off x="4249205" y="1728715"/>
          <a:ext cx="2304123" cy="115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Increase efficiency 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305443" y="1784953"/>
        <a:ext cx="2191647" cy="1039574"/>
      </dsp:txXfrm>
    </dsp:sp>
    <dsp:sp modelId="{8071EB08-C25B-4DC7-9368-C8519AB48688}">
      <dsp:nvSpPr>
        <dsp:cNvPr id="0" name=""/>
        <dsp:cNvSpPr/>
      </dsp:nvSpPr>
      <dsp:spPr>
        <a:xfrm>
          <a:off x="3560591" y="3734316"/>
          <a:ext cx="2304123" cy="115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Create consistent batches 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16829" y="3790554"/>
        <a:ext cx="2191647" cy="1039574"/>
      </dsp:txXfrm>
    </dsp:sp>
    <dsp:sp modelId="{EE9FEBBD-9D48-45A9-80CD-933906F21D1A}">
      <dsp:nvSpPr>
        <dsp:cNvPr id="0" name=""/>
        <dsp:cNvSpPr/>
      </dsp:nvSpPr>
      <dsp:spPr>
        <a:xfrm>
          <a:off x="949291" y="3734316"/>
          <a:ext cx="2304123" cy="115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load out times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5529" y="3790554"/>
        <a:ext cx="2191647" cy="1039574"/>
      </dsp:txXfrm>
    </dsp:sp>
    <dsp:sp modelId="{5124B674-0C30-4F51-8AD9-AEAC2ED230B0}">
      <dsp:nvSpPr>
        <dsp:cNvPr id="0" name=""/>
        <dsp:cNvSpPr/>
      </dsp:nvSpPr>
      <dsp:spPr>
        <a:xfrm>
          <a:off x="169949" y="1728715"/>
          <a:ext cx="2485577" cy="1152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Improve accountability</a:t>
          </a:r>
          <a:endParaRPr lang="en-US" sz="28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26187" y="1784953"/>
        <a:ext cx="2373101" cy="1039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C8B7A-5D92-4D83-975E-4378D7C5E6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8500" y="1138238"/>
            <a:ext cx="5461000" cy="3071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79913"/>
            <a:ext cx="5486400" cy="3582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5525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45525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9ECF-EF87-4B2C-86D8-72A67124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F97F6-0C96-E077-BB09-5530D10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E57B9-63B6-DB19-3CDC-0F61407F0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B985D-C5B0-40A8-CFE1-B5B9F0AC3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5E7E3-434D-7D4B-0E77-51980B6B0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9ECF-EF87-4B2C-86D8-72A671244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3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70729-72C1-3BB9-B608-6F007135F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F43B9-ED0B-2944-CF9E-D4E4BE91B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B182B-F4A5-BF1E-5144-1E7E1CD84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6367C-7C6C-B2B0-1451-07651CD8C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9ECF-EF87-4B2C-86D8-72A6712449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7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9ECF-EF87-4B2C-86D8-72A6712449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5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4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5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8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9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0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C1287C-5E4A-4B89-ADDD-6C2902465CD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8E2C53-026B-4302-A118-DD218F5E8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7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0.wdp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9.jpeg"/><Relationship Id="rId10" Type="http://schemas.microsoft.com/office/2007/relationships/diagramDrawing" Target="../diagrams/drawing2.xml"/><Relationship Id="rId4" Type="http://schemas.openxmlformats.org/officeDocument/2006/relationships/image" Target="../media/image18.jpe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C07F6-7BD5-7620-8584-839D78116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8321BB-BC27-9DAC-2339-73F67AEC82C8}"/>
              </a:ext>
            </a:extLst>
          </p:cNvPr>
          <p:cNvSpPr txBox="1"/>
          <p:nvPr/>
        </p:nvSpPr>
        <p:spPr>
          <a:xfrm>
            <a:off x="0" y="1012745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Pin Size Fits All Attachments and All Hanger Assemblies</a:t>
            </a:r>
          </a:p>
        </p:txBody>
      </p:sp>
      <p:pic>
        <p:nvPicPr>
          <p:cNvPr id="16" name="Picture 15" descr="A large black machine with a yellow top&#10;&#10;AI-generated content may be incorrect.">
            <a:extLst>
              <a:ext uri="{FF2B5EF4-FFF2-40B4-BE49-F238E27FC236}">
                <a16:creationId xmlns:a16="http://schemas.microsoft.com/office/drawing/2014/main" id="{E864A6A5-28D6-3686-4001-6C5AA72F3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" b="19257"/>
          <a:stretch>
            <a:fillRect/>
          </a:stretch>
        </p:blipFill>
        <p:spPr>
          <a:xfrm>
            <a:off x="338142" y="2448991"/>
            <a:ext cx="2239773" cy="254644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large green crane with a bucket&#10;&#10;AI-generated content may be incorrect.">
            <a:extLst>
              <a:ext uri="{FF2B5EF4-FFF2-40B4-BE49-F238E27FC236}">
                <a16:creationId xmlns:a16="http://schemas.microsoft.com/office/drawing/2014/main" id="{73A97658-FB62-230C-D1EB-5E130D036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6000"/>
                    </a14:imgEffect>
                    <a14:imgEffect>
                      <a14:brightnessContrast bright="11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74" b="19733"/>
          <a:stretch>
            <a:fillRect/>
          </a:stretch>
        </p:blipFill>
        <p:spPr>
          <a:xfrm>
            <a:off x="2714626" y="2451915"/>
            <a:ext cx="2292705" cy="255791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een and black machine&#10;&#10;AI-generated content may be incorrect.">
            <a:extLst>
              <a:ext uri="{FF2B5EF4-FFF2-40B4-BE49-F238E27FC236}">
                <a16:creationId xmlns:a16="http://schemas.microsoft.com/office/drawing/2014/main" id="{4107B766-5F8A-E11C-8DFA-F3A7008E9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2000"/>
                    </a14:imgEffect>
                    <a14:imgEffect>
                      <a14:brightnessContrast bright="12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>
            <a:fillRect/>
          </a:stretch>
        </p:blipFill>
        <p:spPr>
          <a:xfrm>
            <a:off x="5162885" y="2440836"/>
            <a:ext cx="2010522" cy="256527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crane in a pile of rubble&#10;&#10;AI-generated content may be incorrect.">
            <a:extLst>
              <a:ext uri="{FF2B5EF4-FFF2-40B4-BE49-F238E27FC236}">
                <a16:creationId xmlns:a16="http://schemas.microsoft.com/office/drawing/2014/main" id="{757D93FD-E2CC-D93D-0465-1FC9C3EBD7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27000"/>
                    </a14:imgEffect>
                    <a14:imgEffect>
                      <a14:brightnessContrast bright="-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0" t="3750" b="45557"/>
          <a:stretch>
            <a:fillRect/>
          </a:stretch>
        </p:blipFill>
        <p:spPr>
          <a:xfrm>
            <a:off x="7326664" y="2452257"/>
            <a:ext cx="2285804" cy="25592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14DFEC-41E2-CCB6-67C2-5AEB2D3871EC}"/>
              </a:ext>
            </a:extLst>
          </p:cNvPr>
          <p:cNvSpPr txBox="1"/>
          <p:nvPr/>
        </p:nvSpPr>
        <p:spPr>
          <a:xfrm>
            <a:off x="338141" y="5006112"/>
            <a:ext cx="223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Tong Grapple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6C4E4-C803-75C3-DAB2-8EACEB5A9F65}"/>
              </a:ext>
            </a:extLst>
          </p:cNvPr>
          <p:cNvSpPr txBox="1"/>
          <p:nvPr/>
        </p:nvSpPr>
        <p:spPr>
          <a:xfrm>
            <a:off x="2714626" y="5014482"/>
            <a:ext cx="229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Clam Shell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7E4B77-7BF6-7391-7C6F-B38B160B398D}"/>
              </a:ext>
            </a:extLst>
          </p:cNvPr>
          <p:cNvSpPr txBox="1"/>
          <p:nvPr/>
        </p:nvSpPr>
        <p:spPr>
          <a:xfrm>
            <a:off x="5160588" y="5014482"/>
            <a:ext cx="201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Grapple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198413-7F9B-FD93-71CA-3D8B18214AF8}"/>
              </a:ext>
            </a:extLst>
          </p:cNvPr>
          <p:cNvSpPr txBox="1"/>
          <p:nvPr/>
        </p:nvSpPr>
        <p:spPr>
          <a:xfrm>
            <a:off x="7326664" y="5024007"/>
            <a:ext cx="228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large green crane in a dirt area&#10;&#10;AI-generated content may be incorrect.">
            <a:extLst>
              <a:ext uri="{FF2B5EF4-FFF2-40B4-BE49-F238E27FC236}">
                <a16:creationId xmlns:a16="http://schemas.microsoft.com/office/drawing/2014/main" id="{E47CC473-D5A2-C919-0B01-E59369AD6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93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1" r="20699" b="18234"/>
          <a:stretch>
            <a:fillRect/>
          </a:stretch>
        </p:blipFill>
        <p:spPr>
          <a:xfrm>
            <a:off x="9782054" y="2450361"/>
            <a:ext cx="2049520" cy="25736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3CE59B-D130-4985-ADA9-55BB9007405F}"/>
              </a:ext>
            </a:extLst>
          </p:cNvPr>
          <p:cNvSpPr txBox="1"/>
          <p:nvPr/>
        </p:nvSpPr>
        <p:spPr>
          <a:xfrm>
            <a:off x="9782054" y="5035020"/>
            <a:ext cx="204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 Quick Coupler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06001C-5B7C-D3CF-3619-8A1C49A30B46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C6358-CF03-893D-5602-8444C8777311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C20B33-7E94-2C8F-B80A-E9FEC75F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4AAEA-86A9-EA33-DEFE-6C7173D221A8}"/>
              </a:ext>
            </a:extLst>
          </p:cNvPr>
          <p:cNvSpPr txBox="1"/>
          <p:nvPr/>
        </p:nvSpPr>
        <p:spPr>
          <a:xfrm>
            <a:off x="0" y="1567611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 Used with Multiple Attachments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DAB1D-6479-8E26-8F96-BE77EE2ED77B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91145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98886-FBE9-6AE5-0E77-286F39FC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A9986-0391-13E5-0DFB-DF311520E7F8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D4C58-4767-BFA9-BED9-4C98AE9DBD8E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F07FB-2B8D-C2DF-9D31-EFF1E1D55BC5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Calibration / Communication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162C55-6E70-1078-2DDE-AE1080B2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60FF1628-B54E-DCDB-F10E-6F9D5D5E3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50"/>
          <a:stretch>
            <a:fillRect/>
          </a:stretch>
        </p:blipFill>
        <p:spPr>
          <a:xfrm>
            <a:off x="805518" y="1370666"/>
            <a:ext cx="4805873" cy="51551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C33778C-1ABA-AFE4-1C53-C7B2539C7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815897"/>
              </p:ext>
            </p:extLst>
          </p:nvPr>
        </p:nvGraphicFramePr>
        <p:xfrm>
          <a:off x="5143544" y="1791982"/>
          <a:ext cx="7196143" cy="4063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22CA4B-964F-F06F-6CD2-EF1C5E66A882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52009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90A97-2E91-4DDC-419B-334B4EBF7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840E3-986D-7708-A066-158E115A900B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ED25F-A4E2-302E-4581-C197792F7C97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B0780CE-1C1B-5DCD-FEFF-8B7F321B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5045E05-334D-2C89-E76A-7F5571F36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9355" r="12742" b="2756"/>
          <a:stretch>
            <a:fillRect/>
          </a:stretch>
        </p:blipFill>
        <p:spPr bwMode="auto">
          <a:xfrm>
            <a:off x="4814092" y="2055854"/>
            <a:ext cx="1719072" cy="299219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593329-1009-1E64-029E-703D8973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36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9544" r="22865"/>
          <a:stretch>
            <a:fillRect/>
          </a:stretch>
        </p:blipFill>
        <p:spPr bwMode="auto">
          <a:xfrm>
            <a:off x="525818" y="2055854"/>
            <a:ext cx="1719072" cy="2984254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2C3A515-559C-AFDE-61DD-C3490320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49" y="2055854"/>
            <a:ext cx="2239880" cy="298584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256FD91-378A-98F7-D58E-10AE0A230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100963"/>
              </p:ext>
            </p:extLst>
          </p:nvPr>
        </p:nvGraphicFramePr>
        <p:xfrm>
          <a:off x="6342911" y="1782618"/>
          <a:ext cx="5803561" cy="360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1AE986-B703-D74C-CBBF-6E2194C5CAC3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272595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54188-EBDF-0AA8-3DFA-2DF251C4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EBD215-46CD-0E7C-4F34-2CA71126E335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DFD9B-1C1C-500A-8899-A9CE5678E5E6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62DB39-D454-18B2-4CF2-3E23EE3F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2F53D6-7732-18BA-0615-42284989FFBB}"/>
              </a:ext>
            </a:extLst>
          </p:cNvPr>
          <p:cNvSpPr txBox="1"/>
          <p:nvPr/>
        </p:nvSpPr>
        <p:spPr>
          <a:xfrm>
            <a:off x="0" y="77938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Consider Scaling your Loaders?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528451-3F12-236B-CE4B-30A87D2D3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604411"/>
              </p:ext>
            </p:extLst>
          </p:nvPr>
        </p:nvGraphicFramePr>
        <p:xfrm>
          <a:off x="2829196" y="1559433"/>
          <a:ext cx="6723279" cy="4937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CC8C8F-BE6C-487E-D791-05A5CBBB9013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64937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4D65B-A508-2ABB-A1AB-BA542B1E8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ECB91B-2BCE-EBC7-178B-1F968EDE2C47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02EA8-AD88-A1B9-A645-7C22F1906442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6698C0-E7D6-3426-CA99-B80503DA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 descr="A outline of a state with text&#10;&#10;AI-generated content may be incorrect.">
            <a:extLst>
              <a:ext uri="{FF2B5EF4-FFF2-40B4-BE49-F238E27FC236}">
                <a16:creationId xmlns:a16="http://schemas.microsoft.com/office/drawing/2014/main" id="{D8E59554-902B-919F-EFC8-1D9DC8A6C7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" t="2215" r="1853" b="1964"/>
          <a:stretch>
            <a:fillRect/>
          </a:stretch>
        </p:blipFill>
        <p:spPr>
          <a:xfrm>
            <a:off x="3740732" y="980132"/>
            <a:ext cx="4710535" cy="4293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508BD-0909-B803-0318-B951537354C8}"/>
              </a:ext>
            </a:extLst>
          </p:cNvPr>
          <p:cNvSpPr txBox="1"/>
          <p:nvPr/>
        </p:nvSpPr>
        <p:spPr>
          <a:xfrm>
            <a:off x="1754909" y="5255508"/>
            <a:ext cx="868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time and attention!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0229A5-EBEC-E1B1-A97C-CC5D5DDDF9AE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414660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05E47-93FE-18CB-FE14-4F8308432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B72C4D-2364-99AE-C29C-7EC03C0CF34E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F7B3D-2EA7-7A64-B509-8D7A0993F2C5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68E229-8C10-65F5-E20C-F93F7A62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 descr="A hand holding a metal object&#10;&#10;AI-generated content may be incorrect.">
            <a:extLst>
              <a:ext uri="{FF2B5EF4-FFF2-40B4-BE49-F238E27FC236}">
                <a16:creationId xmlns:a16="http://schemas.microsoft.com/office/drawing/2014/main" id="{2EA4BC5A-CFED-D39F-7542-E9A579490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6960" b="13101"/>
          <a:stretch>
            <a:fillRect/>
          </a:stretch>
        </p:blipFill>
        <p:spPr>
          <a:xfrm>
            <a:off x="724184" y="1406765"/>
            <a:ext cx="3297842" cy="37413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BBACC-7B76-E032-600E-2B1FF8BF3D4A}"/>
              </a:ext>
            </a:extLst>
          </p:cNvPr>
          <p:cNvSpPr txBox="1"/>
          <p:nvPr/>
        </p:nvSpPr>
        <p:spPr>
          <a:xfrm>
            <a:off x="733328" y="5157216"/>
            <a:ext cx="329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Shrink coupling eliminates all axial and radial motions of the load cell pin</a:t>
            </a:r>
          </a:p>
        </p:txBody>
      </p:sp>
      <p:pic>
        <p:nvPicPr>
          <p:cNvPr id="9" name="Picture 8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1563423B-D6F2-CF78-0F62-7097B967E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21610" b="43872"/>
          <a:stretch>
            <a:fillRect/>
          </a:stretch>
        </p:blipFill>
        <p:spPr>
          <a:xfrm>
            <a:off x="4359205" y="1406765"/>
            <a:ext cx="3742379" cy="374130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erson holding a wrench&#10;&#10;AI-generated content may be incorrect.">
            <a:extLst>
              <a:ext uri="{FF2B5EF4-FFF2-40B4-BE49-F238E27FC236}">
                <a16:creationId xmlns:a16="http://schemas.microsoft.com/office/drawing/2014/main" id="{7EEAA524-B8B4-D3C4-72D7-8B770EF46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2811" r="4818" b="14136"/>
          <a:stretch>
            <a:fillRect/>
          </a:stretch>
        </p:blipFill>
        <p:spPr>
          <a:xfrm>
            <a:off x="8438323" y="1401999"/>
            <a:ext cx="2977363" cy="37552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F101B-F3B0-CB99-0AF8-4814D23C5959}"/>
              </a:ext>
            </a:extLst>
          </p:cNvPr>
          <p:cNvSpPr txBox="1"/>
          <p:nvPr/>
        </p:nvSpPr>
        <p:spPr>
          <a:xfrm>
            <a:off x="4369243" y="5157216"/>
            <a:ext cx="374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two shrink disc couplings fully adjustable for any hanger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C328B-B7D3-4563-94B8-C228D75F98F4}"/>
              </a:ext>
            </a:extLst>
          </p:cNvPr>
          <p:cNvSpPr txBox="1"/>
          <p:nvPr/>
        </p:nvSpPr>
        <p:spPr>
          <a:xfrm>
            <a:off x="8613648" y="5175504"/>
            <a:ext cx="265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Shrink couplings require only 9 ft/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torque</a:t>
            </a:r>
          </a:p>
          <a:p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BE040-0DF6-2EBF-4E03-0DFFA69053BB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177182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B6FCE-AF39-2960-D357-D626466B1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A291AF-D0D4-ED25-A50F-1E81CFBDC024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7730F-A2FF-E42D-CB31-DED57976F051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56343-2130-5FA0-557B-18431C4BAEB5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13" name="Picture 12" descr="A crane lifting a truck&#10;&#10;AI-generated content may be incorrect.">
            <a:extLst>
              <a:ext uri="{FF2B5EF4-FFF2-40B4-BE49-F238E27FC236}">
                <a16:creationId xmlns:a16="http://schemas.microsoft.com/office/drawing/2014/main" id="{6F90E2CA-1303-32CA-9119-844459FD7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>
            <a:fillRect/>
          </a:stretch>
        </p:blipFill>
        <p:spPr>
          <a:xfrm>
            <a:off x="1121789" y="1354032"/>
            <a:ext cx="4531737" cy="519471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674B8A-DAC5-10F9-49DD-98D81B0499AA}"/>
              </a:ext>
            </a:extLst>
          </p:cNvPr>
          <p:cNvSpPr txBox="1"/>
          <p:nvPr/>
        </p:nvSpPr>
        <p:spPr>
          <a:xfrm>
            <a:off x="6254871" y="2408628"/>
            <a:ext cx="4885342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Recipes for Level 2</a:t>
            </a:r>
          </a:p>
        </p:txBody>
      </p:sp>
      <p:pic>
        <p:nvPicPr>
          <p:cNvPr id="3" name="Picture 2" descr="A screen shot of a device&#10;&#10;AI-generated content may be incorrect.">
            <a:extLst>
              <a:ext uri="{FF2B5EF4-FFF2-40B4-BE49-F238E27FC236}">
                <a16:creationId xmlns:a16="http://schemas.microsoft.com/office/drawing/2014/main" id="{92E4C58D-2A67-EE4C-DF9F-E6EFB2B9B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81" y="3490022"/>
            <a:ext cx="3681177" cy="234343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87D63B2-D0EC-18DB-B2BF-B0A609D2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C3A2E-C649-AD90-1F70-6CCF8AC45F12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87960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1F524-7739-F460-BF32-8120B921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95C8C4-C192-77D9-7645-BAA2F669EF2D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56F79-B034-E84B-C337-0A052D147381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A9D26-38BE-9C9F-9747-D907043CBD45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7FE05F-7565-9A83-A27F-CD81EDA32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DC4D2-E110-5107-66B1-0C10750D367D}"/>
              </a:ext>
            </a:extLst>
          </p:cNvPr>
          <p:cNvSpPr txBox="1"/>
          <p:nvPr/>
        </p:nvSpPr>
        <p:spPr>
          <a:xfrm>
            <a:off x="7834526" y="2829638"/>
            <a:ext cx="370174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Yard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879FB-E7D0-6F84-08F9-67E629109116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  <p:pic>
        <p:nvPicPr>
          <p:cNvPr id="10" name="Picture 9" descr="A large green crane and a dump truck&#10;&#10;AI-generated content may be incorrect.">
            <a:extLst>
              <a:ext uri="{FF2B5EF4-FFF2-40B4-BE49-F238E27FC236}">
                <a16:creationId xmlns:a16="http://schemas.microsoft.com/office/drawing/2014/main" id="{98937A03-5FB3-6FB9-85BE-11E33743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" r="4801" b="22717"/>
          <a:stretch>
            <a:fillRect/>
          </a:stretch>
        </p:blipFill>
        <p:spPr>
          <a:xfrm>
            <a:off x="544946" y="1597894"/>
            <a:ext cx="7062307" cy="44703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12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6547-A189-1B64-4537-868A594D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45226D-53F4-F0B9-2096-9B8118C7F2FF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41165-69F3-AEA4-90D5-C398C476D360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65D5B-3079-E821-37C6-DEF8802DF843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4F2717F-2C25-2096-A76F-65BF1A4F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 descr="A crane in a pile of rubble&#10;&#10;AI-generated content may be incorrect.">
            <a:extLst>
              <a:ext uri="{FF2B5EF4-FFF2-40B4-BE49-F238E27FC236}">
                <a16:creationId xmlns:a16="http://schemas.microsoft.com/office/drawing/2014/main" id="{D42F0708-5AE5-FA85-10A6-F63D8CF8F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9000"/>
                    </a14:imgEffect>
                    <a14:imgEffect>
                      <a14:brightnessContrast bright="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" b="37646"/>
          <a:stretch>
            <a:fillRect/>
          </a:stretch>
        </p:blipFill>
        <p:spPr>
          <a:xfrm>
            <a:off x="619129" y="1294845"/>
            <a:ext cx="6111984" cy="51584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745441-9C1E-5A04-D070-043323A03DBB}"/>
              </a:ext>
            </a:extLst>
          </p:cNvPr>
          <p:cNvSpPr txBox="1"/>
          <p:nvPr/>
        </p:nvSpPr>
        <p:spPr>
          <a:xfrm>
            <a:off x="7296727" y="2621957"/>
            <a:ext cx="395376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 Feed to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Batch Plant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A5998-544E-9059-2514-A6142C367E12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373496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2204D-4D1A-E628-50C4-059B69C2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950646-DFC2-6770-8FAA-4EC14A129B84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54259-E0FA-F4F0-B279-25F3C4FE367D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1B1D8-F1E2-A24A-11A3-75E26C1308D7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47BF183-54DF-6B66-BE20-807E9C65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 descr="A large green crane with a bucket&#10;&#10;AI-generated content may be incorrect.">
            <a:extLst>
              <a:ext uri="{FF2B5EF4-FFF2-40B4-BE49-F238E27FC236}">
                <a16:creationId xmlns:a16="http://schemas.microsoft.com/office/drawing/2014/main" id="{7F51E66C-83BE-B8AB-3899-1C700A7E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9000"/>
                    </a14:imgEffect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42" b="18587"/>
          <a:stretch>
            <a:fillRect/>
          </a:stretch>
        </p:blipFill>
        <p:spPr>
          <a:xfrm>
            <a:off x="839499" y="1312180"/>
            <a:ext cx="4698175" cy="528715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E87C5E-1020-36F8-B9D8-C2FCB251DFA2}"/>
              </a:ext>
            </a:extLst>
          </p:cNvPr>
          <p:cNvSpPr txBox="1"/>
          <p:nvPr/>
        </p:nvSpPr>
        <p:spPr>
          <a:xfrm>
            <a:off x="5923386" y="2844225"/>
            <a:ext cx="569742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Clam Shell for Dipping Mill 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20380-107D-580B-AA09-B242B556B52A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333652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68629-85CE-09E9-86B6-3C455F023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31C617-4AF0-C07D-3232-4263CB26B897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3BD14-05AB-C294-99AA-8DA680EB9E16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57E6E-F37F-EB8A-EACC-B9AD05856CCC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8A4FF0-B690-C4D4-182D-88A6C70D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EDDEB8-26A2-66A4-693F-DD91C3062937}"/>
              </a:ext>
            </a:extLst>
          </p:cNvPr>
          <p:cNvSpPr txBox="1"/>
          <p:nvPr/>
        </p:nvSpPr>
        <p:spPr>
          <a:xfrm>
            <a:off x="6844038" y="2844225"/>
            <a:ext cx="395626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Outbound Slag Rings</a:t>
            </a:r>
          </a:p>
        </p:txBody>
      </p:sp>
      <p:pic>
        <p:nvPicPr>
          <p:cNvPr id="6" name="Picture 5" descr="A pile of rocks in a dirt field&#10;&#10;AI-generated content may be incorrect.">
            <a:extLst>
              <a:ext uri="{FF2B5EF4-FFF2-40B4-BE49-F238E27FC236}">
                <a16:creationId xmlns:a16="http://schemas.microsoft.com/office/drawing/2014/main" id="{DECC1480-82AE-9D70-F964-105C99106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24" y="1325623"/>
            <a:ext cx="3956265" cy="52750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3BC4C-8158-0402-F233-91FEE10D1DAB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371632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7C37-41F3-3E19-0558-C25797F2D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CABF9-D151-6BFA-2DE4-1AC089196F99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25487-1642-1741-3446-12FA2B142B4F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49E08-1C27-23CC-2603-0B80CE517772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742CA2-5A83-B7E0-9A3D-8AAA283E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9CF0A5-9F1A-B390-C03F-E42E087777BE}"/>
              </a:ext>
            </a:extLst>
          </p:cNvPr>
          <p:cNvSpPr txBox="1"/>
          <p:nvPr/>
        </p:nvSpPr>
        <p:spPr>
          <a:xfrm>
            <a:off x="7599874" y="2616937"/>
            <a:ext cx="234769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Coil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Handler</a:t>
            </a:r>
          </a:p>
        </p:txBody>
      </p:sp>
      <p:pic>
        <p:nvPicPr>
          <p:cNvPr id="6" name="Picture 5" descr="A large green crane in a dirt area&#10;&#10;AI-generated content may be incorrect.">
            <a:extLst>
              <a:ext uri="{FF2B5EF4-FFF2-40B4-BE49-F238E27FC236}">
                <a16:creationId xmlns:a16="http://schemas.microsoft.com/office/drawing/2014/main" id="{3F3C6B8F-7696-BAD9-1FF5-9A138F508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5000"/>
                    </a14:imgEffect>
                    <a14:imgEffect>
                      <a14:brightnessContrast bright="1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09" r="22385" b="21200"/>
          <a:stretch>
            <a:fillRect/>
          </a:stretch>
        </p:blipFill>
        <p:spPr>
          <a:xfrm>
            <a:off x="1616364" y="1307151"/>
            <a:ext cx="4479636" cy="526308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4D415F-9549-567B-568A-16D769C6592F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10747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D20A-8C20-1661-1A7E-139214DF5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D2313-E403-D8D4-C37B-F92E69DBC6AA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BB902-5FCB-6051-4A96-92AFFE13D8DF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5AD1F-94DD-09A3-A077-5F5EE723FDAA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312914-042C-8AF8-4BEE-DD4A529C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B9EDC5-43E7-3127-5101-CD00D4C9BD2C}"/>
              </a:ext>
            </a:extLst>
          </p:cNvPr>
          <p:cNvSpPr txBox="1"/>
          <p:nvPr/>
        </p:nvSpPr>
        <p:spPr>
          <a:xfrm>
            <a:off x="6227065" y="2745530"/>
            <a:ext cx="512978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Barge Loading and Unloading</a:t>
            </a:r>
          </a:p>
        </p:txBody>
      </p:sp>
      <p:pic>
        <p:nvPicPr>
          <p:cNvPr id="6" name="Picture 5" descr="A large green claw on a concrete surface&#10;&#10;AI-generated content may be incorrect.">
            <a:extLst>
              <a:ext uri="{FF2B5EF4-FFF2-40B4-BE49-F238E27FC236}">
                <a16:creationId xmlns:a16="http://schemas.microsoft.com/office/drawing/2014/main" id="{AB22948D-6FE9-49DE-2834-9AE19A28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0" r="6723" b="10951"/>
          <a:stretch>
            <a:fillRect/>
          </a:stretch>
        </p:blipFill>
        <p:spPr>
          <a:xfrm>
            <a:off x="1169330" y="1324486"/>
            <a:ext cx="4457269" cy="527027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0741C-405B-9601-AD42-9BF7D4CD9740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239911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90BA2-AE54-018A-E047-5B0817B0B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9C8BCE-BED1-BF91-9A08-E2ACF4FE8A1F}"/>
              </a:ext>
            </a:extLst>
          </p:cNvPr>
          <p:cNvSpPr/>
          <p:nvPr/>
        </p:nvSpPr>
        <p:spPr>
          <a:xfrm>
            <a:off x="0" y="4469"/>
            <a:ext cx="12192000" cy="660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5B4AA-B5F4-805D-0677-4EB3F95C3A59}"/>
              </a:ext>
            </a:extLst>
          </p:cNvPr>
          <p:cNvSpPr txBox="1"/>
          <p:nvPr/>
        </p:nvSpPr>
        <p:spPr>
          <a:xfrm>
            <a:off x="0" y="12927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LOADER  CRANE  PRODUCTION  ENHANCED  WITH  A  STICK  PIN  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8C0EE-1AA9-1016-46B5-7D0129696E48}"/>
              </a:ext>
            </a:extLst>
          </p:cNvPr>
          <p:cNvSpPr txBox="1"/>
          <p:nvPr/>
        </p:nvSpPr>
        <p:spPr>
          <a:xfrm>
            <a:off x="0" y="71007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/ Applications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B022B0-DD14-7B44-4252-EE6C2C1F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6337847"/>
            <a:ext cx="1673242" cy="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975AE-D53D-6033-CE49-AE547B18023F}"/>
              </a:ext>
            </a:extLst>
          </p:cNvPr>
          <p:cNvSpPr txBox="1"/>
          <p:nvPr/>
        </p:nvSpPr>
        <p:spPr>
          <a:xfrm>
            <a:off x="6328378" y="2579891"/>
            <a:ext cx="519117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 Out of Finished Product</a:t>
            </a:r>
          </a:p>
        </p:txBody>
      </p:sp>
      <p:pic>
        <p:nvPicPr>
          <p:cNvPr id="4" name="Picture 3" descr="A large black machine with a yellow top&#10;&#10;AI-generated content may be incorrect.">
            <a:extLst>
              <a:ext uri="{FF2B5EF4-FFF2-40B4-BE49-F238E27FC236}">
                <a16:creationId xmlns:a16="http://schemas.microsoft.com/office/drawing/2014/main" id="{29DE8DED-9A72-4A5E-9AA2-69523E2A6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b="20277"/>
          <a:stretch>
            <a:fillRect/>
          </a:stretch>
        </p:blipFill>
        <p:spPr>
          <a:xfrm>
            <a:off x="963287" y="1342958"/>
            <a:ext cx="4641713" cy="52402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FACA8-848D-249F-F42C-6433B5A59061}"/>
              </a:ext>
            </a:extLst>
          </p:cNvPr>
          <p:cNvSpPr txBox="1"/>
          <p:nvPr/>
        </p:nvSpPr>
        <p:spPr>
          <a:xfrm>
            <a:off x="9956800" y="5957502"/>
            <a:ext cx="16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Loadman of Tx</a:t>
            </a:r>
          </a:p>
        </p:txBody>
      </p:sp>
    </p:spTree>
    <p:extLst>
      <p:ext uri="{BB962C8B-B14F-4D97-AF65-F5344CB8AC3E}">
        <p14:creationId xmlns:p14="http://schemas.microsoft.com/office/powerpoint/2010/main" val="1939471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4353</TotalTime>
  <Words>371</Words>
  <Application>Microsoft Office PowerPoint</Application>
  <PresentationFormat>Widescreen</PresentationFormat>
  <Paragraphs>74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Terry Foss</dc:creator>
  <cp:lastModifiedBy>Terry Foss</cp:lastModifiedBy>
  <cp:revision>65</cp:revision>
  <cp:lastPrinted>2025-09-03T14:10:50Z</cp:lastPrinted>
  <dcterms:created xsi:type="dcterms:W3CDTF">2025-09-02T11:50:05Z</dcterms:created>
  <dcterms:modified xsi:type="dcterms:W3CDTF">2025-09-13T14:42:28Z</dcterms:modified>
</cp:coreProperties>
</file>