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5"/>
  </p:notesMasterIdLst>
  <p:sldIdLst>
    <p:sldId id="1212" r:id="rId2"/>
    <p:sldId id="1463" r:id="rId3"/>
    <p:sldId id="1445" r:id="rId4"/>
    <p:sldId id="1461" r:id="rId5"/>
    <p:sldId id="1446" r:id="rId6"/>
    <p:sldId id="1427" r:id="rId7"/>
    <p:sldId id="1448" r:id="rId8"/>
    <p:sldId id="1441" r:id="rId9"/>
    <p:sldId id="1442" r:id="rId10"/>
    <p:sldId id="1462" r:id="rId11"/>
    <p:sldId id="1456" r:id="rId12"/>
    <p:sldId id="1457" r:id="rId13"/>
    <p:sldId id="145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DE3"/>
    <a:srgbClr val="FFEBEE"/>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45E7E6-2575-459F-858C-2BC23A258DE9}" v="1461" dt="2025-09-08T19:33:13.8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59" autoAdjust="0"/>
    <p:restoredTop sz="84262" autoAdjust="0"/>
  </p:normalViewPr>
  <p:slideViewPr>
    <p:cSldViewPr snapToGrid="0">
      <p:cViewPr>
        <p:scale>
          <a:sx n="89" d="100"/>
          <a:sy n="89" d="100"/>
        </p:scale>
        <p:origin x="1650" y="4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Saben, Samantha" userId="f6462755-7a9b-436c-8f4f-f9838ec18dc1" providerId="ADAL" clId="{7F2BB2AC-467E-42FD-8053-067B86ACCEDE}"/>
    <pc:docChg chg="undo redo custSel addSld delSld modSld sldOrd">
      <pc:chgData name="O'Saben, Samantha" userId="f6462755-7a9b-436c-8f4f-f9838ec18dc1" providerId="ADAL" clId="{7F2BB2AC-467E-42FD-8053-067B86ACCEDE}" dt="2025-09-08T19:35:40.311" v="2244" actId="478"/>
      <pc:docMkLst>
        <pc:docMk/>
      </pc:docMkLst>
      <pc:sldChg chg="delSp modSp add del mod setBg">
        <pc:chgData name="O'Saben, Samantha" userId="f6462755-7a9b-436c-8f4f-f9838ec18dc1" providerId="ADAL" clId="{7F2BB2AC-467E-42FD-8053-067B86ACCEDE}" dt="2025-09-04T21:46:07.863" v="632" actId="47"/>
        <pc:sldMkLst>
          <pc:docMk/>
          <pc:sldMk cId="0" sldId="257"/>
        </pc:sldMkLst>
      </pc:sldChg>
      <pc:sldChg chg="modSp mod">
        <pc:chgData name="O'Saben, Samantha" userId="f6462755-7a9b-436c-8f4f-f9838ec18dc1" providerId="ADAL" clId="{7F2BB2AC-467E-42FD-8053-067B86ACCEDE}" dt="2025-09-02T17:49:08.621" v="5" actId="14100"/>
        <pc:sldMkLst>
          <pc:docMk/>
          <pc:sldMk cId="0" sldId="1212"/>
        </pc:sldMkLst>
        <pc:spChg chg="mod">
          <ac:chgData name="O'Saben, Samantha" userId="f6462755-7a9b-436c-8f4f-f9838ec18dc1" providerId="ADAL" clId="{7F2BB2AC-467E-42FD-8053-067B86ACCEDE}" dt="2025-09-02T17:49:08.621" v="5" actId="14100"/>
          <ac:spMkLst>
            <pc:docMk/>
            <pc:sldMk cId="0" sldId="1212"/>
            <ac:spMk id="6" creationId="{E2A0C62A-1634-24CB-E057-EA4F3C7694F7}"/>
          </ac:spMkLst>
        </pc:spChg>
      </pc:sldChg>
      <pc:sldChg chg="addSp modSp mod">
        <pc:chgData name="O'Saben, Samantha" userId="f6462755-7a9b-436c-8f4f-f9838ec18dc1" providerId="ADAL" clId="{7F2BB2AC-467E-42FD-8053-067B86ACCEDE}" dt="2025-09-08T18:54:28.089" v="1878" actId="1076"/>
        <pc:sldMkLst>
          <pc:docMk/>
          <pc:sldMk cId="532971386" sldId="1427"/>
        </pc:sldMkLst>
        <pc:spChg chg="mod">
          <ac:chgData name="O'Saben, Samantha" userId="f6462755-7a9b-436c-8f4f-f9838ec18dc1" providerId="ADAL" clId="{7F2BB2AC-467E-42FD-8053-067B86ACCEDE}" dt="2025-09-08T18:54:28.089" v="1878" actId="1076"/>
          <ac:spMkLst>
            <pc:docMk/>
            <pc:sldMk cId="532971386" sldId="1427"/>
            <ac:spMk id="2" creationId="{959786AC-25C4-D297-204A-064CDD7BF5CF}"/>
          </ac:spMkLst>
        </pc:spChg>
        <pc:spChg chg="mod">
          <ac:chgData name="O'Saben, Samantha" userId="f6462755-7a9b-436c-8f4f-f9838ec18dc1" providerId="ADAL" clId="{7F2BB2AC-467E-42FD-8053-067B86ACCEDE}" dt="2025-09-04T21:55:20.281" v="888" actId="207"/>
          <ac:spMkLst>
            <pc:docMk/>
            <pc:sldMk cId="532971386" sldId="1427"/>
            <ac:spMk id="7" creationId="{7802DAB9-E5C6-A429-9585-CACB10E68B2C}"/>
          </ac:spMkLst>
        </pc:spChg>
        <pc:spChg chg="mod">
          <ac:chgData name="O'Saben, Samantha" userId="f6462755-7a9b-436c-8f4f-f9838ec18dc1" providerId="ADAL" clId="{7F2BB2AC-467E-42FD-8053-067B86ACCEDE}" dt="2025-09-04T21:55:20.281" v="888" actId="207"/>
          <ac:spMkLst>
            <pc:docMk/>
            <pc:sldMk cId="532971386" sldId="1427"/>
            <ac:spMk id="8" creationId="{C1122F3A-F821-6942-59AB-8701AE4E8F0F}"/>
          </ac:spMkLst>
        </pc:spChg>
        <pc:spChg chg="mod">
          <ac:chgData name="O'Saben, Samantha" userId="f6462755-7a9b-436c-8f4f-f9838ec18dc1" providerId="ADAL" clId="{7F2BB2AC-467E-42FD-8053-067B86ACCEDE}" dt="2025-09-04T21:55:20.281" v="888" actId="207"/>
          <ac:spMkLst>
            <pc:docMk/>
            <pc:sldMk cId="532971386" sldId="1427"/>
            <ac:spMk id="9" creationId="{DE2467CB-30D3-E6C6-5FE8-2F641B5EACA6}"/>
          </ac:spMkLst>
        </pc:spChg>
        <pc:spChg chg="mod">
          <ac:chgData name="O'Saben, Samantha" userId="f6462755-7a9b-436c-8f4f-f9838ec18dc1" providerId="ADAL" clId="{7F2BB2AC-467E-42FD-8053-067B86ACCEDE}" dt="2025-09-08T14:42:59.150" v="1322"/>
          <ac:spMkLst>
            <pc:docMk/>
            <pc:sldMk cId="532971386" sldId="1427"/>
            <ac:spMk id="12" creationId="{A0BF52FD-45BA-7C6D-B284-9C35C72AC7ED}"/>
          </ac:spMkLst>
        </pc:spChg>
        <pc:spChg chg="mod">
          <ac:chgData name="O'Saben, Samantha" userId="f6462755-7a9b-436c-8f4f-f9838ec18dc1" providerId="ADAL" clId="{7F2BB2AC-467E-42FD-8053-067B86ACCEDE}" dt="2025-09-08T14:42:59.150" v="1322"/>
          <ac:spMkLst>
            <pc:docMk/>
            <pc:sldMk cId="532971386" sldId="1427"/>
            <ac:spMk id="13" creationId="{B9CC7A6F-BEC4-6A39-A065-1BFB07D452AB}"/>
          </ac:spMkLst>
        </pc:spChg>
        <pc:spChg chg="mod">
          <ac:chgData name="O'Saben, Samantha" userId="f6462755-7a9b-436c-8f4f-f9838ec18dc1" providerId="ADAL" clId="{7F2BB2AC-467E-42FD-8053-067B86ACCEDE}" dt="2025-09-08T14:42:59.150" v="1322"/>
          <ac:spMkLst>
            <pc:docMk/>
            <pc:sldMk cId="532971386" sldId="1427"/>
            <ac:spMk id="14" creationId="{CB39F233-A946-9FB5-A088-0BEA0AB6D41B}"/>
          </ac:spMkLst>
        </pc:spChg>
        <pc:grpChg chg="add mod">
          <ac:chgData name="O'Saben, Samantha" userId="f6462755-7a9b-436c-8f4f-f9838ec18dc1" providerId="ADAL" clId="{7F2BB2AC-467E-42FD-8053-067B86ACCEDE}" dt="2025-09-04T21:58:40.933" v="898" actId="1076"/>
          <ac:grpSpMkLst>
            <pc:docMk/>
            <pc:sldMk cId="532971386" sldId="1427"/>
            <ac:grpSpMk id="6" creationId="{F5A83F5B-5586-9F95-2E1E-BE491D08BE95}"/>
          </ac:grpSpMkLst>
        </pc:grpChg>
        <pc:grpChg chg="add mod ord">
          <ac:chgData name="O'Saben, Samantha" userId="f6462755-7a9b-436c-8f4f-f9838ec18dc1" providerId="ADAL" clId="{7F2BB2AC-467E-42FD-8053-067B86ACCEDE}" dt="2025-09-08T14:43:27.717" v="1336" actId="1076"/>
          <ac:grpSpMkLst>
            <pc:docMk/>
            <pc:sldMk cId="532971386" sldId="1427"/>
            <ac:grpSpMk id="11" creationId="{9108D6B8-F962-944B-6C24-D738A45B7439}"/>
          </ac:grpSpMkLst>
        </pc:grpChg>
        <pc:picChg chg="mod">
          <ac:chgData name="O'Saben, Samantha" userId="f6462755-7a9b-436c-8f4f-f9838ec18dc1" providerId="ADAL" clId="{7F2BB2AC-467E-42FD-8053-067B86ACCEDE}" dt="2025-09-08T14:43:36.484" v="1352" actId="1037"/>
          <ac:picMkLst>
            <pc:docMk/>
            <pc:sldMk cId="532971386" sldId="1427"/>
            <ac:picMk id="4" creationId="{3D59FC87-944D-7C4A-BB54-FC73540CF40A}"/>
          </ac:picMkLst>
        </pc:picChg>
        <pc:picChg chg="add mod">
          <ac:chgData name="O'Saben, Samantha" userId="f6462755-7a9b-436c-8f4f-f9838ec18dc1" providerId="ADAL" clId="{7F2BB2AC-467E-42FD-8053-067B86ACCEDE}" dt="2025-09-08T14:44:18.087" v="1362" actId="1038"/>
          <ac:picMkLst>
            <pc:docMk/>
            <pc:sldMk cId="532971386" sldId="1427"/>
            <ac:picMk id="10" creationId="{2C2C704F-0393-B33D-6DAC-7A8AD46F5931}"/>
          </ac:picMkLst>
        </pc:picChg>
      </pc:sldChg>
      <pc:sldChg chg="addSp delSp modSp mod modClrScheme chgLayout modNotesTx">
        <pc:chgData name="O'Saben, Samantha" userId="f6462755-7a9b-436c-8f4f-f9838ec18dc1" providerId="ADAL" clId="{7F2BB2AC-467E-42FD-8053-067B86ACCEDE}" dt="2025-09-08T19:32:56.796" v="2243" actId="20577"/>
        <pc:sldMkLst>
          <pc:docMk/>
          <pc:sldMk cId="3187893419" sldId="1441"/>
        </pc:sldMkLst>
        <pc:spChg chg="mod">
          <ac:chgData name="O'Saben, Samantha" userId="f6462755-7a9b-436c-8f4f-f9838ec18dc1" providerId="ADAL" clId="{7F2BB2AC-467E-42FD-8053-067B86ACCEDE}" dt="2025-09-08T18:51:17.291" v="1856" actId="1035"/>
          <ac:spMkLst>
            <pc:docMk/>
            <pc:sldMk cId="3187893419" sldId="1441"/>
            <ac:spMk id="4" creationId="{D6AF0AE9-F2DE-AF45-FD4D-386FBCBFBF6A}"/>
          </ac:spMkLst>
        </pc:spChg>
        <pc:spChg chg="mod">
          <ac:chgData name="O'Saben, Samantha" userId="f6462755-7a9b-436c-8f4f-f9838ec18dc1" providerId="ADAL" clId="{7F2BB2AC-467E-42FD-8053-067B86ACCEDE}" dt="2025-09-08T18:51:36.836" v="1857" actId="1076"/>
          <ac:spMkLst>
            <pc:docMk/>
            <pc:sldMk cId="3187893419" sldId="1441"/>
            <ac:spMk id="7" creationId="{FE199D91-C2FE-9CCE-A1F2-8CF0D0CDE1EF}"/>
          </ac:spMkLst>
        </pc:spChg>
        <pc:graphicFrameChg chg="mod">
          <ac:chgData name="O'Saben, Samantha" userId="f6462755-7a9b-436c-8f4f-f9838ec18dc1" providerId="ADAL" clId="{7F2BB2AC-467E-42FD-8053-067B86ACCEDE}" dt="2025-09-04T22:00:08.609" v="901" actId="1076"/>
          <ac:graphicFrameMkLst>
            <pc:docMk/>
            <pc:sldMk cId="3187893419" sldId="1441"/>
            <ac:graphicFrameMk id="3" creationId="{8934A884-3410-987E-0725-F472F56C0959}"/>
          </ac:graphicFrameMkLst>
        </pc:graphicFrameChg>
        <pc:picChg chg="add mod">
          <ac:chgData name="O'Saben, Samantha" userId="f6462755-7a9b-436c-8f4f-f9838ec18dc1" providerId="ADAL" clId="{7F2BB2AC-467E-42FD-8053-067B86ACCEDE}" dt="2025-09-08T18:55:51.316" v="1889" actId="1076"/>
          <ac:picMkLst>
            <pc:docMk/>
            <pc:sldMk cId="3187893419" sldId="1441"/>
            <ac:picMk id="2" creationId="{F0D49877-7A84-877C-773C-EBAE7582921F}"/>
          </ac:picMkLst>
        </pc:picChg>
        <pc:picChg chg="add del mod">
          <ac:chgData name="O'Saben, Samantha" userId="f6462755-7a9b-436c-8f4f-f9838ec18dc1" providerId="ADAL" clId="{7F2BB2AC-467E-42FD-8053-067B86ACCEDE}" dt="2025-09-08T18:39:00.668" v="1814" actId="478"/>
          <ac:picMkLst>
            <pc:docMk/>
            <pc:sldMk cId="3187893419" sldId="1441"/>
            <ac:picMk id="2050" creationId="{FD36B690-C83C-559A-08FA-D7A223C79F1B}"/>
          </ac:picMkLst>
        </pc:picChg>
        <pc:picChg chg="add mod">
          <ac:chgData name="O'Saben, Samantha" userId="f6462755-7a9b-436c-8f4f-f9838ec18dc1" providerId="ADAL" clId="{7F2BB2AC-467E-42FD-8053-067B86ACCEDE}" dt="2025-09-08T18:50:50.913" v="1841" actId="1076"/>
          <ac:picMkLst>
            <pc:docMk/>
            <pc:sldMk cId="3187893419" sldId="1441"/>
            <ac:picMk id="2052" creationId="{3E2CD663-5A33-F451-DADB-4DBE2BA957A8}"/>
          </ac:picMkLst>
        </pc:picChg>
      </pc:sldChg>
      <pc:sldChg chg="addSp delSp modSp mod delAnim modAnim">
        <pc:chgData name="O'Saben, Samantha" userId="f6462755-7a9b-436c-8f4f-f9838ec18dc1" providerId="ADAL" clId="{7F2BB2AC-467E-42FD-8053-067B86ACCEDE}" dt="2025-09-08T19:35:40.311" v="2244" actId="478"/>
        <pc:sldMkLst>
          <pc:docMk/>
          <pc:sldMk cId="3392367468" sldId="1442"/>
        </pc:sldMkLst>
        <pc:grpChg chg="mod">
          <ac:chgData name="O'Saben, Samantha" userId="f6462755-7a9b-436c-8f4f-f9838ec18dc1" providerId="ADAL" clId="{7F2BB2AC-467E-42FD-8053-067B86ACCEDE}" dt="2025-09-08T16:17:57.100" v="1493" actId="1076"/>
          <ac:grpSpMkLst>
            <pc:docMk/>
            <pc:sldMk cId="3392367468" sldId="1442"/>
            <ac:grpSpMk id="13" creationId="{8531B535-ECC5-5DC0-C5EF-040EFD76F8DB}"/>
          </ac:grpSpMkLst>
        </pc:grpChg>
        <pc:grpChg chg="add mod">
          <ac:chgData name="O'Saben, Samantha" userId="f6462755-7a9b-436c-8f4f-f9838ec18dc1" providerId="ADAL" clId="{7F2BB2AC-467E-42FD-8053-067B86ACCEDE}" dt="2025-09-08T19:18:43.577" v="2192" actId="164"/>
          <ac:grpSpMkLst>
            <pc:docMk/>
            <pc:sldMk cId="3392367468" sldId="1442"/>
            <ac:grpSpMk id="34" creationId="{E5871457-2517-63D3-F4DB-200DDC47E4B5}"/>
          </ac:grpSpMkLst>
        </pc:grpChg>
        <pc:graphicFrameChg chg="mod">
          <ac:chgData name="O'Saben, Samantha" userId="f6462755-7a9b-436c-8f4f-f9838ec18dc1" providerId="ADAL" clId="{7F2BB2AC-467E-42FD-8053-067B86ACCEDE}" dt="2025-09-08T18:54:48.414" v="1881"/>
          <ac:graphicFrameMkLst>
            <pc:docMk/>
            <pc:sldMk cId="3392367468" sldId="1442"/>
            <ac:graphicFrameMk id="8" creationId="{ADECB6E4-0265-3B0A-F180-BA97CDDDEB0A}"/>
          </ac:graphicFrameMkLst>
        </pc:graphicFrameChg>
        <pc:picChg chg="add del mod">
          <ac:chgData name="O'Saben, Samantha" userId="f6462755-7a9b-436c-8f4f-f9838ec18dc1" providerId="ADAL" clId="{7F2BB2AC-467E-42FD-8053-067B86ACCEDE}" dt="2025-09-08T16:31:58.776" v="1614" actId="478"/>
          <ac:picMkLst>
            <pc:docMk/>
            <pc:sldMk cId="3392367468" sldId="1442"/>
            <ac:picMk id="3" creationId="{77DD9BB4-CFB3-2147-1A2E-3A6CA4C86568}"/>
          </ac:picMkLst>
        </pc:picChg>
        <pc:picChg chg="add del mod">
          <ac:chgData name="O'Saben, Samantha" userId="f6462755-7a9b-436c-8f4f-f9838ec18dc1" providerId="ADAL" clId="{7F2BB2AC-467E-42FD-8053-067B86ACCEDE}" dt="2025-09-08T16:33:14.473" v="1642" actId="478"/>
          <ac:picMkLst>
            <pc:docMk/>
            <pc:sldMk cId="3392367468" sldId="1442"/>
            <ac:picMk id="4" creationId="{05732E48-B6F2-E12B-11FE-6F1F93733E71}"/>
          </ac:picMkLst>
        </pc:picChg>
        <pc:picChg chg="add del mod modCrop">
          <ac:chgData name="O'Saben, Samantha" userId="f6462755-7a9b-436c-8f4f-f9838ec18dc1" providerId="ADAL" clId="{7F2BB2AC-467E-42FD-8053-067B86ACCEDE}" dt="2025-09-08T16:18:33.565" v="1500" actId="478"/>
          <ac:picMkLst>
            <pc:docMk/>
            <pc:sldMk cId="3392367468" sldId="1442"/>
            <ac:picMk id="5" creationId="{27057E7D-FE4A-EDBA-83D8-83B92E57B2C4}"/>
          </ac:picMkLst>
        </pc:picChg>
        <pc:picChg chg="add mod">
          <ac:chgData name="O'Saben, Samantha" userId="f6462755-7a9b-436c-8f4f-f9838ec18dc1" providerId="ADAL" clId="{7F2BB2AC-467E-42FD-8053-067B86ACCEDE}" dt="2025-09-08T16:33:34.643" v="1648" actId="1076"/>
          <ac:picMkLst>
            <pc:docMk/>
            <pc:sldMk cId="3392367468" sldId="1442"/>
            <ac:picMk id="9" creationId="{6E98D593-5BA3-311B-F2B7-A24B16EAAFE5}"/>
          </ac:picMkLst>
        </pc:picChg>
        <pc:picChg chg="add mod">
          <ac:chgData name="O'Saben, Samantha" userId="f6462755-7a9b-436c-8f4f-f9838ec18dc1" providerId="ADAL" clId="{7F2BB2AC-467E-42FD-8053-067B86ACCEDE}" dt="2025-09-08T16:18:04.962" v="1496" actId="1076"/>
          <ac:picMkLst>
            <pc:docMk/>
            <pc:sldMk cId="3392367468" sldId="1442"/>
            <ac:picMk id="10" creationId="{CA4536D9-D9A3-B9EF-51DA-765F12D88CEF}"/>
          </ac:picMkLst>
        </pc:picChg>
        <pc:picChg chg="add del mod">
          <ac:chgData name="O'Saben, Samantha" userId="f6462755-7a9b-436c-8f4f-f9838ec18dc1" providerId="ADAL" clId="{7F2BB2AC-467E-42FD-8053-067B86ACCEDE}" dt="2025-09-08T16:20:10.391" v="1525" actId="478"/>
          <ac:picMkLst>
            <pc:docMk/>
            <pc:sldMk cId="3392367468" sldId="1442"/>
            <ac:picMk id="11" creationId="{7748EE4A-DDEB-7B51-935F-2F59D9EE0E11}"/>
          </ac:picMkLst>
        </pc:picChg>
        <pc:picChg chg="add del mod">
          <ac:chgData name="O'Saben, Samantha" userId="f6462755-7a9b-436c-8f4f-f9838ec18dc1" providerId="ADAL" clId="{7F2BB2AC-467E-42FD-8053-067B86ACCEDE}" dt="2025-09-08T16:22:08.874" v="1531" actId="478"/>
          <ac:picMkLst>
            <pc:docMk/>
            <pc:sldMk cId="3392367468" sldId="1442"/>
            <ac:picMk id="12" creationId="{F02E7F16-9350-0E90-1B27-EF9FA3F3E9E7}"/>
          </ac:picMkLst>
        </pc:picChg>
        <pc:picChg chg="add del mod">
          <ac:chgData name="O'Saben, Samantha" userId="f6462755-7a9b-436c-8f4f-f9838ec18dc1" providerId="ADAL" clId="{7F2BB2AC-467E-42FD-8053-067B86ACCEDE}" dt="2025-09-08T19:35:40.311" v="2244" actId="478"/>
          <ac:picMkLst>
            <pc:docMk/>
            <pc:sldMk cId="3392367468" sldId="1442"/>
            <ac:picMk id="14" creationId="{B6A5B7CF-86D0-0D56-9C92-12E1CE404016}"/>
          </ac:picMkLst>
        </pc:picChg>
        <pc:picChg chg="add mod modCrop">
          <ac:chgData name="O'Saben, Samantha" userId="f6462755-7a9b-436c-8f4f-f9838ec18dc1" providerId="ADAL" clId="{7F2BB2AC-467E-42FD-8053-067B86ACCEDE}" dt="2025-09-08T16:38:36.386" v="1691" actId="732"/>
          <ac:picMkLst>
            <pc:docMk/>
            <pc:sldMk cId="3392367468" sldId="1442"/>
            <ac:picMk id="15" creationId="{E36C8064-DDD4-FE18-0D44-4369706DED1F}"/>
          </ac:picMkLst>
        </pc:picChg>
        <pc:picChg chg="add del mod ord modCrop">
          <ac:chgData name="O'Saben, Samantha" userId="f6462755-7a9b-436c-8f4f-f9838ec18dc1" providerId="ADAL" clId="{7F2BB2AC-467E-42FD-8053-067B86ACCEDE}" dt="2025-09-08T16:29:58.875" v="1586" actId="478"/>
          <ac:picMkLst>
            <pc:docMk/>
            <pc:sldMk cId="3392367468" sldId="1442"/>
            <ac:picMk id="16" creationId="{C08421EC-216D-7EE3-5D4A-BFED15B0351E}"/>
          </ac:picMkLst>
        </pc:picChg>
        <pc:picChg chg="add del mod modCrop">
          <ac:chgData name="O'Saben, Samantha" userId="f6462755-7a9b-436c-8f4f-f9838ec18dc1" providerId="ADAL" clId="{7F2BB2AC-467E-42FD-8053-067B86ACCEDE}" dt="2025-09-08T16:24:05.447" v="1552" actId="478"/>
          <ac:picMkLst>
            <pc:docMk/>
            <pc:sldMk cId="3392367468" sldId="1442"/>
            <ac:picMk id="17" creationId="{C478938C-C18E-408E-C37D-6467F3E09A65}"/>
          </ac:picMkLst>
        </pc:picChg>
        <pc:picChg chg="add mod modCrop">
          <ac:chgData name="O'Saben, Samantha" userId="f6462755-7a9b-436c-8f4f-f9838ec18dc1" providerId="ADAL" clId="{7F2BB2AC-467E-42FD-8053-067B86ACCEDE}" dt="2025-09-08T16:34:29.918" v="1650" actId="1076"/>
          <ac:picMkLst>
            <pc:docMk/>
            <pc:sldMk cId="3392367468" sldId="1442"/>
            <ac:picMk id="18" creationId="{2D713D02-397C-44CF-3427-73F261539600}"/>
          </ac:picMkLst>
        </pc:picChg>
        <pc:picChg chg="add mod modCrop">
          <ac:chgData name="O'Saben, Samantha" userId="f6462755-7a9b-436c-8f4f-f9838ec18dc1" providerId="ADAL" clId="{7F2BB2AC-467E-42FD-8053-067B86ACCEDE}" dt="2025-09-08T16:33:22.507" v="1644" actId="1076"/>
          <ac:picMkLst>
            <pc:docMk/>
            <pc:sldMk cId="3392367468" sldId="1442"/>
            <ac:picMk id="20" creationId="{F7153D4E-8B6F-3614-7B4C-55BDDABF66D0}"/>
          </ac:picMkLst>
        </pc:picChg>
        <pc:picChg chg="add mod modCrop">
          <ac:chgData name="O'Saben, Samantha" userId="f6462755-7a9b-436c-8f4f-f9838ec18dc1" providerId="ADAL" clId="{7F2BB2AC-467E-42FD-8053-067B86ACCEDE}" dt="2025-09-08T16:33:42.877" v="1649" actId="14100"/>
          <ac:picMkLst>
            <pc:docMk/>
            <pc:sldMk cId="3392367468" sldId="1442"/>
            <ac:picMk id="21" creationId="{7B7AC9A1-BA08-9801-86BD-3953409D5908}"/>
          </ac:picMkLst>
        </pc:picChg>
        <pc:picChg chg="add mod">
          <ac:chgData name="O'Saben, Samantha" userId="f6462755-7a9b-436c-8f4f-f9838ec18dc1" providerId="ADAL" clId="{7F2BB2AC-467E-42FD-8053-067B86ACCEDE}" dt="2025-09-08T18:58:23.570" v="1913"/>
          <ac:picMkLst>
            <pc:docMk/>
            <pc:sldMk cId="3392367468" sldId="1442"/>
            <ac:picMk id="32" creationId="{FF106D53-9496-3A0A-CE5D-6408E271B275}"/>
          </ac:picMkLst>
        </pc:picChg>
        <pc:picChg chg="add del">
          <ac:chgData name="O'Saben, Samantha" userId="f6462755-7a9b-436c-8f4f-f9838ec18dc1" providerId="ADAL" clId="{7F2BB2AC-467E-42FD-8053-067B86ACCEDE}" dt="2025-09-08T19:13:18.934" v="2121" actId="478"/>
          <ac:picMkLst>
            <pc:docMk/>
            <pc:sldMk cId="3392367468" sldId="1442"/>
            <ac:picMk id="33" creationId="{B3FF3EB9-10B6-9C14-26CC-B82C331624D2}"/>
          </ac:picMkLst>
        </pc:picChg>
        <pc:picChg chg="add mod">
          <ac:chgData name="O'Saben, Samantha" userId="f6462755-7a9b-436c-8f4f-f9838ec18dc1" providerId="ADAL" clId="{7F2BB2AC-467E-42FD-8053-067B86ACCEDE}" dt="2025-09-08T16:34:33.688" v="1651" actId="1076"/>
          <ac:picMkLst>
            <pc:docMk/>
            <pc:sldMk cId="3392367468" sldId="1442"/>
            <ac:picMk id="9218" creationId="{FD599720-72CB-35C6-A0EA-C90F83283E96}"/>
          </ac:picMkLst>
        </pc:picChg>
        <pc:picChg chg="add mod">
          <ac:chgData name="O'Saben, Samantha" userId="f6462755-7a9b-436c-8f4f-f9838ec18dc1" providerId="ADAL" clId="{7F2BB2AC-467E-42FD-8053-067B86ACCEDE}" dt="2025-09-08T16:33:33.171" v="1647" actId="1076"/>
          <ac:picMkLst>
            <pc:docMk/>
            <pc:sldMk cId="3392367468" sldId="1442"/>
            <ac:picMk id="9220" creationId="{0F79D11B-2ADE-DC04-A3B7-F98A20B5ED93}"/>
          </ac:picMkLst>
        </pc:picChg>
        <pc:picChg chg="add mod">
          <ac:chgData name="O'Saben, Samantha" userId="f6462755-7a9b-436c-8f4f-f9838ec18dc1" providerId="ADAL" clId="{7F2BB2AC-467E-42FD-8053-067B86ACCEDE}" dt="2025-09-08T16:22:49.675" v="1543" actId="1076"/>
          <ac:picMkLst>
            <pc:docMk/>
            <pc:sldMk cId="3392367468" sldId="1442"/>
            <ac:picMk id="9222" creationId="{39D3373D-2E50-155F-D0E7-D1D6885C2C76}"/>
          </ac:picMkLst>
        </pc:picChg>
        <pc:picChg chg="add del mod">
          <ac:chgData name="O'Saben, Samantha" userId="f6462755-7a9b-436c-8f4f-f9838ec18dc1" providerId="ADAL" clId="{7F2BB2AC-467E-42FD-8053-067B86ACCEDE}" dt="2025-09-08T16:33:15.271" v="1643" actId="478"/>
          <ac:picMkLst>
            <pc:docMk/>
            <pc:sldMk cId="3392367468" sldId="1442"/>
            <ac:picMk id="9224" creationId="{1042D144-7F0C-A757-33FC-16D673078282}"/>
          </ac:picMkLst>
        </pc:picChg>
        <pc:picChg chg="add mod">
          <ac:chgData name="O'Saben, Samantha" userId="f6462755-7a9b-436c-8f4f-f9838ec18dc1" providerId="ADAL" clId="{7F2BB2AC-467E-42FD-8053-067B86ACCEDE}" dt="2025-09-08T19:10:30.610" v="2119" actId="1076"/>
          <ac:picMkLst>
            <pc:docMk/>
            <pc:sldMk cId="3392367468" sldId="1442"/>
            <ac:picMk id="9226" creationId="{E077D56D-54FB-84DE-13A5-76B4178F4D11}"/>
          </ac:picMkLst>
        </pc:picChg>
        <pc:picChg chg="add mod">
          <ac:chgData name="O'Saben, Samantha" userId="f6462755-7a9b-436c-8f4f-f9838ec18dc1" providerId="ADAL" clId="{7F2BB2AC-467E-42FD-8053-067B86ACCEDE}" dt="2025-09-08T19:18:43.577" v="2192" actId="164"/>
          <ac:picMkLst>
            <pc:docMk/>
            <pc:sldMk cId="3392367468" sldId="1442"/>
            <ac:picMk id="9228" creationId="{989EA040-343C-2DD9-9D90-F3988E532A8D}"/>
          </ac:picMkLst>
        </pc:picChg>
        <pc:picChg chg="add mod">
          <ac:chgData name="O'Saben, Samantha" userId="f6462755-7a9b-436c-8f4f-f9838ec18dc1" providerId="ADAL" clId="{7F2BB2AC-467E-42FD-8053-067B86ACCEDE}" dt="2025-09-08T19:18:43.577" v="2192" actId="164"/>
          <ac:picMkLst>
            <pc:docMk/>
            <pc:sldMk cId="3392367468" sldId="1442"/>
            <ac:picMk id="9230" creationId="{36005F19-EB78-7A0B-82C0-076A32A317C2}"/>
          </ac:picMkLst>
        </pc:picChg>
        <pc:cxnChg chg="mod">
          <ac:chgData name="O'Saben, Samantha" userId="f6462755-7a9b-436c-8f4f-f9838ec18dc1" providerId="ADAL" clId="{7F2BB2AC-467E-42FD-8053-067B86ACCEDE}" dt="2025-09-08T16:38:24.847" v="1690" actId="14100"/>
          <ac:cxnSpMkLst>
            <pc:docMk/>
            <pc:sldMk cId="3392367468" sldId="1442"/>
            <ac:cxnSpMk id="7" creationId="{133A5D18-3A8F-1821-B7F7-5CA800EE5EDB}"/>
          </ac:cxnSpMkLst>
        </pc:cxnChg>
        <pc:cxnChg chg="add mod">
          <ac:chgData name="O'Saben, Samantha" userId="f6462755-7a9b-436c-8f4f-f9838ec18dc1" providerId="ADAL" clId="{7F2BB2AC-467E-42FD-8053-067B86ACCEDE}" dt="2025-09-08T16:35:58.522" v="1662" actId="208"/>
          <ac:cxnSpMkLst>
            <pc:docMk/>
            <pc:sldMk cId="3392367468" sldId="1442"/>
            <ac:cxnSpMk id="23" creationId="{E3D96846-CB1B-1032-DEF0-60B63E12BBD4}"/>
          </ac:cxnSpMkLst>
        </pc:cxnChg>
        <pc:cxnChg chg="add mod">
          <ac:chgData name="O'Saben, Samantha" userId="f6462755-7a9b-436c-8f4f-f9838ec18dc1" providerId="ADAL" clId="{7F2BB2AC-467E-42FD-8053-067B86ACCEDE}" dt="2025-09-08T16:36:57.462" v="1673" actId="1076"/>
          <ac:cxnSpMkLst>
            <pc:docMk/>
            <pc:sldMk cId="3392367468" sldId="1442"/>
            <ac:cxnSpMk id="24" creationId="{08820908-41B3-68A8-5933-00CFEECDE637}"/>
          </ac:cxnSpMkLst>
        </pc:cxnChg>
        <pc:cxnChg chg="add mod">
          <ac:chgData name="O'Saben, Samantha" userId="f6462755-7a9b-436c-8f4f-f9838ec18dc1" providerId="ADAL" clId="{7F2BB2AC-467E-42FD-8053-067B86ACCEDE}" dt="2025-09-08T16:37:13.222" v="1677" actId="208"/>
          <ac:cxnSpMkLst>
            <pc:docMk/>
            <pc:sldMk cId="3392367468" sldId="1442"/>
            <ac:cxnSpMk id="25" creationId="{58E94DD9-CEDA-EACE-B681-F956FF79FB0A}"/>
          </ac:cxnSpMkLst>
        </pc:cxnChg>
        <pc:cxnChg chg="add mod">
          <ac:chgData name="O'Saben, Samantha" userId="f6462755-7a9b-436c-8f4f-f9838ec18dc1" providerId="ADAL" clId="{7F2BB2AC-467E-42FD-8053-067B86ACCEDE}" dt="2025-09-08T16:37:29.879" v="1682" actId="208"/>
          <ac:cxnSpMkLst>
            <pc:docMk/>
            <pc:sldMk cId="3392367468" sldId="1442"/>
            <ac:cxnSpMk id="27" creationId="{B6B19019-E181-B61B-C44F-D86CA0EE0236}"/>
          </ac:cxnSpMkLst>
        </pc:cxnChg>
        <pc:cxnChg chg="add mod">
          <ac:chgData name="O'Saben, Samantha" userId="f6462755-7a9b-436c-8f4f-f9838ec18dc1" providerId="ADAL" clId="{7F2BB2AC-467E-42FD-8053-067B86ACCEDE}" dt="2025-09-08T16:37:49.110" v="1689" actId="208"/>
          <ac:cxnSpMkLst>
            <pc:docMk/>
            <pc:sldMk cId="3392367468" sldId="1442"/>
            <ac:cxnSpMk id="29" creationId="{F9E33B14-BDFB-97E4-143C-87F02AE27D0D}"/>
          </ac:cxnSpMkLst>
        </pc:cxnChg>
      </pc:sldChg>
      <pc:sldChg chg="addSp delSp modSp mod ord">
        <pc:chgData name="O'Saben, Samantha" userId="f6462755-7a9b-436c-8f4f-f9838ec18dc1" providerId="ADAL" clId="{7F2BB2AC-467E-42FD-8053-067B86ACCEDE}" dt="2025-09-08T18:53:49.386" v="1868" actId="2711"/>
        <pc:sldMkLst>
          <pc:docMk/>
          <pc:sldMk cId="2671047959" sldId="1445"/>
        </pc:sldMkLst>
        <pc:spChg chg="add mod topLvl">
          <ac:chgData name="O'Saben, Samantha" userId="f6462755-7a9b-436c-8f4f-f9838ec18dc1" providerId="ADAL" clId="{7F2BB2AC-467E-42FD-8053-067B86ACCEDE}" dt="2025-09-04T21:33:02.155" v="492" actId="164"/>
          <ac:spMkLst>
            <pc:docMk/>
            <pc:sldMk cId="2671047959" sldId="1445"/>
            <ac:spMk id="4" creationId="{32D7F82D-B8E7-CD0F-E5A2-773A682C08AE}"/>
          </ac:spMkLst>
        </pc:spChg>
        <pc:spChg chg="add mod">
          <ac:chgData name="O'Saben, Samantha" userId="f6462755-7a9b-436c-8f4f-f9838ec18dc1" providerId="ADAL" clId="{7F2BB2AC-467E-42FD-8053-067B86ACCEDE}" dt="2025-09-04T21:35:50.041" v="520" actId="1076"/>
          <ac:spMkLst>
            <pc:docMk/>
            <pc:sldMk cId="2671047959" sldId="1445"/>
            <ac:spMk id="15" creationId="{90810761-58BF-6807-BC86-97E5F3668505}"/>
          </ac:spMkLst>
        </pc:spChg>
        <pc:spChg chg="add mod">
          <ac:chgData name="O'Saben, Samantha" userId="f6462755-7a9b-436c-8f4f-f9838ec18dc1" providerId="ADAL" clId="{7F2BB2AC-467E-42FD-8053-067B86ACCEDE}" dt="2025-09-04T21:35:46.710" v="519" actId="1076"/>
          <ac:spMkLst>
            <pc:docMk/>
            <pc:sldMk cId="2671047959" sldId="1445"/>
            <ac:spMk id="16" creationId="{08613543-87DF-BA78-8B12-7A86F51FAD6B}"/>
          </ac:spMkLst>
        </pc:spChg>
        <pc:spChg chg="mod">
          <ac:chgData name="O'Saben, Samantha" userId="f6462755-7a9b-436c-8f4f-f9838ec18dc1" providerId="ADAL" clId="{7F2BB2AC-467E-42FD-8053-067B86ACCEDE}" dt="2025-09-04T21:33:20.530" v="496"/>
          <ac:spMkLst>
            <pc:docMk/>
            <pc:sldMk cId="2671047959" sldId="1445"/>
            <ac:spMk id="19" creationId="{72B8F5CF-8CCB-0E22-9927-A486CA2ECBA9}"/>
          </ac:spMkLst>
        </pc:spChg>
        <pc:spChg chg="mod">
          <ac:chgData name="O'Saben, Samantha" userId="f6462755-7a9b-436c-8f4f-f9838ec18dc1" providerId="ADAL" clId="{7F2BB2AC-467E-42FD-8053-067B86ACCEDE}" dt="2025-09-04T21:33:20.530" v="496"/>
          <ac:spMkLst>
            <pc:docMk/>
            <pc:sldMk cId="2671047959" sldId="1445"/>
            <ac:spMk id="20" creationId="{4D0D5C76-97D9-8992-2F99-3681AAD18BB2}"/>
          </ac:spMkLst>
        </pc:spChg>
        <pc:spChg chg="mod">
          <ac:chgData name="O'Saben, Samantha" userId="f6462755-7a9b-436c-8f4f-f9838ec18dc1" providerId="ADAL" clId="{7F2BB2AC-467E-42FD-8053-067B86ACCEDE}" dt="2025-09-04T21:33:20.530" v="496"/>
          <ac:spMkLst>
            <pc:docMk/>
            <pc:sldMk cId="2671047959" sldId="1445"/>
            <ac:spMk id="21" creationId="{72E54ADE-4463-2019-C402-60C99B9309AD}"/>
          </ac:spMkLst>
        </pc:spChg>
        <pc:grpChg chg="add mod ord">
          <ac:chgData name="O'Saben, Samantha" userId="f6462755-7a9b-436c-8f4f-f9838ec18dc1" providerId="ADAL" clId="{7F2BB2AC-467E-42FD-8053-067B86ACCEDE}" dt="2025-09-04T21:36:04.760" v="521" actId="1076"/>
          <ac:grpSpMkLst>
            <pc:docMk/>
            <pc:sldMk cId="2671047959" sldId="1445"/>
            <ac:grpSpMk id="17" creationId="{54EFB2D7-9B05-9A72-19D4-C427F51C8AAF}"/>
          </ac:grpSpMkLst>
        </pc:grpChg>
        <pc:grpChg chg="add mod ord">
          <ac:chgData name="O'Saben, Samantha" userId="f6462755-7a9b-436c-8f4f-f9838ec18dc1" providerId="ADAL" clId="{7F2BB2AC-467E-42FD-8053-067B86ACCEDE}" dt="2025-09-04T21:34:26.952" v="504" actId="1076"/>
          <ac:grpSpMkLst>
            <pc:docMk/>
            <pc:sldMk cId="2671047959" sldId="1445"/>
            <ac:grpSpMk id="18" creationId="{A850459D-2F03-FDF5-908D-8283052CD081}"/>
          </ac:grpSpMkLst>
        </pc:grpChg>
        <pc:graphicFrameChg chg="mod">
          <ac:chgData name="O'Saben, Samantha" userId="f6462755-7a9b-436c-8f4f-f9838ec18dc1" providerId="ADAL" clId="{7F2BB2AC-467E-42FD-8053-067B86ACCEDE}" dt="2025-09-08T18:53:49.386" v="1868" actId="2711"/>
          <ac:graphicFrameMkLst>
            <pc:docMk/>
            <pc:sldMk cId="2671047959" sldId="1445"/>
            <ac:graphicFrameMk id="5" creationId="{85AA880F-616B-C9A8-2CDD-5FED54474D01}"/>
          </ac:graphicFrameMkLst>
        </pc:graphicFrameChg>
        <pc:picChg chg="add mod">
          <ac:chgData name="O'Saben, Samantha" userId="f6462755-7a9b-436c-8f4f-f9838ec18dc1" providerId="ADAL" clId="{7F2BB2AC-467E-42FD-8053-067B86ACCEDE}" dt="2025-09-08T14:42:36.569" v="1318"/>
          <ac:picMkLst>
            <pc:docMk/>
            <pc:sldMk cId="2671047959" sldId="1445"/>
            <ac:picMk id="22" creationId="{2D8FA051-6562-CD27-9255-7E53283B439D}"/>
          </ac:picMkLst>
        </pc:picChg>
        <pc:picChg chg="mod">
          <ac:chgData name="O'Saben, Samantha" userId="f6462755-7a9b-436c-8f4f-f9838ec18dc1" providerId="ADAL" clId="{7F2BB2AC-467E-42FD-8053-067B86ACCEDE}" dt="2025-09-04T21:34:39.124" v="514" actId="1036"/>
          <ac:picMkLst>
            <pc:docMk/>
            <pc:sldMk cId="2671047959" sldId="1445"/>
            <ac:picMk id="1026" creationId="{EE38DD5C-E77C-2BE9-2866-5755F88E32FD}"/>
          </ac:picMkLst>
        </pc:picChg>
      </pc:sldChg>
      <pc:sldChg chg="addSp delSp modSp mod setBg modClrScheme chgLayout">
        <pc:chgData name="O'Saben, Samantha" userId="f6462755-7a9b-436c-8f4f-f9838ec18dc1" providerId="ADAL" clId="{7F2BB2AC-467E-42FD-8053-067B86ACCEDE}" dt="2025-09-08T19:30:36.636" v="2240" actId="14100"/>
        <pc:sldMkLst>
          <pc:docMk/>
          <pc:sldMk cId="4260344879" sldId="1446"/>
        </pc:sldMkLst>
        <pc:spChg chg="mod">
          <ac:chgData name="O'Saben, Samantha" userId="f6462755-7a9b-436c-8f4f-f9838ec18dc1" providerId="ADAL" clId="{7F2BB2AC-467E-42FD-8053-067B86ACCEDE}" dt="2025-09-08T19:27:53.111" v="2226" actId="11530"/>
          <ac:spMkLst>
            <pc:docMk/>
            <pc:sldMk cId="4260344879" sldId="1446"/>
            <ac:spMk id="5" creationId="{7DD2D220-746F-C2CE-CE5B-7DE72F8903BA}"/>
          </ac:spMkLst>
        </pc:spChg>
        <pc:spChg chg="mod">
          <ac:chgData name="O'Saben, Samantha" userId="f6462755-7a9b-436c-8f4f-f9838ec18dc1" providerId="ADAL" clId="{7F2BB2AC-467E-42FD-8053-067B86ACCEDE}" dt="2025-09-08T19:28:00.997" v="2228" actId="11530"/>
          <ac:spMkLst>
            <pc:docMk/>
            <pc:sldMk cId="4260344879" sldId="1446"/>
            <ac:spMk id="6" creationId="{79F61831-0696-B9D8-B2A4-E6585D855A39}"/>
          </ac:spMkLst>
        </pc:spChg>
        <pc:spChg chg="mod">
          <ac:chgData name="O'Saben, Samantha" userId="f6462755-7a9b-436c-8f4f-f9838ec18dc1" providerId="ADAL" clId="{7F2BB2AC-467E-42FD-8053-067B86ACCEDE}" dt="2025-09-08T19:30:36.636" v="2240" actId="14100"/>
          <ac:spMkLst>
            <pc:docMk/>
            <pc:sldMk cId="4260344879" sldId="1446"/>
            <ac:spMk id="7" creationId="{43303A39-8A00-170E-EA4F-FB419FFE2B11}"/>
          </ac:spMkLst>
        </pc:spChg>
        <pc:spChg chg="mod">
          <ac:chgData name="O'Saben, Samantha" userId="f6462755-7a9b-436c-8f4f-f9838ec18dc1" providerId="ADAL" clId="{7F2BB2AC-467E-42FD-8053-067B86ACCEDE}" dt="2025-09-08T19:27:57.616" v="2227" actId="11530"/>
          <ac:spMkLst>
            <pc:docMk/>
            <pc:sldMk cId="4260344879" sldId="1446"/>
            <ac:spMk id="8" creationId="{CF66D761-079E-0B81-1546-C85321EF1EE0}"/>
          </ac:spMkLst>
        </pc:spChg>
        <pc:spChg chg="mod">
          <ac:chgData name="O'Saben, Samantha" userId="f6462755-7a9b-436c-8f4f-f9838ec18dc1" providerId="ADAL" clId="{7F2BB2AC-467E-42FD-8053-067B86ACCEDE}" dt="2025-09-04T21:51:15.950" v="692" actId="207"/>
          <ac:spMkLst>
            <pc:docMk/>
            <pc:sldMk cId="4260344879" sldId="1446"/>
            <ac:spMk id="13" creationId="{029676DB-1EF2-EA07-C7E1-CEC4F21BBEA2}"/>
          </ac:spMkLst>
        </pc:spChg>
        <pc:spChg chg="mod">
          <ac:chgData name="O'Saben, Samantha" userId="f6462755-7a9b-436c-8f4f-f9838ec18dc1" providerId="ADAL" clId="{7F2BB2AC-467E-42FD-8053-067B86ACCEDE}" dt="2025-09-04T21:51:15.950" v="692" actId="207"/>
          <ac:spMkLst>
            <pc:docMk/>
            <pc:sldMk cId="4260344879" sldId="1446"/>
            <ac:spMk id="14" creationId="{37E6078B-E562-AF8C-0B04-8834A11D9E25}"/>
          </ac:spMkLst>
        </pc:spChg>
        <pc:spChg chg="mod">
          <ac:chgData name="O'Saben, Samantha" userId="f6462755-7a9b-436c-8f4f-f9838ec18dc1" providerId="ADAL" clId="{7F2BB2AC-467E-42FD-8053-067B86ACCEDE}" dt="2025-09-04T21:51:15.950" v="692" actId="207"/>
          <ac:spMkLst>
            <pc:docMk/>
            <pc:sldMk cId="4260344879" sldId="1446"/>
            <ac:spMk id="15" creationId="{8529D374-B4C1-6459-C9FA-733016910482}"/>
          </ac:spMkLst>
        </pc:spChg>
        <pc:grpChg chg="add mod">
          <ac:chgData name="O'Saben, Samantha" userId="f6462755-7a9b-436c-8f4f-f9838ec18dc1" providerId="ADAL" clId="{7F2BB2AC-467E-42FD-8053-067B86ACCEDE}" dt="2025-09-05T15:17:34.767" v="1236" actId="1076"/>
          <ac:grpSpMkLst>
            <pc:docMk/>
            <pc:sldMk cId="4260344879" sldId="1446"/>
            <ac:grpSpMk id="12" creationId="{26F27814-707E-C2DE-4E43-9B835B089280}"/>
          </ac:grpSpMkLst>
        </pc:grpChg>
        <pc:graphicFrameChg chg="mod modGraphic">
          <ac:chgData name="O'Saben, Samantha" userId="f6462755-7a9b-436c-8f4f-f9838ec18dc1" providerId="ADAL" clId="{7F2BB2AC-467E-42FD-8053-067B86ACCEDE}" dt="2025-09-08T19:25:49.552" v="2218" actId="20577"/>
          <ac:graphicFrameMkLst>
            <pc:docMk/>
            <pc:sldMk cId="4260344879" sldId="1446"/>
            <ac:graphicFrameMk id="4" creationId="{9F333695-AF86-AD8F-5104-6EBE9AB97B28}"/>
          </ac:graphicFrameMkLst>
        </pc:graphicFrameChg>
        <pc:graphicFrameChg chg="mod modGraphic">
          <ac:chgData name="O'Saben, Samantha" userId="f6462755-7a9b-436c-8f4f-f9838ec18dc1" providerId="ADAL" clId="{7F2BB2AC-467E-42FD-8053-067B86ACCEDE}" dt="2025-09-08T18:54:19.546" v="1877"/>
          <ac:graphicFrameMkLst>
            <pc:docMk/>
            <pc:sldMk cId="4260344879" sldId="1446"/>
            <ac:graphicFrameMk id="9" creationId="{2DA05C99-FE38-AA59-373C-72A16BD76659}"/>
          </ac:graphicFrameMkLst>
        </pc:graphicFrameChg>
        <pc:picChg chg="add mod">
          <ac:chgData name="O'Saben, Samantha" userId="f6462755-7a9b-436c-8f4f-f9838ec18dc1" providerId="ADAL" clId="{7F2BB2AC-467E-42FD-8053-067B86ACCEDE}" dt="2025-09-08T14:42:41.556" v="1320"/>
          <ac:picMkLst>
            <pc:docMk/>
            <pc:sldMk cId="4260344879" sldId="1446"/>
            <ac:picMk id="18" creationId="{B37F50F5-9107-4FC3-F856-3790CA7AC935}"/>
          </ac:picMkLst>
        </pc:picChg>
        <pc:picChg chg="add mod">
          <ac:chgData name="O'Saben, Samantha" userId="f6462755-7a9b-436c-8f4f-f9838ec18dc1" providerId="ADAL" clId="{7F2BB2AC-467E-42FD-8053-067B86ACCEDE}" dt="2025-09-05T15:17:13.404" v="1234"/>
          <ac:picMkLst>
            <pc:docMk/>
            <pc:sldMk cId="4260344879" sldId="1446"/>
            <ac:picMk id="3076" creationId="{36855DF4-119B-8606-04BE-AEAF26C41F8A}"/>
          </ac:picMkLst>
        </pc:picChg>
      </pc:sldChg>
      <pc:sldChg chg="addSp delSp modSp mod">
        <pc:chgData name="O'Saben, Samantha" userId="f6462755-7a9b-436c-8f4f-f9838ec18dc1" providerId="ADAL" clId="{7F2BB2AC-467E-42FD-8053-067B86ACCEDE}" dt="2025-09-08T19:26:45.633" v="2221" actId="167"/>
        <pc:sldMkLst>
          <pc:docMk/>
          <pc:sldMk cId="405858293" sldId="1448"/>
        </pc:sldMkLst>
        <pc:spChg chg="add mod ord">
          <ac:chgData name="O'Saben, Samantha" userId="f6462755-7a9b-436c-8f4f-f9838ec18dc1" providerId="ADAL" clId="{7F2BB2AC-467E-42FD-8053-067B86ACCEDE}" dt="2025-09-08T19:26:45.633" v="2221" actId="167"/>
          <ac:spMkLst>
            <pc:docMk/>
            <pc:sldMk cId="405858293" sldId="1448"/>
            <ac:spMk id="12" creationId="{335818F6-1FAA-3A07-C0BC-4BC4AB458378}"/>
          </ac:spMkLst>
        </pc:spChg>
        <pc:grpChg chg="add del mod ord">
          <ac:chgData name="O'Saben, Samantha" userId="f6462755-7a9b-436c-8f4f-f9838ec18dc1" providerId="ADAL" clId="{7F2BB2AC-467E-42FD-8053-067B86ACCEDE}" dt="2025-09-08T13:45:05.113" v="1310" actId="478"/>
          <ac:grpSpMkLst>
            <pc:docMk/>
            <pc:sldMk cId="405858293" sldId="1448"/>
            <ac:grpSpMk id="2" creationId="{7A19CCFC-8C3A-1D51-A1FB-67E71583EEBE}"/>
          </ac:grpSpMkLst>
        </pc:grpChg>
        <pc:grpChg chg="add del mod ord">
          <ac:chgData name="O'Saben, Samantha" userId="f6462755-7a9b-436c-8f4f-f9838ec18dc1" providerId="ADAL" clId="{7F2BB2AC-467E-42FD-8053-067B86ACCEDE}" dt="2025-09-08T13:45:07.703" v="1311" actId="478"/>
          <ac:grpSpMkLst>
            <pc:docMk/>
            <pc:sldMk cId="405858293" sldId="1448"/>
            <ac:grpSpMk id="7" creationId="{2849FC44-1091-4EF3-3A06-D4CD75CBAD0F}"/>
          </ac:grpSpMkLst>
        </pc:grpChg>
        <pc:graphicFrameChg chg="mod">
          <ac:chgData name="O'Saben, Samantha" userId="f6462755-7a9b-436c-8f4f-f9838ec18dc1" providerId="ADAL" clId="{7F2BB2AC-467E-42FD-8053-067B86ACCEDE}" dt="2025-09-08T18:54:38.317" v="1880"/>
          <ac:graphicFrameMkLst>
            <pc:docMk/>
            <pc:sldMk cId="405858293" sldId="1448"/>
            <ac:graphicFrameMk id="10" creationId="{82B96BC8-3EA1-1E40-DD7B-B108B8010535}"/>
          </ac:graphicFrameMkLst>
        </pc:graphicFrameChg>
        <pc:picChg chg="add mod">
          <ac:chgData name="O'Saben, Samantha" userId="f6462755-7a9b-436c-8f4f-f9838ec18dc1" providerId="ADAL" clId="{7F2BB2AC-467E-42FD-8053-067B86ACCEDE}" dt="2025-09-08T14:44:57.114" v="1369" actId="14100"/>
          <ac:picMkLst>
            <pc:docMk/>
            <pc:sldMk cId="405858293" sldId="1448"/>
            <ac:picMk id="6146" creationId="{51E3959F-6B21-DE50-ADF3-0013BD345748}"/>
          </ac:picMkLst>
        </pc:picChg>
      </pc:sldChg>
      <pc:sldChg chg="addSp modSp mod">
        <pc:chgData name="O'Saben, Samantha" userId="f6462755-7a9b-436c-8f4f-f9838ec18dc1" providerId="ADAL" clId="{7F2BB2AC-467E-42FD-8053-067B86ACCEDE}" dt="2025-09-08T19:06:05.546" v="2102"/>
        <pc:sldMkLst>
          <pc:docMk/>
          <pc:sldMk cId="3141132268" sldId="1455"/>
        </pc:sldMkLst>
        <pc:spChg chg="add mod">
          <ac:chgData name="O'Saben, Samantha" userId="f6462755-7a9b-436c-8f4f-f9838ec18dc1" providerId="ADAL" clId="{7F2BB2AC-467E-42FD-8053-067B86ACCEDE}" dt="2025-09-08T19:06:05.546" v="2102"/>
          <ac:spMkLst>
            <pc:docMk/>
            <pc:sldMk cId="3141132268" sldId="1455"/>
            <ac:spMk id="3" creationId="{25F28AD8-7A8D-D53C-043D-9E5761981685}"/>
          </ac:spMkLst>
        </pc:spChg>
        <pc:picChg chg="mod">
          <ac:chgData name="O'Saben, Samantha" userId="f6462755-7a9b-436c-8f4f-f9838ec18dc1" providerId="ADAL" clId="{7F2BB2AC-467E-42FD-8053-067B86ACCEDE}" dt="2025-09-08T18:39:18.587" v="1815" actId="1076"/>
          <ac:picMkLst>
            <pc:docMk/>
            <pc:sldMk cId="3141132268" sldId="1455"/>
            <ac:picMk id="9" creationId="{B7EBCD6B-49A6-0476-DA5D-0D189D4E0885}"/>
          </ac:picMkLst>
        </pc:picChg>
      </pc:sldChg>
      <pc:sldChg chg="addSp modSp mod">
        <pc:chgData name="O'Saben, Samantha" userId="f6462755-7a9b-436c-8f4f-f9838ec18dc1" providerId="ADAL" clId="{7F2BB2AC-467E-42FD-8053-067B86ACCEDE}" dt="2025-09-08T18:55:08.104" v="1885"/>
        <pc:sldMkLst>
          <pc:docMk/>
          <pc:sldMk cId="3590316054" sldId="1456"/>
        </pc:sldMkLst>
        <pc:graphicFrameChg chg="mod">
          <ac:chgData name="O'Saben, Samantha" userId="f6462755-7a9b-436c-8f4f-f9838ec18dc1" providerId="ADAL" clId="{7F2BB2AC-467E-42FD-8053-067B86ACCEDE}" dt="2025-09-08T18:55:08.104" v="1885"/>
          <ac:graphicFrameMkLst>
            <pc:docMk/>
            <pc:sldMk cId="3590316054" sldId="1456"/>
            <ac:graphicFrameMk id="6" creationId="{335526B9-CBF9-0704-5857-A3405DAC076C}"/>
          </ac:graphicFrameMkLst>
        </pc:graphicFrameChg>
        <pc:picChg chg="add mod">
          <ac:chgData name="O'Saben, Samantha" userId="f6462755-7a9b-436c-8f4f-f9838ec18dc1" providerId="ADAL" clId="{7F2BB2AC-467E-42FD-8053-067B86ACCEDE}" dt="2025-09-08T14:54:17.429" v="1443" actId="1076"/>
          <ac:picMkLst>
            <pc:docMk/>
            <pc:sldMk cId="3590316054" sldId="1456"/>
            <ac:picMk id="30" creationId="{20CF2608-FBD6-6041-8525-BB4591A9FC35}"/>
          </ac:picMkLst>
        </pc:picChg>
      </pc:sldChg>
      <pc:sldChg chg="addSp delSp modSp mod ord setBg modClrScheme chgLayout">
        <pc:chgData name="O'Saben, Samantha" userId="f6462755-7a9b-436c-8f4f-f9838ec18dc1" providerId="ADAL" clId="{7F2BB2AC-467E-42FD-8053-067B86ACCEDE}" dt="2025-09-08T19:18:18.641" v="2191" actId="208"/>
        <pc:sldMkLst>
          <pc:docMk/>
          <pc:sldMk cId="1946465400" sldId="1457"/>
        </pc:sldMkLst>
        <pc:spChg chg="mod">
          <ac:chgData name="O'Saben, Samantha" userId="f6462755-7a9b-436c-8f4f-f9838ec18dc1" providerId="ADAL" clId="{7F2BB2AC-467E-42FD-8053-067B86ACCEDE}" dt="2025-09-08T18:43:17.794" v="1816"/>
          <ac:spMkLst>
            <pc:docMk/>
            <pc:sldMk cId="1946465400" sldId="1457"/>
            <ac:spMk id="3" creationId="{2A921A9B-198B-2E2B-377A-25D340208822}"/>
          </ac:spMkLst>
        </pc:spChg>
        <pc:spChg chg="mod">
          <ac:chgData name="O'Saben, Samantha" userId="f6462755-7a9b-436c-8f4f-f9838ec18dc1" providerId="ADAL" clId="{7F2BB2AC-467E-42FD-8053-067B86ACCEDE}" dt="2025-09-08T18:43:17.794" v="1816"/>
          <ac:spMkLst>
            <pc:docMk/>
            <pc:sldMk cId="1946465400" sldId="1457"/>
            <ac:spMk id="7" creationId="{89DF04EE-7D4D-2A79-885B-4A878346EEAA}"/>
          </ac:spMkLst>
        </pc:spChg>
        <pc:spChg chg="mod">
          <ac:chgData name="O'Saben, Samantha" userId="f6462755-7a9b-436c-8f4f-f9838ec18dc1" providerId="ADAL" clId="{7F2BB2AC-467E-42FD-8053-067B86ACCEDE}" dt="2025-09-08T18:43:17.794" v="1816"/>
          <ac:spMkLst>
            <pc:docMk/>
            <pc:sldMk cId="1946465400" sldId="1457"/>
            <ac:spMk id="8" creationId="{55B47AFB-A4D1-1EA9-2473-AA5FBFAAF4E2}"/>
          </ac:spMkLst>
        </pc:spChg>
        <pc:spChg chg="mod">
          <ac:chgData name="O'Saben, Samantha" userId="f6462755-7a9b-436c-8f4f-f9838ec18dc1" providerId="ADAL" clId="{7F2BB2AC-467E-42FD-8053-067B86ACCEDE}" dt="2025-09-08T18:43:47.126" v="1825"/>
          <ac:spMkLst>
            <pc:docMk/>
            <pc:sldMk cId="1946465400" sldId="1457"/>
            <ac:spMk id="10" creationId="{0AD5419F-5389-D181-B99A-4313FA03B67A}"/>
          </ac:spMkLst>
        </pc:spChg>
        <pc:spChg chg="mod">
          <ac:chgData name="O'Saben, Samantha" userId="f6462755-7a9b-436c-8f4f-f9838ec18dc1" providerId="ADAL" clId="{7F2BB2AC-467E-42FD-8053-067B86ACCEDE}" dt="2025-09-08T18:43:47.126" v="1825"/>
          <ac:spMkLst>
            <pc:docMk/>
            <pc:sldMk cId="1946465400" sldId="1457"/>
            <ac:spMk id="11" creationId="{00C16747-9AE1-D773-56F1-B05120D736F6}"/>
          </ac:spMkLst>
        </pc:spChg>
        <pc:spChg chg="mod">
          <ac:chgData name="O'Saben, Samantha" userId="f6462755-7a9b-436c-8f4f-f9838ec18dc1" providerId="ADAL" clId="{7F2BB2AC-467E-42FD-8053-067B86ACCEDE}" dt="2025-09-08T18:43:47.126" v="1825"/>
          <ac:spMkLst>
            <pc:docMk/>
            <pc:sldMk cId="1946465400" sldId="1457"/>
            <ac:spMk id="12" creationId="{6FC5BD93-C7DD-6539-E7AF-D7E3DE874C95}"/>
          </ac:spMkLst>
        </pc:spChg>
        <pc:grpChg chg="add mod ord">
          <ac:chgData name="O'Saben, Samantha" userId="f6462755-7a9b-436c-8f4f-f9838ec18dc1" providerId="ADAL" clId="{7F2BB2AC-467E-42FD-8053-067B86ACCEDE}" dt="2025-09-08T18:44:39.496" v="1831" actId="1076"/>
          <ac:grpSpMkLst>
            <pc:docMk/>
            <pc:sldMk cId="1946465400" sldId="1457"/>
            <ac:grpSpMk id="2" creationId="{32359FB9-BD64-4F30-39E2-46E9C63AB4E1}"/>
          </ac:grpSpMkLst>
        </pc:grpChg>
        <pc:grpChg chg="add del mod">
          <ac:chgData name="O'Saben, Samantha" userId="f6462755-7a9b-436c-8f4f-f9838ec18dc1" providerId="ADAL" clId="{7F2BB2AC-467E-42FD-8053-067B86ACCEDE}" dt="2025-09-08T18:52:49.920" v="1864" actId="478"/>
          <ac:grpSpMkLst>
            <pc:docMk/>
            <pc:sldMk cId="1946465400" sldId="1457"/>
            <ac:grpSpMk id="9" creationId="{DEE35668-9124-91F3-F0E8-C3DB9E36A906}"/>
          </ac:grpSpMkLst>
        </pc:grpChg>
        <pc:graphicFrameChg chg="mod modGraphic">
          <ac:chgData name="O'Saben, Samantha" userId="f6462755-7a9b-436c-8f4f-f9838ec18dc1" providerId="ADAL" clId="{7F2BB2AC-467E-42FD-8053-067B86ACCEDE}" dt="2025-09-08T19:18:18.641" v="2191" actId="208"/>
          <ac:graphicFrameMkLst>
            <pc:docMk/>
            <pc:sldMk cId="1946465400" sldId="1457"/>
            <ac:graphicFrameMk id="4" creationId="{31265E21-FA59-4F2A-3DA1-7EB846277F4C}"/>
          </ac:graphicFrameMkLst>
        </pc:graphicFrameChg>
        <pc:graphicFrameChg chg="mod modGraphic">
          <ac:chgData name="O'Saben, Samantha" userId="f6462755-7a9b-436c-8f4f-f9838ec18dc1" providerId="ADAL" clId="{7F2BB2AC-467E-42FD-8053-067B86ACCEDE}" dt="2025-09-08T18:55:16.046" v="1887"/>
          <ac:graphicFrameMkLst>
            <pc:docMk/>
            <pc:sldMk cId="1946465400" sldId="1457"/>
            <ac:graphicFrameMk id="5" creationId="{F8E2C104-6B24-9AD3-70A2-96EE1D8C4F66}"/>
          </ac:graphicFrameMkLst>
        </pc:graphicFrameChg>
        <pc:picChg chg="del">
          <ac:chgData name="O'Saben, Samantha" userId="f6462755-7a9b-436c-8f4f-f9838ec18dc1" providerId="ADAL" clId="{7F2BB2AC-467E-42FD-8053-067B86ACCEDE}" dt="2025-09-08T14:42:21.552" v="1312" actId="478"/>
          <ac:picMkLst>
            <pc:docMk/>
            <pc:sldMk cId="1946465400" sldId="1457"/>
            <ac:picMk id="6" creationId="{DF00FF41-EDAC-FBD4-4916-4A9FB4C5585E}"/>
          </ac:picMkLst>
        </pc:picChg>
        <pc:picChg chg="add del mod">
          <ac:chgData name="O'Saben, Samantha" userId="f6462755-7a9b-436c-8f4f-f9838ec18dc1" providerId="ADAL" clId="{7F2BB2AC-467E-42FD-8053-067B86ACCEDE}" dt="2025-09-08T14:46:50.674" v="1388" actId="478"/>
          <ac:picMkLst>
            <pc:docMk/>
            <pc:sldMk cId="1946465400" sldId="1457"/>
            <ac:picMk id="2050" creationId="{542B566B-AF36-2B9F-192C-61587D6B0124}"/>
          </ac:picMkLst>
        </pc:picChg>
        <pc:picChg chg="add mod">
          <ac:chgData name="O'Saben, Samantha" userId="f6462755-7a9b-436c-8f4f-f9838ec18dc1" providerId="ADAL" clId="{7F2BB2AC-467E-42FD-8053-067B86ACCEDE}" dt="2025-09-08T18:43:43.921" v="1824" actId="1076"/>
          <ac:picMkLst>
            <pc:docMk/>
            <pc:sldMk cId="1946465400" sldId="1457"/>
            <ac:picMk id="5122" creationId="{714F4B46-3C84-0870-3FF8-8ECF6F14B89E}"/>
          </ac:picMkLst>
        </pc:picChg>
        <pc:picChg chg="add del mod">
          <ac:chgData name="O'Saben, Samantha" userId="f6462755-7a9b-436c-8f4f-f9838ec18dc1" providerId="ADAL" clId="{7F2BB2AC-467E-42FD-8053-067B86ACCEDE}" dt="2025-09-08T14:48:25.853" v="1398" actId="478"/>
          <ac:picMkLst>
            <pc:docMk/>
            <pc:sldMk cId="1946465400" sldId="1457"/>
            <ac:picMk id="5124" creationId="{5127F906-CAF5-FE69-F5E3-0AF4963B9507}"/>
          </ac:picMkLst>
        </pc:picChg>
        <pc:picChg chg="add del mod">
          <ac:chgData name="O'Saben, Samantha" userId="f6462755-7a9b-436c-8f4f-f9838ec18dc1" providerId="ADAL" clId="{7F2BB2AC-467E-42FD-8053-067B86ACCEDE}" dt="2025-09-08T14:49:45.781" v="1409" actId="478"/>
          <ac:picMkLst>
            <pc:docMk/>
            <pc:sldMk cId="1946465400" sldId="1457"/>
            <ac:picMk id="5126" creationId="{64E6A828-6BBA-A495-7B77-631634ACB67E}"/>
          </ac:picMkLst>
        </pc:picChg>
        <pc:picChg chg="add del mod">
          <ac:chgData name="O'Saben, Samantha" userId="f6462755-7a9b-436c-8f4f-f9838ec18dc1" providerId="ADAL" clId="{7F2BB2AC-467E-42FD-8053-067B86ACCEDE}" dt="2025-09-08T18:38:44.683" v="1813" actId="478"/>
          <ac:picMkLst>
            <pc:docMk/>
            <pc:sldMk cId="1946465400" sldId="1457"/>
            <ac:picMk id="5128" creationId="{4223589D-7A3A-1C24-440F-26FE47816988}"/>
          </ac:picMkLst>
        </pc:picChg>
        <pc:picChg chg="add mod">
          <ac:chgData name="O'Saben, Samantha" userId="f6462755-7a9b-436c-8f4f-f9838ec18dc1" providerId="ADAL" clId="{7F2BB2AC-467E-42FD-8053-067B86ACCEDE}" dt="2025-09-08T18:52:38.924" v="1863" actId="14100"/>
          <ac:picMkLst>
            <pc:docMk/>
            <pc:sldMk cId="1946465400" sldId="1457"/>
            <ac:picMk id="5130" creationId="{C15F9022-3892-5BCD-A3E7-BB705D1A17F7}"/>
          </ac:picMkLst>
        </pc:picChg>
      </pc:sldChg>
      <pc:sldChg chg="del">
        <pc:chgData name="O'Saben, Samantha" userId="f6462755-7a9b-436c-8f4f-f9838ec18dc1" providerId="ADAL" clId="{7F2BB2AC-467E-42FD-8053-067B86ACCEDE}" dt="2025-09-02T17:53:07.045" v="28" actId="47"/>
        <pc:sldMkLst>
          <pc:docMk/>
          <pc:sldMk cId="2272185404" sldId="1459"/>
        </pc:sldMkLst>
      </pc:sldChg>
      <pc:sldChg chg="addSp delSp modSp add del mod ord">
        <pc:chgData name="O'Saben, Samantha" userId="f6462755-7a9b-436c-8f4f-f9838ec18dc1" providerId="ADAL" clId="{7F2BB2AC-467E-42FD-8053-067B86ACCEDE}" dt="2025-09-02T17:59:11.790" v="49" actId="47"/>
        <pc:sldMkLst>
          <pc:docMk/>
          <pc:sldMk cId="1102468542" sldId="1460"/>
        </pc:sldMkLst>
      </pc:sldChg>
      <pc:sldChg chg="addSp delSp modSp add mod setBg modClrScheme chgLayout modNotesTx">
        <pc:chgData name="O'Saben, Samantha" userId="f6462755-7a9b-436c-8f4f-f9838ec18dc1" providerId="ADAL" clId="{7F2BB2AC-467E-42FD-8053-067B86ACCEDE}" dt="2025-09-08T19:23:04.391" v="2196"/>
        <pc:sldMkLst>
          <pc:docMk/>
          <pc:sldMk cId="3000388272" sldId="1461"/>
        </pc:sldMkLst>
        <pc:spChg chg="mod">
          <ac:chgData name="O'Saben, Samantha" userId="f6462755-7a9b-436c-8f4f-f9838ec18dc1" providerId="ADAL" clId="{7F2BB2AC-467E-42FD-8053-067B86ACCEDE}" dt="2025-09-05T14:57:36.118" v="1031" actId="14100"/>
          <ac:spMkLst>
            <pc:docMk/>
            <pc:sldMk cId="3000388272" sldId="1461"/>
            <ac:spMk id="4" creationId="{CE822D21-77B0-692F-6B27-B714EE94D9EF}"/>
          </ac:spMkLst>
        </pc:spChg>
        <pc:spChg chg="mod">
          <ac:chgData name="O'Saben, Samantha" userId="f6462755-7a9b-436c-8f4f-f9838ec18dc1" providerId="ADAL" clId="{7F2BB2AC-467E-42FD-8053-067B86ACCEDE}" dt="2025-09-05T14:57:36.118" v="1031" actId="14100"/>
          <ac:spMkLst>
            <pc:docMk/>
            <pc:sldMk cId="3000388272" sldId="1461"/>
            <ac:spMk id="6" creationId="{F8972DBB-582C-678D-300C-8FCE846BC922}"/>
          </ac:spMkLst>
        </pc:spChg>
        <pc:spChg chg="mod">
          <ac:chgData name="O'Saben, Samantha" userId="f6462755-7a9b-436c-8f4f-f9838ec18dc1" providerId="ADAL" clId="{7F2BB2AC-467E-42FD-8053-067B86ACCEDE}" dt="2025-09-05T14:58:20.100" v="1050" actId="1037"/>
          <ac:spMkLst>
            <pc:docMk/>
            <pc:sldMk cId="3000388272" sldId="1461"/>
            <ac:spMk id="9" creationId="{D727CFBA-2F52-3664-80D7-7CF10A833C24}"/>
          </ac:spMkLst>
        </pc:spChg>
        <pc:spChg chg="mod">
          <ac:chgData name="O'Saben, Samantha" userId="f6462755-7a9b-436c-8f4f-f9838ec18dc1" providerId="ADAL" clId="{7F2BB2AC-467E-42FD-8053-067B86ACCEDE}" dt="2025-09-05T14:58:20.100" v="1050" actId="1037"/>
          <ac:spMkLst>
            <pc:docMk/>
            <pc:sldMk cId="3000388272" sldId="1461"/>
            <ac:spMk id="10" creationId="{6A3C7827-6CF3-5B3E-356C-981056915059}"/>
          </ac:spMkLst>
        </pc:spChg>
        <pc:spChg chg="mod">
          <ac:chgData name="O'Saben, Samantha" userId="f6462755-7a9b-436c-8f4f-f9838ec18dc1" providerId="ADAL" clId="{7F2BB2AC-467E-42FD-8053-067B86ACCEDE}" dt="2025-09-05T14:57:46.209" v="1032" actId="1076"/>
          <ac:spMkLst>
            <pc:docMk/>
            <pc:sldMk cId="3000388272" sldId="1461"/>
            <ac:spMk id="13" creationId="{152B1B5B-5A69-7BBE-3E67-AF519185ABD2}"/>
          </ac:spMkLst>
        </pc:spChg>
        <pc:spChg chg="mod">
          <ac:chgData name="O'Saben, Samantha" userId="f6462755-7a9b-436c-8f4f-f9838ec18dc1" providerId="ADAL" clId="{7F2BB2AC-467E-42FD-8053-067B86ACCEDE}" dt="2025-09-05T14:57:46.209" v="1032" actId="1076"/>
          <ac:spMkLst>
            <pc:docMk/>
            <pc:sldMk cId="3000388272" sldId="1461"/>
            <ac:spMk id="14" creationId="{72FADEBD-279A-4243-D674-2E821A9E8C06}"/>
          </ac:spMkLst>
        </pc:spChg>
        <pc:spChg chg="add mod ord">
          <ac:chgData name="O'Saben, Samantha" userId="f6462755-7a9b-436c-8f4f-f9838ec18dc1" providerId="ADAL" clId="{7F2BB2AC-467E-42FD-8053-067B86ACCEDE}" dt="2025-09-05T15:01:27.157" v="1084" actId="1076"/>
          <ac:spMkLst>
            <pc:docMk/>
            <pc:sldMk cId="3000388272" sldId="1461"/>
            <ac:spMk id="28" creationId="{94E0AF93-8E1E-C44B-BAAD-75E1F027B257}"/>
          </ac:spMkLst>
        </pc:spChg>
        <pc:spChg chg="add mod ord">
          <ac:chgData name="O'Saben, Samantha" userId="f6462755-7a9b-436c-8f4f-f9838ec18dc1" providerId="ADAL" clId="{7F2BB2AC-467E-42FD-8053-067B86ACCEDE}" dt="2025-09-05T15:01:18.880" v="1083" actId="1076"/>
          <ac:spMkLst>
            <pc:docMk/>
            <pc:sldMk cId="3000388272" sldId="1461"/>
            <ac:spMk id="29" creationId="{648444F8-D674-7234-CE90-4D3E5251EF6A}"/>
          </ac:spMkLst>
        </pc:spChg>
        <pc:grpChg chg="add mod">
          <ac:chgData name="O'Saben, Samantha" userId="f6462755-7a9b-436c-8f4f-f9838ec18dc1" providerId="ADAL" clId="{7F2BB2AC-467E-42FD-8053-067B86ACCEDE}" dt="2025-09-05T14:57:36.118" v="1031" actId="14100"/>
          <ac:grpSpMkLst>
            <pc:docMk/>
            <pc:sldMk cId="3000388272" sldId="1461"/>
            <ac:grpSpMk id="3" creationId="{1AA13050-A4EC-6BD2-37A7-0C71AAB55D4A}"/>
          </ac:grpSpMkLst>
        </pc:grpChg>
        <pc:grpChg chg="mod ord">
          <ac:chgData name="O'Saben, Samantha" userId="f6462755-7a9b-436c-8f4f-f9838ec18dc1" providerId="ADAL" clId="{7F2BB2AC-467E-42FD-8053-067B86ACCEDE}" dt="2025-09-05T14:58:20.100" v="1050" actId="1037"/>
          <ac:grpSpMkLst>
            <pc:docMk/>
            <pc:sldMk cId="3000388272" sldId="1461"/>
            <ac:grpSpMk id="8" creationId="{0993CE8F-8CCA-09F5-0039-7865FEB02DBD}"/>
          </ac:grpSpMkLst>
        </pc:grpChg>
        <pc:grpChg chg="add del mod ord">
          <ac:chgData name="O'Saben, Samantha" userId="f6462755-7a9b-436c-8f4f-f9838ec18dc1" providerId="ADAL" clId="{7F2BB2AC-467E-42FD-8053-067B86ACCEDE}" dt="2025-09-05T14:57:46.209" v="1032" actId="1076"/>
          <ac:grpSpMkLst>
            <pc:docMk/>
            <pc:sldMk cId="3000388272" sldId="1461"/>
            <ac:grpSpMk id="12" creationId="{B403B8D3-DC59-8BA1-2D8F-CA93208CBAD7}"/>
          </ac:grpSpMkLst>
        </pc:grpChg>
        <pc:graphicFrameChg chg="mod modGraphic">
          <ac:chgData name="O'Saben, Samantha" userId="f6462755-7a9b-436c-8f4f-f9838ec18dc1" providerId="ADAL" clId="{7F2BB2AC-467E-42FD-8053-067B86ACCEDE}" dt="2025-09-08T19:23:04.391" v="2196"/>
          <ac:graphicFrameMkLst>
            <pc:docMk/>
            <pc:sldMk cId="3000388272" sldId="1461"/>
            <ac:graphicFrameMk id="2" creationId="{80D632E0-B5A2-9E79-1729-C08C7929D7DA}"/>
          </ac:graphicFrameMkLst>
        </pc:graphicFrameChg>
        <pc:graphicFrameChg chg="mod modGraphic">
          <ac:chgData name="O'Saben, Samantha" userId="f6462755-7a9b-436c-8f4f-f9838ec18dc1" providerId="ADAL" clId="{7F2BB2AC-467E-42FD-8053-067B86ACCEDE}" dt="2025-09-08T18:54:04.291" v="1872"/>
          <ac:graphicFrameMkLst>
            <pc:docMk/>
            <pc:sldMk cId="3000388272" sldId="1461"/>
            <ac:graphicFrameMk id="5" creationId="{44EA451A-ADF8-EC96-4741-842B9B9733E8}"/>
          </ac:graphicFrameMkLst>
        </pc:graphicFrameChg>
        <pc:picChg chg="add mod">
          <ac:chgData name="O'Saben, Samantha" userId="f6462755-7a9b-436c-8f4f-f9838ec18dc1" providerId="ADAL" clId="{7F2BB2AC-467E-42FD-8053-067B86ACCEDE}" dt="2025-09-08T14:42:39.211" v="1319"/>
          <ac:picMkLst>
            <pc:docMk/>
            <pc:sldMk cId="3000388272" sldId="1461"/>
            <ac:picMk id="30" creationId="{6C5617A3-0C85-B860-6827-E5D6BCE027DF}"/>
          </ac:picMkLst>
        </pc:picChg>
        <pc:picChg chg="add mod">
          <ac:chgData name="O'Saben, Samantha" userId="f6462755-7a9b-436c-8f4f-f9838ec18dc1" providerId="ADAL" clId="{7F2BB2AC-467E-42FD-8053-067B86ACCEDE}" dt="2025-09-05T14:58:20.100" v="1050" actId="1037"/>
          <ac:picMkLst>
            <pc:docMk/>
            <pc:sldMk cId="3000388272" sldId="1461"/>
            <ac:picMk id="1032" creationId="{DF6D0246-20D0-9B39-5D61-13CE3267E7AC}"/>
          </ac:picMkLst>
        </pc:picChg>
        <pc:picChg chg="add mod">
          <ac:chgData name="O'Saben, Samantha" userId="f6462755-7a9b-436c-8f4f-f9838ec18dc1" providerId="ADAL" clId="{7F2BB2AC-467E-42FD-8053-067B86ACCEDE}" dt="2025-09-05T15:14:25.338" v="1211" actId="1036"/>
          <ac:picMkLst>
            <pc:docMk/>
            <pc:sldMk cId="3000388272" sldId="1461"/>
            <ac:picMk id="1034" creationId="{CB385ACF-EB76-7727-16E3-7582F17C8D8C}"/>
          </ac:picMkLst>
        </pc:picChg>
        <pc:picChg chg="add mod">
          <ac:chgData name="O'Saben, Samantha" userId="f6462755-7a9b-436c-8f4f-f9838ec18dc1" providerId="ADAL" clId="{7F2BB2AC-467E-42FD-8053-067B86ACCEDE}" dt="2025-09-05T14:57:46.209" v="1032" actId="1076"/>
          <ac:picMkLst>
            <pc:docMk/>
            <pc:sldMk cId="3000388272" sldId="1461"/>
            <ac:picMk id="1036" creationId="{932E1C5F-D159-1BEE-F585-182C36CD201F}"/>
          </ac:picMkLst>
        </pc:picChg>
      </pc:sldChg>
      <pc:sldChg chg="addSp modSp add mod">
        <pc:chgData name="O'Saben, Samantha" userId="f6462755-7a9b-436c-8f4f-f9838ec18dc1" providerId="ADAL" clId="{7F2BB2AC-467E-42FD-8053-067B86ACCEDE}" dt="2025-09-08T19:31:50.761" v="2241" actId="1036"/>
        <pc:sldMkLst>
          <pc:docMk/>
          <pc:sldMk cId="3637134136" sldId="1462"/>
        </pc:sldMkLst>
        <pc:spChg chg="mod">
          <ac:chgData name="O'Saben, Samantha" userId="f6462755-7a9b-436c-8f4f-f9838ec18dc1" providerId="ADAL" clId="{7F2BB2AC-467E-42FD-8053-067B86ACCEDE}" dt="2025-09-08T18:58:04.974" v="1910" actId="1076"/>
          <ac:spMkLst>
            <pc:docMk/>
            <pc:sldMk cId="3637134136" sldId="1462"/>
            <ac:spMk id="22" creationId="{BD3365C0-8ADE-03B0-3C5E-66B587A43C05}"/>
          </ac:spMkLst>
        </pc:spChg>
        <pc:spChg chg="mod">
          <ac:chgData name="O'Saben, Samantha" userId="f6462755-7a9b-436c-8f4f-f9838ec18dc1" providerId="ADAL" clId="{7F2BB2AC-467E-42FD-8053-067B86ACCEDE}" dt="2025-09-08T18:58:04.974" v="1910" actId="1076"/>
          <ac:spMkLst>
            <pc:docMk/>
            <pc:sldMk cId="3637134136" sldId="1462"/>
            <ac:spMk id="23" creationId="{EEA05187-BBA4-9A90-7789-4EAE0B6D9650}"/>
          </ac:spMkLst>
        </pc:spChg>
        <pc:spChg chg="mod">
          <ac:chgData name="O'Saben, Samantha" userId="f6462755-7a9b-436c-8f4f-f9838ec18dc1" providerId="ADAL" clId="{7F2BB2AC-467E-42FD-8053-067B86ACCEDE}" dt="2025-09-08T18:58:04.974" v="1910" actId="1076"/>
          <ac:spMkLst>
            <pc:docMk/>
            <pc:sldMk cId="3637134136" sldId="1462"/>
            <ac:spMk id="24" creationId="{9E1E142A-06FB-85DE-4760-F187DF44FD7E}"/>
          </ac:spMkLst>
        </pc:spChg>
        <pc:spChg chg="mod">
          <ac:chgData name="O'Saben, Samantha" userId="f6462755-7a9b-436c-8f4f-f9838ec18dc1" providerId="ADAL" clId="{7F2BB2AC-467E-42FD-8053-067B86ACCEDE}" dt="2025-09-08T19:31:50.761" v="2241" actId="1036"/>
          <ac:spMkLst>
            <pc:docMk/>
            <pc:sldMk cId="3637134136" sldId="1462"/>
            <ac:spMk id="25" creationId="{3FA8BF2B-9428-981A-2D77-10F9EF8BBAF6}"/>
          </ac:spMkLst>
        </pc:spChg>
        <pc:grpChg chg="mod">
          <ac:chgData name="O'Saben, Samantha" userId="f6462755-7a9b-436c-8f4f-f9838ec18dc1" providerId="ADAL" clId="{7F2BB2AC-467E-42FD-8053-067B86ACCEDE}" dt="2025-09-08T18:58:15.067" v="1912" actId="14100"/>
          <ac:grpSpMkLst>
            <pc:docMk/>
            <pc:sldMk cId="3637134136" sldId="1462"/>
            <ac:grpSpMk id="13" creationId="{A7CEB2D0-BB6B-F045-4678-E5E27942AA62}"/>
          </ac:grpSpMkLst>
        </pc:grpChg>
        <pc:graphicFrameChg chg="mod">
          <ac:chgData name="O'Saben, Samantha" userId="f6462755-7a9b-436c-8f4f-f9838ec18dc1" providerId="ADAL" clId="{7F2BB2AC-467E-42FD-8053-067B86ACCEDE}" dt="2025-09-08T18:56:30.681" v="1890" actId="20577"/>
          <ac:graphicFrameMkLst>
            <pc:docMk/>
            <pc:sldMk cId="3637134136" sldId="1462"/>
            <ac:graphicFrameMk id="8" creationId="{0ABE85F2-6AD3-6C7D-6336-A2535EFE9EF5}"/>
          </ac:graphicFrameMkLst>
        </pc:graphicFrameChg>
        <pc:graphicFrameChg chg="mod">
          <ac:chgData name="O'Saben, Samantha" userId="f6462755-7a9b-436c-8f4f-f9838ec18dc1" providerId="ADAL" clId="{7F2BB2AC-467E-42FD-8053-067B86ACCEDE}" dt="2025-09-08T18:58:04.974" v="1910" actId="1076"/>
          <ac:graphicFrameMkLst>
            <pc:docMk/>
            <pc:sldMk cId="3637134136" sldId="1462"/>
            <ac:graphicFrameMk id="14" creationId="{2329C5B4-10D5-003A-2513-37C214554E03}"/>
          </ac:graphicFrameMkLst>
        </pc:graphicFrameChg>
        <pc:graphicFrameChg chg="mod">
          <ac:chgData name="O'Saben, Samantha" userId="f6462755-7a9b-436c-8f4f-f9838ec18dc1" providerId="ADAL" clId="{7F2BB2AC-467E-42FD-8053-067B86ACCEDE}" dt="2025-09-08T18:58:08.688" v="1911" actId="1076"/>
          <ac:graphicFrameMkLst>
            <pc:docMk/>
            <pc:sldMk cId="3637134136" sldId="1462"/>
            <ac:graphicFrameMk id="15" creationId="{21A62557-B8AC-477D-E423-0FA5184B2384}"/>
          </ac:graphicFrameMkLst>
        </pc:graphicFrameChg>
        <pc:picChg chg="add mod">
          <ac:chgData name="O'Saben, Samantha" userId="f6462755-7a9b-436c-8f4f-f9838ec18dc1" providerId="ADAL" clId="{7F2BB2AC-467E-42FD-8053-067B86ACCEDE}" dt="2025-09-08T18:57:06.215" v="1895" actId="1076"/>
          <ac:picMkLst>
            <pc:docMk/>
            <pc:sldMk cId="3637134136" sldId="1462"/>
            <ac:picMk id="2" creationId="{9E08525F-43AB-9088-BBDF-64C07274DD9F}"/>
          </ac:picMkLst>
        </pc:picChg>
      </pc:sldChg>
      <pc:sldChg chg="addSp delSp modSp add mod ord setBg modClrScheme chgLayout modNotesTx">
        <pc:chgData name="O'Saben, Samantha" userId="f6462755-7a9b-436c-8f4f-f9838ec18dc1" providerId="ADAL" clId="{7F2BB2AC-467E-42FD-8053-067B86ACCEDE}" dt="2025-09-08T19:32:45.240" v="2242" actId="20577"/>
        <pc:sldMkLst>
          <pc:docMk/>
          <pc:sldMk cId="933907864" sldId="1463"/>
        </pc:sldMkLst>
        <pc:graphicFrameChg chg="add mod modGraphic">
          <ac:chgData name="O'Saben, Samantha" userId="f6462755-7a9b-436c-8f4f-f9838ec18dc1" providerId="ADAL" clId="{7F2BB2AC-467E-42FD-8053-067B86ACCEDE}" dt="2025-09-08T19:07:23.385" v="2111" actId="207"/>
          <ac:graphicFrameMkLst>
            <pc:docMk/>
            <pc:sldMk cId="933907864" sldId="1463"/>
            <ac:graphicFrameMk id="2" creationId="{AB32EA9E-41C0-48E6-1F65-13B6871CF754}"/>
          </ac:graphicFrameMkLst>
        </pc:graphicFrameChg>
        <pc:graphicFrameChg chg="mod modGraphic">
          <ac:chgData name="O'Saben, Samantha" userId="f6462755-7a9b-436c-8f4f-f9838ec18dc1" providerId="ADAL" clId="{7F2BB2AC-467E-42FD-8053-067B86ACCEDE}" dt="2025-09-08T18:53:56.532" v="1870" actId="2711"/>
          <ac:graphicFrameMkLst>
            <pc:docMk/>
            <pc:sldMk cId="933907864" sldId="1463"/>
            <ac:graphicFrameMk id="5" creationId="{5258EC30-90A0-391E-161E-DB991252A608}"/>
          </ac:graphicFrameMkLst>
        </pc:graphicFrameChg>
        <pc:picChg chg="add del mod">
          <ac:chgData name="O'Saben, Samantha" userId="f6462755-7a9b-436c-8f4f-f9838ec18dc1" providerId="ADAL" clId="{7F2BB2AC-467E-42FD-8053-067B86ACCEDE}" dt="2025-09-08T14:46:44.481" v="1387" actId="478"/>
          <ac:picMkLst>
            <pc:docMk/>
            <pc:sldMk cId="933907864" sldId="1463"/>
            <ac:picMk id="3" creationId="{0F0338E2-F680-34E5-1ED6-8FA666AB4DDA}"/>
          </ac:picMkLst>
        </pc:picChg>
        <pc:picChg chg="add mod">
          <ac:chgData name="O'Saben, Samantha" userId="f6462755-7a9b-436c-8f4f-f9838ec18dc1" providerId="ADAL" clId="{7F2BB2AC-467E-42FD-8053-067B86ACCEDE}" dt="2025-09-08T14:42:34.662" v="1317"/>
          <ac:picMkLst>
            <pc:docMk/>
            <pc:sldMk cId="933907864" sldId="1463"/>
            <ac:picMk id="4" creationId="{D625F244-81EC-198D-54C1-8A43EB68ED5E}"/>
          </ac:picMkLst>
        </pc:picChg>
        <pc:picChg chg="add mod">
          <ac:chgData name="O'Saben, Samantha" userId="f6462755-7a9b-436c-8f4f-f9838ec18dc1" providerId="ADAL" clId="{7F2BB2AC-467E-42FD-8053-067B86ACCEDE}" dt="2025-09-08T14:46:43.265" v="1386" actId="14100"/>
          <ac:picMkLst>
            <pc:docMk/>
            <pc:sldMk cId="933907864" sldId="1463"/>
            <ac:picMk id="8194" creationId="{CF5B0D0D-F1A5-A8B8-1A24-B566C880300F}"/>
          </ac:picMkLst>
        </pc:picChg>
      </pc:sldChg>
    </pc:docChg>
  </pc:docChgLst>
  <pc:docChgLst>
    <pc:chgData name="O'Saben, Samantha" userId="f6462755-7a9b-436c-8f4f-f9838ec18dc1" providerId="ADAL" clId="{5545E7E6-2575-459F-858C-2BC23A258DE9}"/>
    <pc:docChg chg="addSld delSld modSld sldOrd">
      <pc:chgData name="O'Saben, Samantha" userId="f6462755-7a9b-436c-8f4f-f9838ec18dc1" providerId="ADAL" clId="{5545E7E6-2575-459F-858C-2BC23A258DE9}" dt="2025-07-29T18:25:19.050" v="56" actId="47"/>
      <pc:docMkLst>
        <pc:docMk/>
      </pc:docMkLst>
      <pc:sldChg chg="modSp ord">
        <pc:chgData name="O'Saben, Samantha" userId="f6462755-7a9b-436c-8f4f-f9838ec18dc1" providerId="ADAL" clId="{5545E7E6-2575-459F-858C-2BC23A258DE9}" dt="2025-07-29T18:22:22.320" v="42"/>
        <pc:sldMkLst>
          <pc:docMk/>
          <pc:sldMk cId="2671047959" sldId="1445"/>
        </pc:sldMkLst>
      </pc:sldChg>
      <pc:sldChg chg="modSp ord">
        <pc:chgData name="O'Saben, Samantha" userId="f6462755-7a9b-436c-8f4f-f9838ec18dc1" providerId="ADAL" clId="{5545E7E6-2575-459F-858C-2BC23A258DE9}" dt="2025-07-29T18:21:13.336" v="38"/>
        <pc:sldMkLst>
          <pc:docMk/>
          <pc:sldMk cId="1946465400" sldId="1457"/>
        </pc:sldMkLst>
      </pc:sldChg>
      <pc:sldChg chg="delSp add del">
        <pc:chgData name="O'Saben, Samantha" userId="f6462755-7a9b-436c-8f4f-f9838ec18dc1" providerId="ADAL" clId="{5545E7E6-2575-459F-858C-2BC23A258DE9}" dt="2025-07-29T18:25:19.050" v="56" actId="47"/>
        <pc:sldMkLst>
          <pc:docMk/>
          <pc:sldMk cId="3597845084" sldId="1458"/>
        </pc:sldMkLst>
      </pc:sldChg>
      <pc:sldChg chg="addSp delSp modSp add">
        <pc:chgData name="O'Saben, Samantha" userId="f6462755-7a9b-436c-8f4f-f9838ec18dc1" providerId="ADAL" clId="{5545E7E6-2575-459F-858C-2BC23A258DE9}" dt="2025-07-29T18:25:15.844" v="55" actId="1076"/>
        <pc:sldMkLst>
          <pc:docMk/>
          <pc:sldMk cId="2272185404" sldId="145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edwclevyco.sharepoint.com/sites/CorporateSafety/Shared%20Documents/General/Safety%20Reports/PSIF/P-SIF%20master%20list%202025.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https://edwclevyco.sharepoint.com/sites/CorporateSafety/Shared%20Documents/General/Safety%20Reports/PSIF/P-SIF%20master%20list%202025.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cap="all" spc="50" baseline="0">
                <a:solidFill>
                  <a:schemeClr val="tx1"/>
                </a:solidFill>
                <a:latin typeface="+mn-lt"/>
                <a:ea typeface="+mn-ea"/>
                <a:cs typeface="+mn-cs"/>
              </a:defRPr>
            </a:pPr>
            <a:r>
              <a:rPr lang="en-US" sz="2400">
                <a:solidFill>
                  <a:schemeClr val="tx1"/>
                </a:solidFill>
              </a:rPr>
              <a:t>SIF Potential Incidents 2024</a:t>
            </a:r>
          </a:p>
        </c:rich>
      </c:tx>
      <c:overlay val="0"/>
      <c:spPr>
        <a:noFill/>
        <a:ln>
          <a:noFill/>
        </a:ln>
        <a:effectLst/>
      </c:spPr>
      <c:txPr>
        <a:bodyPr rot="0" spcFirstLastPara="1" vertOverflow="ellipsis" vert="horz" wrap="square" anchor="ctr" anchorCtr="1"/>
        <a:lstStyle/>
        <a:p>
          <a:pPr>
            <a:defRPr sz="2400" b="1" i="0" u="none" strike="noStrike" kern="1200" cap="all" spc="50" baseline="0">
              <a:solidFill>
                <a:schemeClr val="tx1"/>
              </a:solidFill>
              <a:latin typeface="+mn-lt"/>
              <a:ea typeface="+mn-ea"/>
              <a:cs typeface="+mn-cs"/>
            </a:defRPr>
          </a:pPr>
          <a:endParaRPr lang="en-US"/>
        </a:p>
      </c:txPr>
    </c:title>
    <c:autoTitleDeleted val="0"/>
    <c:plotArea>
      <c:layout/>
      <c:barChart>
        <c:barDir val="col"/>
        <c:grouping val="percentStacked"/>
        <c:varyColors val="0"/>
        <c:ser>
          <c:idx val="0"/>
          <c:order val="0"/>
          <c:tx>
            <c:strRef>
              <c:f>Sheet1!$L$7</c:f>
              <c:strCache>
                <c:ptCount val="1"/>
                <c:pt idx="0">
                  <c:v>Uncontrolled</c:v>
                </c:pt>
              </c:strCache>
            </c:strRef>
          </c:tx>
          <c:spPr>
            <a:solidFill>
              <a:srgbClr val="C00000"/>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D2E9-4D7A-85E5-E604640CF7D5}"/>
              </c:ext>
            </c:extLst>
          </c:dPt>
          <c:cat>
            <c:strRef>
              <c:f>Sheet1!$K$24</c:f>
              <c:strCache>
                <c:ptCount val="1"/>
                <c:pt idx="0">
                  <c:v>SMS Total</c:v>
                </c:pt>
              </c:strCache>
            </c:strRef>
          </c:cat>
          <c:val>
            <c:numRef>
              <c:f>Sheet1!$L$24</c:f>
              <c:numCache>
                <c:formatCode>General</c:formatCode>
                <c:ptCount val="1"/>
                <c:pt idx="0">
                  <c:v>59</c:v>
                </c:pt>
              </c:numCache>
            </c:numRef>
          </c:val>
          <c:extLst>
            <c:ext xmlns:c16="http://schemas.microsoft.com/office/drawing/2014/chart" uri="{C3380CC4-5D6E-409C-BE32-E72D297353CC}">
              <c16:uniqueId val="{00000002-D2E9-4D7A-85E5-E604640CF7D5}"/>
            </c:ext>
          </c:extLst>
        </c:ser>
        <c:ser>
          <c:idx val="1"/>
          <c:order val="1"/>
          <c:tx>
            <c:strRef>
              <c:f>Sheet1!$M$7</c:f>
              <c:strCache>
                <c:ptCount val="1"/>
                <c:pt idx="0">
                  <c:v>Violation</c:v>
                </c:pt>
              </c:strCache>
            </c:strRef>
          </c:tx>
          <c:spPr>
            <a:solidFill>
              <a:schemeClr val="accent6"/>
            </a:solidFill>
            <a:ln>
              <a:noFill/>
            </a:ln>
            <a:effectLst/>
          </c:spPr>
          <c:invertIfNegative val="0"/>
          <c:cat>
            <c:strRef>
              <c:f>Sheet1!$K$24</c:f>
              <c:strCache>
                <c:ptCount val="1"/>
                <c:pt idx="0">
                  <c:v>SMS Total</c:v>
                </c:pt>
              </c:strCache>
            </c:strRef>
          </c:cat>
          <c:val>
            <c:numRef>
              <c:f>Sheet1!$M$24</c:f>
              <c:numCache>
                <c:formatCode>General</c:formatCode>
                <c:ptCount val="1"/>
                <c:pt idx="0">
                  <c:v>23</c:v>
                </c:pt>
              </c:numCache>
            </c:numRef>
          </c:val>
          <c:extLst>
            <c:ext xmlns:c16="http://schemas.microsoft.com/office/drawing/2014/chart" uri="{C3380CC4-5D6E-409C-BE32-E72D297353CC}">
              <c16:uniqueId val="{00000003-D2E9-4D7A-85E5-E604640CF7D5}"/>
            </c:ext>
          </c:extLst>
        </c:ser>
        <c:ser>
          <c:idx val="2"/>
          <c:order val="2"/>
          <c:tx>
            <c:strRef>
              <c:f>Sheet1!$N$7</c:f>
              <c:strCache>
                <c:ptCount val="1"/>
                <c:pt idx="0">
                  <c:v>Controlled</c:v>
                </c:pt>
              </c:strCache>
            </c:strRef>
          </c:tx>
          <c:spPr>
            <a:solidFill>
              <a:schemeClr val="accent3"/>
            </a:solidFill>
            <a:ln>
              <a:noFill/>
            </a:ln>
            <a:effectLst/>
          </c:spPr>
          <c:invertIfNegative val="0"/>
          <c:cat>
            <c:strRef>
              <c:f>Sheet1!$K$24</c:f>
              <c:strCache>
                <c:ptCount val="1"/>
                <c:pt idx="0">
                  <c:v>SMS Total</c:v>
                </c:pt>
              </c:strCache>
            </c:strRef>
          </c:cat>
          <c:val>
            <c:numRef>
              <c:f>Sheet1!$N$24</c:f>
              <c:numCache>
                <c:formatCode>General</c:formatCode>
                <c:ptCount val="1"/>
                <c:pt idx="0">
                  <c:v>35</c:v>
                </c:pt>
              </c:numCache>
            </c:numRef>
          </c:val>
          <c:extLst>
            <c:ext xmlns:c16="http://schemas.microsoft.com/office/drawing/2014/chart" uri="{C3380CC4-5D6E-409C-BE32-E72D297353CC}">
              <c16:uniqueId val="{00000004-D2E9-4D7A-85E5-E604640CF7D5}"/>
            </c:ext>
          </c:extLst>
        </c:ser>
        <c:dLbls>
          <c:showLegendKey val="0"/>
          <c:showVal val="0"/>
          <c:showCatName val="0"/>
          <c:showSerName val="0"/>
          <c:showPercent val="0"/>
          <c:showBubbleSize val="0"/>
        </c:dLbls>
        <c:gapWidth val="50"/>
        <c:overlap val="100"/>
        <c:axId val="1934870703"/>
        <c:axId val="1934870223"/>
      </c:barChart>
      <c:catAx>
        <c:axId val="1934870703"/>
        <c:scaling>
          <c:orientation val="minMax"/>
        </c:scaling>
        <c:delete val="1"/>
        <c:axPos val="b"/>
        <c:numFmt formatCode="General" sourceLinked="1"/>
        <c:majorTickMark val="none"/>
        <c:minorTickMark val="none"/>
        <c:tickLblPos val="nextTo"/>
        <c:crossAx val="1934870223"/>
        <c:crosses val="autoZero"/>
        <c:auto val="1"/>
        <c:lblAlgn val="ctr"/>
        <c:lblOffset val="100"/>
        <c:noMultiLvlLbl val="0"/>
      </c:catAx>
      <c:valAx>
        <c:axId val="1934870223"/>
        <c:scaling>
          <c:orientation val="minMax"/>
        </c:scaling>
        <c:delete val="0"/>
        <c:axPos val="l"/>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1934870703"/>
        <c:crosses val="autoZero"/>
        <c:crossBetween val="between"/>
      </c:valAx>
      <c:spPr>
        <a:noFill/>
        <a:ln>
          <a:noFill/>
        </a:ln>
        <a:effectLst/>
      </c:spPr>
    </c:plotArea>
    <c:plotVisOnly val="1"/>
    <c:dispBlanksAs val="gap"/>
    <c:showDLblsOverMax val="0"/>
  </c:chart>
  <c:spPr>
    <a:solidFill>
      <a:schemeClr val="lt1">
        <a:alpha val="58000"/>
      </a:schemeClr>
    </a:solid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r>
              <a:rPr lang="en-US" sz="1600" dirty="0"/>
              <a:t>2024 Uncontrolled PSIF </a:t>
            </a:r>
          </a:p>
          <a:p>
            <a:pPr>
              <a:defRPr/>
            </a:pPr>
            <a:r>
              <a:rPr lang="en-US" sz="1600" dirty="0"/>
              <a:t>Action Classification</a:t>
            </a:r>
          </a:p>
        </c:rich>
      </c:tx>
      <c:layout>
        <c:manualLayout>
          <c:xMode val="edge"/>
          <c:yMode val="edge"/>
          <c:x val="0.27347686897148737"/>
          <c:y val="1.4037337106097952E-2"/>
        </c:manualLayout>
      </c:layout>
      <c:overlay val="0"/>
      <c:spPr>
        <a:noFill/>
        <a:ln>
          <a:noFill/>
        </a:ln>
        <a:effectLst/>
      </c:spPr>
      <c:txPr>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Sheet1!$L$45</c:f>
              <c:strCache>
                <c:ptCount val="1"/>
                <c:pt idx="0">
                  <c:v>Elimination</c:v>
                </c:pt>
              </c:strCache>
            </c:strRef>
          </c:tx>
          <c:spPr>
            <a:solidFill>
              <a:srgbClr val="FF0000"/>
            </a:solidFill>
            <a:ln>
              <a:noFill/>
            </a:ln>
            <a:effectLst/>
          </c:spPr>
          <c:invertIfNegative val="0"/>
          <c:cat>
            <c:strRef>
              <c:f>Sheet1!$K$65</c:f>
              <c:strCache>
                <c:ptCount val="1"/>
                <c:pt idx="0">
                  <c:v>SMS Total</c:v>
                </c:pt>
              </c:strCache>
            </c:strRef>
          </c:cat>
          <c:val>
            <c:numRef>
              <c:f>Sheet1!$L$65</c:f>
              <c:numCache>
                <c:formatCode>General</c:formatCode>
                <c:ptCount val="1"/>
                <c:pt idx="0">
                  <c:v>2</c:v>
                </c:pt>
              </c:numCache>
            </c:numRef>
          </c:val>
          <c:extLst>
            <c:ext xmlns:c16="http://schemas.microsoft.com/office/drawing/2014/chart" uri="{C3380CC4-5D6E-409C-BE32-E72D297353CC}">
              <c16:uniqueId val="{00000000-9485-4476-9C54-9ED139CBC2B2}"/>
            </c:ext>
          </c:extLst>
        </c:ser>
        <c:ser>
          <c:idx val="1"/>
          <c:order val="1"/>
          <c:tx>
            <c:strRef>
              <c:f>Sheet1!$M$45</c:f>
              <c:strCache>
                <c:ptCount val="1"/>
                <c:pt idx="0">
                  <c:v>Engineering</c:v>
                </c:pt>
              </c:strCache>
            </c:strRef>
          </c:tx>
          <c:spPr>
            <a:solidFill>
              <a:srgbClr val="FFC000"/>
            </a:solidFill>
            <a:ln>
              <a:noFill/>
            </a:ln>
            <a:effectLst/>
          </c:spPr>
          <c:invertIfNegative val="0"/>
          <c:cat>
            <c:strRef>
              <c:f>Sheet1!$K$65</c:f>
              <c:strCache>
                <c:ptCount val="1"/>
                <c:pt idx="0">
                  <c:v>SMS Total</c:v>
                </c:pt>
              </c:strCache>
            </c:strRef>
          </c:cat>
          <c:val>
            <c:numRef>
              <c:f>Sheet1!$M$65</c:f>
              <c:numCache>
                <c:formatCode>General</c:formatCode>
                <c:ptCount val="1"/>
                <c:pt idx="0">
                  <c:v>31</c:v>
                </c:pt>
              </c:numCache>
            </c:numRef>
          </c:val>
          <c:extLst>
            <c:ext xmlns:c16="http://schemas.microsoft.com/office/drawing/2014/chart" uri="{C3380CC4-5D6E-409C-BE32-E72D297353CC}">
              <c16:uniqueId val="{00000001-9485-4476-9C54-9ED139CBC2B2}"/>
            </c:ext>
          </c:extLst>
        </c:ser>
        <c:ser>
          <c:idx val="2"/>
          <c:order val="2"/>
          <c:tx>
            <c:strRef>
              <c:f>Sheet1!$N$45</c:f>
              <c:strCache>
                <c:ptCount val="1"/>
                <c:pt idx="0">
                  <c:v>Administrative</c:v>
                </c:pt>
              </c:strCache>
            </c:strRef>
          </c:tx>
          <c:spPr>
            <a:solidFill>
              <a:srgbClr val="FFFF00"/>
            </a:solidFill>
            <a:ln>
              <a:noFill/>
            </a:ln>
            <a:effectLst/>
          </c:spPr>
          <c:invertIfNegative val="0"/>
          <c:cat>
            <c:strRef>
              <c:f>Sheet1!$K$65</c:f>
              <c:strCache>
                <c:ptCount val="1"/>
                <c:pt idx="0">
                  <c:v>SMS Total</c:v>
                </c:pt>
              </c:strCache>
            </c:strRef>
          </c:cat>
          <c:val>
            <c:numRef>
              <c:f>Sheet1!$N$65</c:f>
              <c:numCache>
                <c:formatCode>General</c:formatCode>
                <c:ptCount val="1"/>
                <c:pt idx="0">
                  <c:v>17</c:v>
                </c:pt>
              </c:numCache>
            </c:numRef>
          </c:val>
          <c:extLst>
            <c:ext xmlns:c16="http://schemas.microsoft.com/office/drawing/2014/chart" uri="{C3380CC4-5D6E-409C-BE32-E72D297353CC}">
              <c16:uniqueId val="{00000002-9485-4476-9C54-9ED139CBC2B2}"/>
            </c:ext>
          </c:extLst>
        </c:ser>
        <c:ser>
          <c:idx val="3"/>
          <c:order val="3"/>
          <c:tx>
            <c:strRef>
              <c:f>Sheet1!$O$45</c:f>
              <c:strCache>
                <c:ptCount val="1"/>
                <c:pt idx="0">
                  <c:v>PPE or None</c:v>
                </c:pt>
              </c:strCache>
            </c:strRef>
          </c:tx>
          <c:spPr>
            <a:solidFill>
              <a:srgbClr val="92D050"/>
            </a:solidFill>
            <a:ln>
              <a:noFill/>
            </a:ln>
            <a:effectLst/>
          </c:spPr>
          <c:invertIfNegative val="0"/>
          <c:cat>
            <c:strRef>
              <c:f>Sheet1!$K$65</c:f>
              <c:strCache>
                <c:ptCount val="1"/>
                <c:pt idx="0">
                  <c:v>SMS Total</c:v>
                </c:pt>
              </c:strCache>
            </c:strRef>
          </c:cat>
          <c:val>
            <c:numRef>
              <c:f>Sheet1!$O$65</c:f>
              <c:numCache>
                <c:formatCode>General</c:formatCode>
                <c:ptCount val="1"/>
                <c:pt idx="0">
                  <c:v>9</c:v>
                </c:pt>
              </c:numCache>
            </c:numRef>
          </c:val>
          <c:extLst>
            <c:ext xmlns:c16="http://schemas.microsoft.com/office/drawing/2014/chart" uri="{C3380CC4-5D6E-409C-BE32-E72D297353CC}">
              <c16:uniqueId val="{00000003-9485-4476-9C54-9ED139CBC2B2}"/>
            </c:ext>
          </c:extLst>
        </c:ser>
        <c:dLbls>
          <c:showLegendKey val="0"/>
          <c:showVal val="0"/>
          <c:showCatName val="0"/>
          <c:showSerName val="0"/>
          <c:showPercent val="0"/>
          <c:showBubbleSize val="0"/>
        </c:dLbls>
        <c:gapWidth val="50"/>
        <c:overlap val="100"/>
        <c:axId val="1734659535"/>
        <c:axId val="1734656175"/>
      </c:barChart>
      <c:catAx>
        <c:axId val="1734659535"/>
        <c:scaling>
          <c:orientation val="minMax"/>
        </c:scaling>
        <c:delete val="1"/>
        <c:axPos val="b"/>
        <c:numFmt formatCode="General" sourceLinked="1"/>
        <c:majorTickMark val="none"/>
        <c:minorTickMark val="none"/>
        <c:tickLblPos val="nextTo"/>
        <c:crossAx val="1734656175"/>
        <c:crosses val="autoZero"/>
        <c:auto val="1"/>
        <c:lblAlgn val="ctr"/>
        <c:lblOffset val="100"/>
        <c:noMultiLvlLbl val="0"/>
      </c:catAx>
      <c:valAx>
        <c:axId val="1734656175"/>
        <c:scaling>
          <c:orientation val="minMax"/>
        </c:scaling>
        <c:delete val="0"/>
        <c:axPos val="l"/>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73465953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diagrams/_rels/data13.xml.rels><?xml version="1.0" encoding="UTF-8" standalone="yes"?>
<Relationships xmlns="http://schemas.openxmlformats.org/package/2006/relationships"><Relationship Id="rId2" Type="http://schemas.openxmlformats.org/officeDocument/2006/relationships/image" Target="../media/image38.svg"/><Relationship Id="rId1" Type="http://schemas.openxmlformats.org/officeDocument/2006/relationships/image" Target="../media/image37.png"/></Relationships>
</file>

<file path=ppt/diagrams/_rels/data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ata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13.xml.rels><?xml version="1.0" encoding="UTF-8" standalone="yes"?>
<Relationships xmlns="http://schemas.openxmlformats.org/package/2006/relationships"><Relationship Id="rId2" Type="http://schemas.openxmlformats.org/officeDocument/2006/relationships/image" Target="../media/image38.svg"/><Relationship Id="rId1" Type="http://schemas.openxmlformats.org/officeDocument/2006/relationships/image" Target="../media/image37.png"/></Relationships>
</file>

<file path=ppt/diagrams/_rels/drawing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449E73-72B9-4A6C-9C45-C916F4610428}" type="doc">
      <dgm:prSet loTypeId="urn:microsoft.com/office/officeart/2008/layout/LinedList" loCatId="list" qsTypeId="urn:microsoft.com/office/officeart/2005/8/quickstyle/simple2" qsCatId="simple" csTypeId="urn:microsoft.com/office/officeart/2005/8/colors/accent5_1" csCatId="accent5" phldr="1"/>
      <dgm:spPr/>
      <dgm:t>
        <a:bodyPr/>
        <a:lstStyle/>
        <a:p>
          <a:endParaRPr lang="en-US"/>
        </a:p>
      </dgm:t>
    </dgm:pt>
    <dgm:pt modelId="{5FF79DFD-C5C7-4149-83F0-BBEDD392E91F}">
      <dgm:prSet phldrT="[Text]"/>
      <dgm:spPr/>
      <dgm:t>
        <a:bodyPr/>
        <a:lstStyle/>
        <a:p>
          <a:r>
            <a:rPr lang="en-US" b="1" dirty="0">
              <a:solidFill>
                <a:schemeClr val="bg1"/>
              </a:solidFill>
              <a:effectLst/>
              <a:latin typeface="Raleway" pitchFamily="2" charset="0"/>
            </a:rPr>
            <a:t>AGENDA</a:t>
          </a:r>
        </a:p>
      </dgm:t>
    </dgm:pt>
    <dgm:pt modelId="{A8A7D2E8-4A86-41DB-A0B6-E5E8B10BDFB5}" type="parTrans" cxnId="{DB4C87B6-ECA5-4C09-BB79-D7FC6D082EA1}">
      <dgm:prSet/>
      <dgm:spPr/>
      <dgm:t>
        <a:bodyPr/>
        <a:lstStyle/>
        <a:p>
          <a:endParaRPr lang="en-US" b="1" dirty="0">
            <a:solidFill>
              <a:schemeClr val="bg1"/>
            </a:solidFill>
            <a:effectLst>
              <a:outerShdw blurRad="38100" dist="38100" dir="2700000" algn="tl">
                <a:srgbClr val="000000">
                  <a:alpha val="43137"/>
                </a:srgbClr>
              </a:outerShdw>
            </a:effectLst>
            <a:latin typeface="Aptos" panose="020B0004020202020204" pitchFamily="34" charset="0"/>
          </a:endParaRPr>
        </a:p>
      </dgm:t>
    </dgm:pt>
    <dgm:pt modelId="{0EC96B8C-A001-4B53-B601-1AD9479AF430}" type="sibTrans" cxnId="{DB4C87B6-ECA5-4C09-BB79-D7FC6D082EA1}">
      <dgm:prSet/>
      <dgm:spPr/>
      <dgm:t>
        <a:bodyPr/>
        <a:lstStyle/>
        <a:p>
          <a:endParaRPr lang="en-US" b="1" dirty="0">
            <a:solidFill>
              <a:schemeClr val="bg1"/>
            </a:solidFill>
            <a:effectLst>
              <a:outerShdw blurRad="38100" dist="38100" dir="2700000" algn="tl">
                <a:srgbClr val="000000">
                  <a:alpha val="43137"/>
                </a:srgbClr>
              </a:outerShdw>
            </a:effectLst>
            <a:latin typeface="Aptos" panose="020B0004020202020204" pitchFamily="34" charset="0"/>
          </a:endParaRPr>
        </a:p>
      </dgm:t>
    </dgm:pt>
    <dgm:pt modelId="{90B9003C-E0AD-44DF-B9FD-77DF1FE314D2}" type="pres">
      <dgm:prSet presAssocID="{C7449E73-72B9-4A6C-9C45-C916F4610428}" presName="vert0" presStyleCnt="0">
        <dgm:presLayoutVars>
          <dgm:dir/>
          <dgm:animOne val="branch"/>
          <dgm:animLvl val="lvl"/>
        </dgm:presLayoutVars>
      </dgm:prSet>
      <dgm:spPr/>
    </dgm:pt>
    <dgm:pt modelId="{9A108E90-3722-4DAD-9606-A23210A06BAE}" type="pres">
      <dgm:prSet presAssocID="{5FF79DFD-C5C7-4149-83F0-BBEDD392E91F}" presName="thickLine" presStyleLbl="alignNode1" presStyleIdx="0" presStyleCnt="1" custLinFactNeighborX="149"/>
      <dgm:spPr/>
    </dgm:pt>
    <dgm:pt modelId="{09035584-A3E4-485D-9F26-A2F4FBFBFD3A}" type="pres">
      <dgm:prSet presAssocID="{5FF79DFD-C5C7-4149-83F0-BBEDD392E91F}" presName="horz1" presStyleCnt="0"/>
      <dgm:spPr/>
    </dgm:pt>
    <dgm:pt modelId="{7AC5F882-22C4-4F26-AF26-A7544185F1F5}" type="pres">
      <dgm:prSet presAssocID="{5FF79DFD-C5C7-4149-83F0-BBEDD392E91F}" presName="tx1" presStyleLbl="revTx" presStyleIdx="0" presStyleCnt="1"/>
      <dgm:spPr/>
    </dgm:pt>
    <dgm:pt modelId="{3546BE84-A871-4CC9-B24C-ADCB3399CF26}" type="pres">
      <dgm:prSet presAssocID="{5FF79DFD-C5C7-4149-83F0-BBEDD392E91F}" presName="vert1" presStyleCnt="0"/>
      <dgm:spPr/>
    </dgm:pt>
  </dgm:ptLst>
  <dgm:cxnLst>
    <dgm:cxn modelId="{FE00F04A-6CD2-4315-B788-7358CAAD8A39}" type="presOf" srcId="{C7449E73-72B9-4A6C-9C45-C916F4610428}" destId="{90B9003C-E0AD-44DF-B9FD-77DF1FE314D2}" srcOrd="0" destOrd="0" presId="urn:microsoft.com/office/officeart/2008/layout/LinedList"/>
    <dgm:cxn modelId="{323EBE79-E711-487D-82AF-7C7591FB82EF}" type="presOf" srcId="{5FF79DFD-C5C7-4149-83F0-BBEDD392E91F}" destId="{7AC5F882-22C4-4F26-AF26-A7544185F1F5}" srcOrd="0" destOrd="0" presId="urn:microsoft.com/office/officeart/2008/layout/LinedList"/>
    <dgm:cxn modelId="{DB4C87B6-ECA5-4C09-BB79-D7FC6D082EA1}" srcId="{C7449E73-72B9-4A6C-9C45-C916F4610428}" destId="{5FF79DFD-C5C7-4149-83F0-BBEDD392E91F}" srcOrd="0" destOrd="0" parTransId="{A8A7D2E8-4A86-41DB-A0B6-E5E8B10BDFB5}" sibTransId="{0EC96B8C-A001-4B53-B601-1AD9479AF430}"/>
    <dgm:cxn modelId="{2A187280-B3BF-465D-BB91-572C7263AA4E}" type="presParOf" srcId="{90B9003C-E0AD-44DF-B9FD-77DF1FE314D2}" destId="{9A108E90-3722-4DAD-9606-A23210A06BAE}" srcOrd="0" destOrd="0" presId="urn:microsoft.com/office/officeart/2008/layout/LinedList"/>
    <dgm:cxn modelId="{7EE78510-D118-4764-8AB0-2EE35688AE33}" type="presParOf" srcId="{90B9003C-E0AD-44DF-B9FD-77DF1FE314D2}" destId="{09035584-A3E4-485D-9F26-A2F4FBFBFD3A}" srcOrd="1" destOrd="0" presId="urn:microsoft.com/office/officeart/2008/layout/LinedList"/>
    <dgm:cxn modelId="{21D80563-75FD-490B-8CDF-2F72090ACF86}" type="presParOf" srcId="{09035584-A3E4-485D-9F26-A2F4FBFBFD3A}" destId="{7AC5F882-22C4-4F26-AF26-A7544185F1F5}" srcOrd="0" destOrd="0" presId="urn:microsoft.com/office/officeart/2008/layout/LinedList"/>
    <dgm:cxn modelId="{9645F3FE-B6BB-4841-86A4-2F7EB3A0D224}" type="presParOf" srcId="{09035584-A3E4-485D-9F26-A2F4FBFBFD3A}" destId="{3546BE84-A871-4CC9-B24C-ADCB3399CF26}"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F97DC87-C3FA-47C9-8582-43B174DF4D5E}" type="doc">
      <dgm:prSet loTypeId="urn:microsoft.com/office/officeart/2005/8/layout/process1" loCatId="process" qsTypeId="urn:microsoft.com/office/officeart/2005/8/quickstyle/3d3" qsCatId="3D" csTypeId="urn:microsoft.com/office/officeart/2005/8/colors/accent4_3" csCatId="accent4" phldr="1"/>
      <dgm:spPr/>
      <dgm:t>
        <a:bodyPr/>
        <a:lstStyle/>
        <a:p>
          <a:endParaRPr lang="en-US"/>
        </a:p>
      </dgm:t>
    </dgm:pt>
    <dgm:pt modelId="{25BF8AE2-5D49-42E5-BF99-D3819D000DD0}">
      <dgm:prSet custT="1"/>
      <dgm:spPr>
        <a:solidFill>
          <a:srgbClr val="C00000"/>
        </a:solidFill>
      </dgm:spPr>
      <dgm:t>
        <a:bodyPr/>
        <a:lstStyle/>
        <a:p>
          <a:pPr algn="ctr">
            <a:buNone/>
          </a:pPr>
          <a:r>
            <a:rPr lang="en-US" sz="1800" b="1" i="0" u="none" dirty="0">
              <a:effectLst>
                <a:outerShdw blurRad="38100" dist="38100" dir="2700000" algn="tl">
                  <a:srgbClr val="000000">
                    <a:alpha val="43137"/>
                  </a:srgbClr>
                </a:outerShdw>
              </a:effectLst>
            </a:rPr>
            <a:t>Uncontrolled PSIF</a:t>
          </a:r>
          <a:endParaRPr lang="en-US" sz="1800" b="1" dirty="0">
            <a:effectLst>
              <a:outerShdw blurRad="38100" dist="38100" dir="2700000" algn="tl">
                <a:srgbClr val="000000">
                  <a:alpha val="43137"/>
                </a:srgbClr>
              </a:outerShdw>
            </a:effectLst>
          </a:endParaRPr>
        </a:p>
      </dgm:t>
    </dgm:pt>
    <dgm:pt modelId="{2BC0F0B7-B5C0-492C-B63E-25A248A727BE}" type="parTrans" cxnId="{6EF027CA-FB11-4F5B-8D16-E2A7EE3AA79A}">
      <dgm:prSet/>
      <dgm:spPr/>
      <dgm:t>
        <a:bodyPr/>
        <a:lstStyle/>
        <a:p>
          <a:pPr algn="ctr"/>
          <a:endParaRPr lang="en-US" sz="2000" b="1">
            <a:effectLst>
              <a:outerShdw blurRad="38100" dist="38100" dir="2700000" algn="tl">
                <a:srgbClr val="000000">
                  <a:alpha val="43137"/>
                </a:srgbClr>
              </a:outerShdw>
            </a:effectLst>
          </a:endParaRPr>
        </a:p>
      </dgm:t>
    </dgm:pt>
    <dgm:pt modelId="{8BDE8614-D358-4B82-A28B-68BDC9390D8A}" type="sibTrans" cxnId="{6EF027CA-FB11-4F5B-8D16-E2A7EE3AA79A}">
      <dgm:prSet custT="1"/>
      <dgm:spPr/>
      <dgm:t>
        <a:bodyPr/>
        <a:lstStyle/>
        <a:p>
          <a:pPr algn="ctr"/>
          <a:endParaRPr lang="en-US" sz="1600" b="1">
            <a:effectLst>
              <a:outerShdw blurRad="38100" dist="38100" dir="2700000" algn="tl">
                <a:srgbClr val="000000">
                  <a:alpha val="43137"/>
                </a:srgbClr>
              </a:outerShdw>
            </a:effectLst>
          </a:endParaRPr>
        </a:p>
      </dgm:t>
    </dgm:pt>
    <dgm:pt modelId="{22BE1CD7-C160-429A-80E3-E5E7B2F514FF}">
      <dgm:prSet custT="1"/>
      <dgm:spPr>
        <a:solidFill>
          <a:schemeClr val="accent6"/>
        </a:solidFill>
      </dgm:spPr>
      <dgm:t>
        <a:bodyPr/>
        <a:lstStyle/>
        <a:p>
          <a:pPr algn="ctr">
            <a:buNone/>
          </a:pPr>
          <a:r>
            <a:rPr lang="en-US" sz="1800" b="1" i="0" u="none">
              <a:effectLst>
                <a:outerShdw blurRad="38100" dist="38100" dir="2700000" algn="tl">
                  <a:srgbClr val="000000">
                    <a:alpha val="43137"/>
                  </a:srgbClr>
                </a:outerShdw>
              </a:effectLst>
            </a:rPr>
            <a:t>Violation</a:t>
          </a:r>
          <a:endParaRPr lang="en-US" sz="1800" b="1">
            <a:effectLst>
              <a:outerShdw blurRad="38100" dist="38100" dir="2700000" algn="tl">
                <a:srgbClr val="000000">
                  <a:alpha val="43137"/>
                </a:srgbClr>
              </a:outerShdw>
            </a:effectLst>
          </a:endParaRPr>
        </a:p>
      </dgm:t>
    </dgm:pt>
    <dgm:pt modelId="{83776712-2C0A-4DA0-A572-9E7ED3C649EC}" type="parTrans" cxnId="{8456829D-1F6C-4682-A613-0E0C062BDF1A}">
      <dgm:prSet/>
      <dgm:spPr/>
      <dgm:t>
        <a:bodyPr/>
        <a:lstStyle/>
        <a:p>
          <a:pPr algn="ctr"/>
          <a:endParaRPr lang="en-US" sz="2000" b="1">
            <a:effectLst>
              <a:outerShdw blurRad="38100" dist="38100" dir="2700000" algn="tl">
                <a:srgbClr val="000000">
                  <a:alpha val="43137"/>
                </a:srgbClr>
              </a:outerShdw>
            </a:effectLst>
          </a:endParaRPr>
        </a:p>
      </dgm:t>
    </dgm:pt>
    <dgm:pt modelId="{014F8E4E-9AB6-4CC8-8F9B-4F40F2D07F8D}" type="sibTrans" cxnId="{8456829D-1F6C-4682-A613-0E0C062BDF1A}">
      <dgm:prSet custT="1"/>
      <dgm:spPr/>
      <dgm:t>
        <a:bodyPr/>
        <a:lstStyle/>
        <a:p>
          <a:pPr algn="ctr"/>
          <a:endParaRPr lang="en-US" sz="1600" b="1">
            <a:effectLst>
              <a:outerShdw blurRad="38100" dist="38100" dir="2700000" algn="tl">
                <a:srgbClr val="000000">
                  <a:alpha val="43137"/>
                </a:srgbClr>
              </a:outerShdw>
            </a:effectLst>
          </a:endParaRPr>
        </a:p>
      </dgm:t>
    </dgm:pt>
    <dgm:pt modelId="{3AE3A471-F137-477C-A1FA-AEDBFDB1F6DD}">
      <dgm:prSet phldrT="[Text]" custT="1"/>
      <dgm:spPr>
        <a:solidFill>
          <a:schemeClr val="accent3"/>
        </a:solidFill>
        <a:ln>
          <a:solidFill>
            <a:srgbClr val="00B050"/>
          </a:solidFill>
        </a:ln>
      </dgm:spPr>
      <dgm:t>
        <a:bodyPr/>
        <a:lstStyle/>
        <a:p>
          <a:pPr algn="ctr">
            <a:buFont typeface="Arial" panose="020B0604020202020204" pitchFamily="34" charset="0"/>
            <a:buNone/>
          </a:pPr>
          <a:r>
            <a:rPr lang="en-US" sz="1600" b="1" i="0" u="none" dirty="0">
              <a:effectLst>
                <a:outerShdw blurRad="38100" dist="38100" dir="2700000" algn="tl">
                  <a:srgbClr val="000000">
                    <a:alpha val="43137"/>
                  </a:srgbClr>
                </a:outerShdw>
              </a:effectLst>
            </a:rPr>
            <a:t>controls in place prevented the SIF outcome</a:t>
          </a:r>
          <a:endParaRPr lang="en-US" sz="1600" b="1" dirty="0">
            <a:effectLst>
              <a:outerShdw blurRad="38100" dist="38100" dir="2700000" algn="tl">
                <a:srgbClr val="000000">
                  <a:alpha val="43137"/>
                </a:srgbClr>
              </a:outerShdw>
            </a:effectLst>
          </a:endParaRPr>
        </a:p>
      </dgm:t>
    </dgm:pt>
    <dgm:pt modelId="{444ECF1E-3E6C-4C41-A78E-FF11DC7AD26F}" type="parTrans" cxnId="{9201768D-E479-4CC1-97D1-211D1228B892}">
      <dgm:prSet/>
      <dgm:spPr/>
      <dgm:t>
        <a:bodyPr/>
        <a:lstStyle/>
        <a:p>
          <a:pPr algn="ctr"/>
          <a:endParaRPr lang="en-US" sz="2000" b="1">
            <a:effectLst>
              <a:outerShdw blurRad="38100" dist="38100" dir="2700000" algn="tl">
                <a:srgbClr val="000000">
                  <a:alpha val="43137"/>
                </a:srgbClr>
              </a:outerShdw>
            </a:effectLst>
          </a:endParaRPr>
        </a:p>
      </dgm:t>
    </dgm:pt>
    <dgm:pt modelId="{EB84D901-90BB-4AF6-A92F-FFC5944030F7}" type="sibTrans" cxnId="{9201768D-E479-4CC1-97D1-211D1228B892}">
      <dgm:prSet/>
      <dgm:spPr/>
      <dgm:t>
        <a:bodyPr/>
        <a:lstStyle/>
        <a:p>
          <a:pPr algn="ctr"/>
          <a:endParaRPr lang="en-US" sz="2000" b="1">
            <a:effectLst>
              <a:outerShdw blurRad="38100" dist="38100" dir="2700000" algn="tl">
                <a:srgbClr val="000000">
                  <a:alpha val="43137"/>
                </a:srgbClr>
              </a:outerShdw>
            </a:effectLst>
          </a:endParaRPr>
        </a:p>
      </dgm:t>
    </dgm:pt>
    <dgm:pt modelId="{468A23CE-10BE-4B92-8DC3-ACC4FD23BC99}">
      <dgm:prSet custT="1"/>
      <dgm:spPr>
        <a:solidFill>
          <a:srgbClr val="C00000"/>
        </a:solidFill>
      </dgm:spPr>
      <dgm:t>
        <a:bodyPr/>
        <a:lstStyle/>
        <a:p>
          <a:pPr algn="ctr">
            <a:buNone/>
          </a:pPr>
          <a:r>
            <a:rPr lang="en-US" sz="1400" b="1" i="0" u="none" dirty="0">
              <a:effectLst>
                <a:outerShdw blurRad="38100" dist="38100" dir="2700000" algn="tl">
                  <a:srgbClr val="000000">
                    <a:alpha val="43137"/>
                  </a:srgbClr>
                </a:outerShdw>
              </a:effectLst>
            </a:rPr>
            <a:t>there was an absence or lack of controls in place but a SIF did not occur due to luck</a:t>
          </a:r>
          <a:endParaRPr lang="en-US" sz="1400" b="1" dirty="0">
            <a:effectLst>
              <a:outerShdw blurRad="38100" dist="38100" dir="2700000" algn="tl">
                <a:srgbClr val="000000">
                  <a:alpha val="43137"/>
                </a:srgbClr>
              </a:outerShdw>
            </a:effectLst>
          </a:endParaRPr>
        </a:p>
      </dgm:t>
    </dgm:pt>
    <dgm:pt modelId="{07A50037-AD9D-4138-BDAA-5ADF44C42551}" type="parTrans" cxnId="{81B4831A-663E-49BE-9AC8-4F49D784B929}">
      <dgm:prSet/>
      <dgm:spPr/>
      <dgm:t>
        <a:bodyPr/>
        <a:lstStyle/>
        <a:p>
          <a:pPr algn="ctr"/>
          <a:endParaRPr lang="en-US" sz="2000" b="1">
            <a:effectLst>
              <a:outerShdw blurRad="38100" dist="38100" dir="2700000" algn="tl">
                <a:srgbClr val="000000">
                  <a:alpha val="43137"/>
                </a:srgbClr>
              </a:outerShdw>
            </a:effectLst>
          </a:endParaRPr>
        </a:p>
      </dgm:t>
    </dgm:pt>
    <dgm:pt modelId="{359F9F89-DFFA-45CB-8D99-F13275312FEC}" type="sibTrans" cxnId="{81B4831A-663E-49BE-9AC8-4F49D784B929}">
      <dgm:prSet/>
      <dgm:spPr/>
      <dgm:t>
        <a:bodyPr/>
        <a:lstStyle/>
        <a:p>
          <a:pPr algn="ctr"/>
          <a:endParaRPr lang="en-US" sz="2000" b="1">
            <a:effectLst>
              <a:outerShdw blurRad="38100" dist="38100" dir="2700000" algn="tl">
                <a:srgbClr val="000000">
                  <a:alpha val="43137"/>
                </a:srgbClr>
              </a:outerShdw>
            </a:effectLst>
          </a:endParaRPr>
        </a:p>
      </dgm:t>
    </dgm:pt>
    <dgm:pt modelId="{E6B06005-6EB8-4469-9E50-1FF121819661}">
      <dgm:prSet custT="1"/>
      <dgm:spPr>
        <a:solidFill>
          <a:schemeClr val="accent6"/>
        </a:solidFill>
      </dgm:spPr>
      <dgm:t>
        <a:bodyPr/>
        <a:lstStyle/>
        <a:p>
          <a:pPr algn="ctr">
            <a:buNone/>
          </a:pPr>
          <a:r>
            <a:rPr lang="en-US" sz="1400" b="1" i="0" u="none">
              <a:effectLst>
                <a:outerShdw blurRad="38100" dist="38100" dir="2700000" algn="tl">
                  <a:srgbClr val="000000">
                    <a:alpha val="43137"/>
                  </a:srgbClr>
                </a:outerShdw>
              </a:effectLst>
            </a:rPr>
            <a:t>Controls in place were willfully disregarded and due to luck a SIF did not occur</a:t>
          </a:r>
          <a:endParaRPr lang="en-US" sz="1400" b="1">
            <a:effectLst>
              <a:outerShdw blurRad="38100" dist="38100" dir="2700000" algn="tl">
                <a:srgbClr val="000000">
                  <a:alpha val="43137"/>
                </a:srgbClr>
              </a:outerShdw>
            </a:effectLst>
          </a:endParaRPr>
        </a:p>
      </dgm:t>
    </dgm:pt>
    <dgm:pt modelId="{82388B0A-77BD-4EB9-AFEA-5E63DF15CE4E}" type="parTrans" cxnId="{FCD807BF-FD92-4EDA-9A98-53B8A5434043}">
      <dgm:prSet/>
      <dgm:spPr/>
      <dgm:t>
        <a:bodyPr/>
        <a:lstStyle/>
        <a:p>
          <a:pPr algn="ctr"/>
          <a:endParaRPr lang="en-US" sz="2000" b="1">
            <a:effectLst>
              <a:outerShdw blurRad="38100" dist="38100" dir="2700000" algn="tl">
                <a:srgbClr val="000000">
                  <a:alpha val="43137"/>
                </a:srgbClr>
              </a:outerShdw>
            </a:effectLst>
          </a:endParaRPr>
        </a:p>
      </dgm:t>
    </dgm:pt>
    <dgm:pt modelId="{1E004072-F507-48BF-924D-F087A3836D9E}" type="sibTrans" cxnId="{FCD807BF-FD92-4EDA-9A98-53B8A5434043}">
      <dgm:prSet/>
      <dgm:spPr/>
      <dgm:t>
        <a:bodyPr/>
        <a:lstStyle/>
        <a:p>
          <a:pPr algn="ctr"/>
          <a:endParaRPr lang="en-US" sz="2000" b="1">
            <a:effectLst>
              <a:outerShdw blurRad="38100" dist="38100" dir="2700000" algn="tl">
                <a:srgbClr val="000000">
                  <a:alpha val="43137"/>
                </a:srgbClr>
              </a:outerShdw>
            </a:effectLst>
          </a:endParaRPr>
        </a:p>
      </dgm:t>
    </dgm:pt>
    <dgm:pt modelId="{5788B2E6-AB83-443A-928B-7F3D82F686E1}">
      <dgm:prSet phldrT="[Text]" custT="1"/>
      <dgm:spPr>
        <a:solidFill>
          <a:schemeClr val="accent3"/>
        </a:solidFill>
        <a:ln>
          <a:solidFill>
            <a:srgbClr val="00B050"/>
          </a:solidFill>
        </a:ln>
      </dgm:spPr>
      <dgm:t>
        <a:bodyPr/>
        <a:lstStyle/>
        <a:p>
          <a:pPr algn="ctr">
            <a:buFont typeface="Arial" panose="020B0604020202020204" pitchFamily="34" charset="0"/>
            <a:buChar char="•"/>
          </a:pPr>
          <a:r>
            <a:rPr lang="en-US" sz="1800" b="1" i="0" u="none">
              <a:effectLst>
                <a:outerShdw blurRad="38100" dist="38100" dir="2700000" algn="tl">
                  <a:srgbClr val="000000">
                    <a:alpha val="43137"/>
                  </a:srgbClr>
                </a:outerShdw>
              </a:effectLst>
            </a:rPr>
            <a:t>Controlled PSIF</a:t>
          </a:r>
          <a:endParaRPr lang="en-US" sz="1800" b="1">
            <a:effectLst>
              <a:outerShdw blurRad="38100" dist="38100" dir="2700000" algn="tl">
                <a:srgbClr val="000000">
                  <a:alpha val="43137"/>
                </a:srgbClr>
              </a:outerShdw>
            </a:effectLst>
          </a:endParaRPr>
        </a:p>
      </dgm:t>
    </dgm:pt>
    <dgm:pt modelId="{19F67137-B6C7-4478-A02A-72EADB16996F}" type="parTrans" cxnId="{0722BBD5-23A5-4AB9-85A0-120CCAB3C258}">
      <dgm:prSet/>
      <dgm:spPr/>
      <dgm:t>
        <a:bodyPr/>
        <a:lstStyle/>
        <a:p>
          <a:endParaRPr lang="en-US" sz="2000" b="1">
            <a:effectLst>
              <a:outerShdw blurRad="38100" dist="38100" dir="2700000" algn="tl">
                <a:srgbClr val="000000">
                  <a:alpha val="43137"/>
                </a:srgbClr>
              </a:outerShdw>
            </a:effectLst>
          </a:endParaRPr>
        </a:p>
      </dgm:t>
    </dgm:pt>
    <dgm:pt modelId="{6B41BDF7-5DB2-4F66-80B6-15151CAB8055}" type="sibTrans" cxnId="{0722BBD5-23A5-4AB9-85A0-120CCAB3C258}">
      <dgm:prSet custT="1"/>
      <dgm:spPr>
        <a:solidFill>
          <a:schemeClr val="accent1"/>
        </a:solidFill>
      </dgm:spPr>
      <dgm:t>
        <a:bodyPr/>
        <a:lstStyle/>
        <a:p>
          <a:endParaRPr lang="en-US" sz="1600" b="1">
            <a:effectLst>
              <a:outerShdw blurRad="38100" dist="38100" dir="2700000" algn="tl">
                <a:srgbClr val="000000">
                  <a:alpha val="43137"/>
                </a:srgbClr>
              </a:outerShdw>
            </a:effectLst>
          </a:endParaRPr>
        </a:p>
      </dgm:t>
    </dgm:pt>
    <dgm:pt modelId="{500653A9-9ACC-4A30-BB4B-8610F9AE6E34}" type="pres">
      <dgm:prSet presAssocID="{DF97DC87-C3FA-47C9-8582-43B174DF4D5E}" presName="Name0" presStyleCnt="0">
        <dgm:presLayoutVars>
          <dgm:dir/>
          <dgm:resizeHandles val="exact"/>
        </dgm:presLayoutVars>
      </dgm:prSet>
      <dgm:spPr/>
    </dgm:pt>
    <dgm:pt modelId="{CE646409-C2E9-40DB-8278-D313D5C019B0}" type="pres">
      <dgm:prSet presAssocID="{5788B2E6-AB83-443A-928B-7F3D82F686E1}" presName="node" presStyleLbl="node1" presStyleIdx="0" presStyleCnt="3">
        <dgm:presLayoutVars>
          <dgm:bulletEnabled val="1"/>
        </dgm:presLayoutVars>
      </dgm:prSet>
      <dgm:spPr/>
    </dgm:pt>
    <dgm:pt modelId="{75D6BD8A-C6A7-4823-BA61-570D232B146E}" type="pres">
      <dgm:prSet presAssocID="{6B41BDF7-5DB2-4F66-80B6-15151CAB8055}" presName="sibTrans" presStyleLbl="sibTrans2D1" presStyleIdx="0" presStyleCnt="2"/>
      <dgm:spPr/>
    </dgm:pt>
    <dgm:pt modelId="{73D86F46-3352-4A81-A545-E4512A02A2A7}" type="pres">
      <dgm:prSet presAssocID="{6B41BDF7-5DB2-4F66-80B6-15151CAB8055}" presName="connectorText" presStyleLbl="sibTrans2D1" presStyleIdx="0" presStyleCnt="2"/>
      <dgm:spPr/>
    </dgm:pt>
    <dgm:pt modelId="{3DC89AAA-628F-4D72-B763-C9E6CD6293E7}" type="pres">
      <dgm:prSet presAssocID="{22BE1CD7-C160-429A-80E3-E5E7B2F514FF}" presName="node" presStyleLbl="node1" presStyleIdx="1" presStyleCnt="3">
        <dgm:presLayoutVars>
          <dgm:bulletEnabled val="1"/>
        </dgm:presLayoutVars>
      </dgm:prSet>
      <dgm:spPr/>
    </dgm:pt>
    <dgm:pt modelId="{D3B19295-5E79-42D4-90A1-728C20ABD401}" type="pres">
      <dgm:prSet presAssocID="{014F8E4E-9AB6-4CC8-8F9B-4F40F2D07F8D}" presName="sibTrans" presStyleLbl="sibTrans2D1" presStyleIdx="1" presStyleCnt="2"/>
      <dgm:spPr/>
    </dgm:pt>
    <dgm:pt modelId="{235D4917-9503-4EB9-A2CB-3D879A5A1E63}" type="pres">
      <dgm:prSet presAssocID="{014F8E4E-9AB6-4CC8-8F9B-4F40F2D07F8D}" presName="connectorText" presStyleLbl="sibTrans2D1" presStyleIdx="1" presStyleCnt="2"/>
      <dgm:spPr/>
    </dgm:pt>
    <dgm:pt modelId="{7B691410-BE08-4503-A151-A807D164BF5B}" type="pres">
      <dgm:prSet presAssocID="{25BF8AE2-5D49-42E5-BF99-D3819D000DD0}" presName="node" presStyleLbl="node1" presStyleIdx="2" presStyleCnt="3">
        <dgm:presLayoutVars>
          <dgm:bulletEnabled val="1"/>
        </dgm:presLayoutVars>
      </dgm:prSet>
      <dgm:spPr/>
    </dgm:pt>
  </dgm:ptLst>
  <dgm:cxnLst>
    <dgm:cxn modelId="{3C7F0F17-9436-4BB1-A59E-57E2548D0DBF}" type="presOf" srcId="{6B41BDF7-5DB2-4F66-80B6-15151CAB8055}" destId="{73D86F46-3352-4A81-A545-E4512A02A2A7}" srcOrd="1" destOrd="0" presId="urn:microsoft.com/office/officeart/2005/8/layout/process1"/>
    <dgm:cxn modelId="{81B4831A-663E-49BE-9AC8-4F49D784B929}" srcId="{25BF8AE2-5D49-42E5-BF99-D3819D000DD0}" destId="{468A23CE-10BE-4B92-8DC3-ACC4FD23BC99}" srcOrd="0" destOrd="0" parTransId="{07A50037-AD9D-4138-BDAA-5ADF44C42551}" sibTransId="{359F9F89-DFFA-45CB-8D99-F13275312FEC}"/>
    <dgm:cxn modelId="{FDF0586E-4C73-47C7-8DE4-B51FFE58BAC4}" type="presOf" srcId="{22BE1CD7-C160-429A-80E3-E5E7B2F514FF}" destId="{3DC89AAA-628F-4D72-B763-C9E6CD6293E7}" srcOrd="0" destOrd="0" presId="urn:microsoft.com/office/officeart/2005/8/layout/process1"/>
    <dgm:cxn modelId="{3BC07A6E-B66B-4D02-99D4-BFC2A8BB2D02}" type="presOf" srcId="{468A23CE-10BE-4B92-8DC3-ACC4FD23BC99}" destId="{7B691410-BE08-4503-A151-A807D164BF5B}" srcOrd="0" destOrd="1" presId="urn:microsoft.com/office/officeart/2005/8/layout/process1"/>
    <dgm:cxn modelId="{72EFAF8B-A7BB-4564-B11F-63AED02D8479}" type="presOf" srcId="{5788B2E6-AB83-443A-928B-7F3D82F686E1}" destId="{CE646409-C2E9-40DB-8278-D313D5C019B0}" srcOrd="0" destOrd="0" presId="urn:microsoft.com/office/officeart/2005/8/layout/process1"/>
    <dgm:cxn modelId="{9201768D-E479-4CC1-97D1-211D1228B892}" srcId="{5788B2E6-AB83-443A-928B-7F3D82F686E1}" destId="{3AE3A471-F137-477C-A1FA-AEDBFDB1F6DD}" srcOrd="0" destOrd="0" parTransId="{444ECF1E-3E6C-4C41-A78E-FF11DC7AD26F}" sibTransId="{EB84D901-90BB-4AF6-A92F-FFC5944030F7}"/>
    <dgm:cxn modelId="{8456829D-1F6C-4682-A613-0E0C062BDF1A}" srcId="{DF97DC87-C3FA-47C9-8582-43B174DF4D5E}" destId="{22BE1CD7-C160-429A-80E3-E5E7B2F514FF}" srcOrd="1" destOrd="0" parTransId="{83776712-2C0A-4DA0-A572-9E7ED3C649EC}" sibTransId="{014F8E4E-9AB6-4CC8-8F9B-4F40F2D07F8D}"/>
    <dgm:cxn modelId="{B0A53FA1-5440-4854-B198-6CF236E1D952}" type="presOf" srcId="{25BF8AE2-5D49-42E5-BF99-D3819D000DD0}" destId="{7B691410-BE08-4503-A151-A807D164BF5B}" srcOrd="0" destOrd="0" presId="urn:microsoft.com/office/officeart/2005/8/layout/process1"/>
    <dgm:cxn modelId="{4B8CAAB4-B6E5-4C31-8E6D-91D4F6AC2300}" type="presOf" srcId="{DF97DC87-C3FA-47C9-8582-43B174DF4D5E}" destId="{500653A9-9ACC-4A30-BB4B-8610F9AE6E34}" srcOrd="0" destOrd="0" presId="urn:microsoft.com/office/officeart/2005/8/layout/process1"/>
    <dgm:cxn modelId="{8CBBE8BA-499F-487D-9028-431A26A020EA}" type="presOf" srcId="{014F8E4E-9AB6-4CC8-8F9B-4F40F2D07F8D}" destId="{235D4917-9503-4EB9-A2CB-3D879A5A1E63}" srcOrd="1" destOrd="0" presId="urn:microsoft.com/office/officeart/2005/8/layout/process1"/>
    <dgm:cxn modelId="{FCD807BF-FD92-4EDA-9A98-53B8A5434043}" srcId="{22BE1CD7-C160-429A-80E3-E5E7B2F514FF}" destId="{E6B06005-6EB8-4469-9E50-1FF121819661}" srcOrd="0" destOrd="0" parTransId="{82388B0A-77BD-4EB9-AFEA-5E63DF15CE4E}" sibTransId="{1E004072-F507-48BF-924D-F087A3836D9E}"/>
    <dgm:cxn modelId="{6EF027CA-FB11-4F5B-8D16-E2A7EE3AA79A}" srcId="{DF97DC87-C3FA-47C9-8582-43B174DF4D5E}" destId="{25BF8AE2-5D49-42E5-BF99-D3819D000DD0}" srcOrd="2" destOrd="0" parTransId="{2BC0F0B7-B5C0-492C-B63E-25A248A727BE}" sibTransId="{8BDE8614-D358-4B82-A28B-68BDC9390D8A}"/>
    <dgm:cxn modelId="{3AED9ACE-1769-49BE-9A43-6857CE7DEDDA}" type="presOf" srcId="{3AE3A471-F137-477C-A1FA-AEDBFDB1F6DD}" destId="{CE646409-C2E9-40DB-8278-D313D5C019B0}" srcOrd="0" destOrd="1" presId="urn:microsoft.com/office/officeart/2005/8/layout/process1"/>
    <dgm:cxn modelId="{0722BBD5-23A5-4AB9-85A0-120CCAB3C258}" srcId="{DF97DC87-C3FA-47C9-8582-43B174DF4D5E}" destId="{5788B2E6-AB83-443A-928B-7F3D82F686E1}" srcOrd="0" destOrd="0" parTransId="{19F67137-B6C7-4478-A02A-72EADB16996F}" sibTransId="{6B41BDF7-5DB2-4F66-80B6-15151CAB8055}"/>
    <dgm:cxn modelId="{4F6EBCD9-E422-4836-B660-15E7D8EA3B8B}" type="presOf" srcId="{E6B06005-6EB8-4469-9E50-1FF121819661}" destId="{3DC89AAA-628F-4D72-B763-C9E6CD6293E7}" srcOrd="0" destOrd="1" presId="urn:microsoft.com/office/officeart/2005/8/layout/process1"/>
    <dgm:cxn modelId="{859EA7E1-086C-455B-AD45-878BBB24CFCF}" type="presOf" srcId="{6B41BDF7-5DB2-4F66-80B6-15151CAB8055}" destId="{75D6BD8A-C6A7-4823-BA61-570D232B146E}" srcOrd="0" destOrd="0" presId="urn:microsoft.com/office/officeart/2005/8/layout/process1"/>
    <dgm:cxn modelId="{2C5EA8ED-251C-47D1-B3D4-D35EB14610DD}" type="presOf" srcId="{014F8E4E-9AB6-4CC8-8F9B-4F40F2D07F8D}" destId="{D3B19295-5E79-42D4-90A1-728C20ABD401}" srcOrd="0" destOrd="0" presId="urn:microsoft.com/office/officeart/2005/8/layout/process1"/>
    <dgm:cxn modelId="{09372BB9-54CF-42DD-87AE-4EB0F33B0FD0}" type="presParOf" srcId="{500653A9-9ACC-4A30-BB4B-8610F9AE6E34}" destId="{CE646409-C2E9-40DB-8278-D313D5C019B0}" srcOrd="0" destOrd="0" presId="urn:microsoft.com/office/officeart/2005/8/layout/process1"/>
    <dgm:cxn modelId="{FF595BB1-29F3-4185-8D62-73556F4C76E0}" type="presParOf" srcId="{500653A9-9ACC-4A30-BB4B-8610F9AE6E34}" destId="{75D6BD8A-C6A7-4823-BA61-570D232B146E}" srcOrd="1" destOrd="0" presId="urn:microsoft.com/office/officeart/2005/8/layout/process1"/>
    <dgm:cxn modelId="{57294C11-F0E8-4C63-BE37-E5D9927DFFB7}" type="presParOf" srcId="{75D6BD8A-C6A7-4823-BA61-570D232B146E}" destId="{73D86F46-3352-4A81-A545-E4512A02A2A7}" srcOrd="0" destOrd="0" presId="urn:microsoft.com/office/officeart/2005/8/layout/process1"/>
    <dgm:cxn modelId="{CE88E292-0247-4A3B-ADCD-5D0D6518C8D4}" type="presParOf" srcId="{500653A9-9ACC-4A30-BB4B-8610F9AE6E34}" destId="{3DC89AAA-628F-4D72-B763-C9E6CD6293E7}" srcOrd="2" destOrd="0" presId="urn:microsoft.com/office/officeart/2005/8/layout/process1"/>
    <dgm:cxn modelId="{8A0B42F4-C5E5-4732-8E7F-DEEF9349F0B0}" type="presParOf" srcId="{500653A9-9ACC-4A30-BB4B-8610F9AE6E34}" destId="{D3B19295-5E79-42D4-90A1-728C20ABD401}" srcOrd="3" destOrd="0" presId="urn:microsoft.com/office/officeart/2005/8/layout/process1"/>
    <dgm:cxn modelId="{88D4466C-981F-4BC1-A9AB-4C9316CC50E7}" type="presParOf" srcId="{D3B19295-5E79-42D4-90A1-728C20ABD401}" destId="{235D4917-9503-4EB9-A2CB-3D879A5A1E63}" srcOrd="0" destOrd="0" presId="urn:microsoft.com/office/officeart/2005/8/layout/process1"/>
    <dgm:cxn modelId="{2BAE4E82-E82A-46AF-931B-2CA6DA917E75}" type="presParOf" srcId="{500653A9-9ACC-4A30-BB4B-8610F9AE6E34}" destId="{7B691410-BE08-4503-A151-A807D164BF5B}" srcOrd="4" destOrd="0" presId="urn:microsoft.com/office/officeart/2005/8/layout/process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7449E73-72B9-4A6C-9C45-C916F4610428}" type="doc">
      <dgm:prSet loTypeId="urn:microsoft.com/office/officeart/2008/layout/LinedList" loCatId="list" qsTypeId="urn:microsoft.com/office/officeart/2005/8/quickstyle/simple2" qsCatId="simple" csTypeId="urn:microsoft.com/office/officeart/2005/8/colors/accent5_1" csCatId="accent5" phldr="1"/>
      <dgm:spPr/>
      <dgm:t>
        <a:bodyPr/>
        <a:lstStyle/>
        <a:p>
          <a:endParaRPr lang="en-US"/>
        </a:p>
      </dgm:t>
    </dgm:pt>
    <dgm:pt modelId="{5FF79DFD-C5C7-4149-83F0-BBEDD392E91F}">
      <dgm:prSet phldrT="[Text]"/>
      <dgm:spPr/>
      <dgm:t>
        <a:bodyPr/>
        <a:lstStyle/>
        <a:p>
          <a:r>
            <a:rPr lang="en-US" b="1" dirty="0">
              <a:effectLst/>
              <a:latin typeface="Raleway" pitchFamily="2" charset="0"/>
            </a:rPr>
            <a:t>STRENGTHENING RISK CONTROLS</a:t>
          </a:r>
        </a:p>
      </dgm:t>
    </dgm:pt>
    <dgm:pt modelId="{A8A7D2E8-4A86-41DB-A0B6-E5E8B10BDFB5}" type="parTrans" cxnId="{DB4C87B6-ECA5-4C09-BB79-D7FC6D082EA1}">
      <dgm:prSet/>
      <dgm:spPr/>
      <dgm:t>
        <a:bodyPr/>
        <a:lstStyle/>
        <a:p>
          <a:endParaRPr lang="en-US" b="1">
            <a:effectLst>
              <a:outerShdw blurRad="38100" dist="38100" dir="2700000" algn="tl">
                <a:srgbClr val="000000">
                  <a:alpha val="43137"/>
                </a:srgbClr>
              </a:outerShdw>
            </a:effectLst>
            <a:latin typeface="Raleway" pitchFamily="2" charset="0"/>
          </a:endParaRPr>
        </a:p>
      </dgm:t>
    </dgm:pt>
    <dgm:pt modelId="{0EC96B8C-A001-4B53-B601-1AD9479AF430}" type="sibTrans" cxnId="{DB4C87B6-ECA5-4C09-BB79-D7FC6D082EA1}">
      <dgm:prSet/>
      <dgm:spPr/>
      <dgm:t>
        <a:bodyPr/>
        <a:lstStyle/>
        <a:p>
          <a:endParaRPr lang="en-US" b="1">
            <a:effectLst>
              <a:outerShdw blurRad="38100" dist="38100" dir="2700000" algn="tl">
                <a:srgbClr val="000000">
                  <a:alpha val="43137"/>
                </a:srgbClr>
              </a:outerShdw>
            </a:effectLst>
            <a:latin typeface="Raleway" pitchFamily="2" charset="0"/>
          </a:endParaRPr>
        </a:p>
      </dgm:t>
    </dgm:pt>
    <dgm:pt modelId="{90B9003C-E0AD-44DF-B9FD-77DF1FE314D2}" type="pres">
      <dgm:prSet presAssocID="{C7449E73-72B9-4A6C-9C45-C916F4610428}" presName="vert0" presStyleCnt="0">
        <dgm:presLayoutVars>
          <dgm:dir/>
          <dgm:animOne val="branch"/>
          <dgm:animLvl val="lvl"/>
        </dgm:presLayoutVars>
      </dgm:prSet>
      <dgm:spPr/>
    </dgm:pt>
    <dgm:pt modelId="{9A108E90-3722-4DAD-9606-A23210A06BAE}" type="pres">
      <dgm:prSet presAssocID="{5FF79DFD-C5C7-4149-83F0-BBEDD392E91F}" presName="thickLine" presStyleLbl="alignNode1" presStyleIdx="0" presStyleCnt="1" custLinFactNeighborX="149"/>
      <dgm:spPr/>
    </dgm:pt>
    <dgm:pt modelId="{09035584-A3E4-485D-9F26-A2F4FBFBFD3A}" type="pres">
      <dgm:prSet presAssocID="{5FF79DFD-C5C7-4149-83F0-BBEDD392E91F}" presName="horz1" presStyleCnt="0"/>
      <dgm:spPr/>
    </dgm:pt>
    <dgm:pt modelId="{7AC5F882-22C4-4F26-AF26-A7544185F1F5}" type="pres">
      <dgm:prSet presAssocID="{5FF79DFD-C5C7-4149-83F0-BBEDD392E91F}" presName="tx1" presStyleLbl="revTx" presStyleIdx="0" presStyleCnt="1"/>
      <dgm:spPr/>
    </dgm:pt>
    <dgm:pt modelId="{3546BE84-A871-4CC9-B24C-ADCB3399CF26}" type="pres">
      <dgm:prSet presAssocID="{5FF79DFD-C5C7-4149-83F0-BBEDD392E91F}" presName="vert1" presStyleCnt="0"/>
      <dgm:spPr/>
    </dgm:pt>
  </dgm:ptLst>
  <dgm:cxnLst>
    <dgm:cxn modelId="{FE00F04A-6CD2-4315-B788-7358CAAD8A39}" type="presOf" srcId="{C7449E73-72B9-4A6C-9C45-C916F4610428}" destId="{90B9003C-E0AD-44DF-B9FD-77DF1FE314D2}" srcOrd="0" destOrd="0" presId="urn:microsoft.com/office/officeart/2008/layout/LinedList"/>
    <dgm:cxn modelId="{323EBE79-E711-487D-82AF-7C7591FB82EF}" type="presOf" srcId="{5FF79DFD-C5C7-4149-83F0-BBEDD392E91F}" destId="{7AC5F882-22C4-4F26-AF26-A7544185F1F5}" srcOrd="0" destOrd="0" presId="urn:microsoft.com/office/officeart/2008/layout/LinedList"/>
    <dgm:cxn modelId="{DB4C87B6-ECA5-4C09-BB79-D7FC6D082EA1}" srcId="{C7449E73-72B9-4A6C-9C45-C916F4610428}" destId="{5FF79DFD-C5C7-4149-83F0-BBEDD392E91F}" srcOrd="0" destOrd="0" parTransId="{A8A7D2E8-4A86-41DB-A0B6-E5E8B10BDFB5}" sibTransId="{0EC96B8C-A001-4B53-B601-1AD9479AF430}"/>
    <dgm:cxn modelId="{2A187280-B3BF-465D-BB91-572C7263AA4E}" type="presParOf" srcId="{90B9003C-E0AD-44DF-B9FD-77DF1FE314D2}" destId="{9A108E90-3722-4DAD-9606-A23210A06BAE}" srcOrd="0" destOrd="0" presId="urn:microsoft.com/office/officeart/2008/layout/LinedList"/>
    <dgm:cxn modelId="{7EE78510-D118-4764-8AB0-2EE35688AE33}" type="presParOf" srcId="{90B9003C-E0AD-44DF-B9FD-77DF1FE314D2}" destId="{09035584-A3E4-485D-9F26-A2F4FBFBFD3A}" srcOrd="1" destOrd="0" presId="urn:microsoft.com/office/officeart/2008/layout/LinedList"/>
    <dgm:cxn modelId="{21D80563-75FD-490B-8CDF-2F72090ACF86}" type="presParOf" srcId="{09035584-A3E4-485D-9F26-A2F4FBFBFD3A}" destId="{7AC5F882-22C4-4F26-AF26-A7544185F1F5}" srcOrd="0" destOrd="0" presId="urn:microsoft.com/office/officeart/2008/layout/LinedList"/>
    <dgm:cxn modelId="{9645F3FE-B6BB-4841-86A4-2F7EB3A0D224}" type="presParOf" srcId="{09035584-A3E4-485D-9F26-A2F4FBFBFD3A}" destId="{3546BE84-A871-4CC9-B24C-ADCB3399CF2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7449E73-72B9-4A6C-9C45-C916F4610428}" type="doc">
      <dgm:prSet loTypeId="urn:microsoft.com/office/officeart/2008/layout/LinedList" loCatId="list" qsTypeId="urn:microsoft.com/office/officeart/2005/8/quickstyle/simple2" qsCatId="simple" csTypeId="urn:microsoft.com/office/officeart/2005/8/colors/accent5_1" csCatId="accent5" phldr="1"/>
      <dgm:spPr/>
      <dgm:t>
        <a:bodyPr/>
        <a:lstStyle/>
        <a:p>
          <a:endParaRPr lang="en-US"/>
        </a:p>
      </dgm:t>
    </dgm:pt>
    <dgm:pt modelId="{5FF79DFD-C5C7-4149-83F0-BBEDD392E91F}">
      <dgm:prSet phldrT="[Text]"/>
      <dgm:spPr/>
      <dgm:t>
        <a:bodyPr/>
        <a:lstStyle/>
        <a:p>
          <a:r>
            <a:rPr lang="en-US" b="1" dirty="0">
              <a:effectLst/>
              <a:latin typeface="Raleway" pitchFamily="2" charset="0"/>
            </a:rPr>
            <a:t>STRENGTHENING RISK CONTROLS</a:t>
          </a:r>
        </a:p>
      </dgm:t>
    </dgm:pt>
    <dgm:pt modelId="{A8A7D2E8-4A86-41DB-A0B6-E5E8B10BDFB5}" type="parTrans" cxnId="{DB4C87B6-ECA5-4C09-BB79-D7FC6D082EA1}">
      <dgm:prSet/>
      <dgm:spPr/>
      <dgm:t>
        <a:bodyPr/>
        <a:lstStyle/>
        <a:p>
          <a:endParaRPr lang="en-US" b="1" dirty="0">
            <a:effectLst>
              <a:outerShdw blurRad="38100" dist="38100" dir="2700000" algn="tl">
                <a:srgbClr val="000000">
                  <a:alpha val="43137"/>
                </a:srgbClr>
              </a:outerShdw>
            </a:effectLst>
            <a:latin typeface="Raleway" pitchFamily="2" charset="0"/>
          </a:endParaRPr>
        </a:p>
      </dgm:t>
    </dgm:pt>
    <dgm:pt modelId="{0EC96B8C-A001-4B53-B601-1AD9479AF430}" type="sibTrans" cxnId="{DB4C87B6-ECA5-4C09-BB79-D7FC6D082EA1}">
      <dgm:prSet/>
      <dgm:spPr/>
      <dgm:t>
        <a:bodyPr/>
        <a:lstStyle/>
        <a:p>
          <a:endParaRPr lang="en-US" b="1" dirty="0">
            <a:effectLst>
              <a:outerShdw blurRad="38100" dist="38100" dir="2700000" algn="tl">
                <a:srgbClr val="000000">
                  <a:alpha val="43137"/>
                </a:srgbClr>
              </a:outerShdw>
            </a:effectLst>
            <a:latin typeface="Raleway" pitchFamily="2" charset="0"/>
          </a:endParaRPr>
        </a:p>
      </dgm:t>
    </dgm:pt>
    <dgm:pt modelId="{90B9003C-E0AD-44DF-B9FD-77DF1FE314D2}" type="pres">
      <dgm:prSet presAssocID="{C7449E73-72B9-4A6C-9C45-C916F4610428}" presName="vert0" presStyleCnt="0">
        <dgm:presLayoutVars>
          <dgm:dir/>
          <dgm:animOne val="branch"/>
          <dgm:animLvl val="lvl"/>
        </dgm:presLayoutVars>
      </dgm:prSet>
      <dgm:spPr/>
    </dgm:pt>
    <dgm:pt modelId="{9A108E90-3722-4DAD-9606-A23210A06BAE}" type="pres">
      <dgm:prSet presAssocID="{5FF79DFD-C5C7-4149-83F0-BBEDD392E91F}" presName="thickLine" presStyleLbl="alignNode1" presStyleIdx="0" presStyleCnt="1" custLinFactNeighborX="149"/>
      <dgm:spPr/>
    </dgm:pt>
    <dgm:pt modelId="{09035584-A3E4-485D-9F26-A2F4FBFBFD3A}" type="pres">
      <dgm:prSet presAssocID="{5FF79DFD-C5C7-4149-83F0-BBEDD392E91F}" presName="horz1" presStyleCnt="0"/>
      <dgm:spPr/>
    </dgm:pt>
    <dgm:pt modelId="{7AC5F882-22C4-4F26-AF26-A7544185F1F5}" type="pres">
      <dgm:prSet presAssocID="{5FF79DFD-C5C7-4149-83F0-BBEDD392E91F}" presName="tx1" presStyleLbl="revTx" presStyleIdx="0" presStyleCnt="1"/>
      <dgm:spPr/>
    </dgm:pt>
    <dgm:pt modelId="{3546BE84-A871-4CC9-B24C-ADCB3399CF26}" type="pres">
      <dgm:prSet presAssocID="{5FF79DFD-C5C7-4149-83F0-BBEDD392E91F}" presName="vert1" presStyleCnt="0"/>
      <dgm:spPr/>
    </dgm:pt>
  </dgm:ptLst>
  <dgm:cxnLst>
    <dgm:cxn modelId="{FE00F04A-6CD2-4315-B788-7358CAAD8A39}" type="presOf" srcId="{C7449E73-72B9-4A6C-9C45-C916F4610428}" destId="{90B9003C-E0AD-44DF-B9FD-77DF1FE314D2}" srcOrd="0" destOrd="0" presId="urn:microsoft.com/office/officeart/2008/layout/LinedList"/>
    <dgm:cxn modelId="{323EBE79-E711-487D-82AF-7C7591FB82EF}" type="presOf" srcId="{5FF79DFD-C5C7-4149-83F0-BBEDD392E91F}" destId="{7AC5F882-22C4-4F26-AF26-A7544185F1F5}" srcOrd="0" destOrd="0" presId="urn:microsoft.com/office/officeart/2008/layout/LinedList"/>
    <dgm:cxn modelId="{DB4C87B6-ECA5-4C09-BB79-D7FC6D082EA1}" srcId="{C7449E73-72B9-4A6C-9C45-C916F4610428}" destId="{5FF79DFD-C5C7-4149-83F0-BBEDD392E91F}" srcOrd="0" destOrd="0" parTransId="{A8A7D2E8-4A86-41DB-A0B6-E5E8B10BDFB5}" sibTransId="{0EC96B8C-A001-4B53-B601-1AD9479AF430}"/>
    <dgm:cxn modelId="{2A187280-B3BF-465D-BB91-572C7263AA4E}" type="presParOf" srcId="{90B9003C-E0AD-44DF-B9FD-77DF1FE314D2}" destId="{9A108E90-3722-4DAD-9606-A23210A06BAE}" srcOrd="0" destOrd="0" presId="urn:microsoft.com/office/officeart/2008/layout/LinedList"/>
    <dgm:cxn modelId="{7EE78510-D118-4764-8AB0-2EE35688AE33}" type="presParOf" srcId="{90B9003C-E0AD-44DF-B9FD-77DF1FE314D2}" destId="{09035584-A3E4-485D-9F26-A2F4FBFBFD3A}" srcOrd="1" destOrd="0" presId="urn:microsoft.com/office/officeart/2008/layout/LinedList"/>
    <dgm:cxn modelId="{21D80563-75FD-490B-8CDF-2F72090ACF86}" type="presParOf" srcId="{09035584-A3E4-485D-9F26-A2F4FBFBFD3A}" destId="{7AC5F882-22C4-4F26-AF26-A7544185F1F5}" srcOrd="0" destOrd="0" presId="urn:microsoft.com/office/officeart/2008/layout/LinedList"/>
    <dgm:cxn modelId="{9645F3FE-B6BB-4841-86A4-2F7EB3A0D224}" type="presParOf" srcId="{09035584-A3E4-485D-9F26-A2F4FBFBFD3A}" destId="{3546BE84-A871-4CC9-B24C-ADCB3399CF2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11EF547-8A6C-4BBB-B592-5CF3DE5122E4}"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F6A6042E-5D9E-4192-BF56-CDFB0DA83CDE}">
      <dgm:prSet phldrT="[Text]"/>
      <dgm:spPr>
        <a:solidFill>
          <a:schemeClr val="tx1"/>
        </a:solidFill>
      </dgm:spPr>
      <dgm:t>
        <a:bodyPr/>
        <a:lstStyle/>
        <a:p>
          <a:r>
            <a:rPr lang="en-US" b="1" dirty="0">
              <a:effectLst>
                <a:outerShdw blurRad="38100" dist="38100" dir="2700000" algn="tl">
                  <a:srgbClr val="000000">
                    <a:alpha val="43137"/>
                  </a:srgbClr>
                </a:outerShdw>
              </a:effectLst>
            </a:rPr>
            <a:t>Goal – build strong systems for imperfect people</a:t>
          </a:r>
        </a:p>
      </dgm:t>
    </dgm:pt>
    <dgm:pt modelId="{89F24C92-0F54-4E99-9CDD-330F8BBB4651}" type="parTrans" cxnId="{514D97AF-4D8B-43F2-91A0-C7A713126E1A}">
      <dgm:prSet/>
      <dgm:spPr/>
      <dgm:t>
        <a:bodyPr/>
        <a:lstStyle/>
        <a:p>
          <a:endParaRPr lang="en-US" b="1">
            <a:effectLst>
              <a:outerShdw blurRad="38100" dist="38100" dir="2700000" algn="tl">
                <a:srgbClr val="000000">
                  <a:alpha val="43137"/>
                </a:srgbClr>
              </a:outerShdw>
            </a:effectLst>
          </a:endParaRPr>
        </a:p>
      </dgm:t>
    </dgm:pt>
    <dgm:pt modelId="{B415E815-DF13-4F03-9E62-6521547AD866}" type="sibTrans" cxnId="{514D97AF-4D8B-43F2-91A0-C7A713126E1A}">
      <dgm:prSet/>
      <dgm:spPr/>
      <dgm:t>
        <a:bodyPr/>
        <a:lstStyle/>
        <a:p>
          <a:endParaRPr lang="en-US" b="1">
            <a:effectLst>
              <a:outerShdw blurRad="38100" dist="38100" dir="2700000" algn="tl">
                <a:srgbClr val="000000">
                  <a:alpha val="43137"/>
                </a:srgbClr>
              </a:outerShdw>
            </a:effectLst>
          </a:endParaRPr>
        </a:p>
      </dgm:t>
    </dgm:pt>
    <dgm:pt modelId="{4C2404F3-1995-4665-8E08-842698A9D63D}" type="pres">
      <dgm:prSet presAssocID="{511EF547-8A6C-4BBB-B592-5CF3DE5122E4}" presName="linearFlow" presStyleCnt="0">
        <dgm:presLayoutVars>
          <dgm:dir/>
          <dgm:resizeHandles val="exact"/>
        </dgm:presLayoutVars>
      </dgm:prSet>
      <dgm:spPr/>
    </dgm:pt>
    <dgm:pt modelId="{CDBE94C1-1A77-4EF8-9C5B-CAFB68F715B4}" type="pres">
      <dgm:prSet presAssocID="{F6A6042E-5D9E-4192-BF56-CDFB0DA83CDE}" presName="composite" presStyleCnt="0"/>
      <dgm:spPr/>
    </dgm:pt>
    <dgm:pt modelId="{77928737-7CB8-4F75-B1D2-47AFF71B0493}" type="pres">
      <dgm:prSet presAssocID="{F6A6042E-5D9E-4192-BF56-CDFB0DA83CDE}" presName="imgShp" presStyleLbl="fgImgPlace1" presStyleIdx="0" presStyleCnt="1"/>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ullseye with solid fill"/>
        </a:ext>
      </dgm:extLst>
    </dgm:pt>
    <dgm:pt modelId="{A96FE130-8186-4EA7-BD32-C79F4DCC4A7D}" type="pres">
      <dgm:prSet presAssocID="{F6A6042E-5D9E-4192-BF56-CDFB0DA83CDE}" presName="txShp" presStyleLbl="node1" presStyleIdx="0" presStyleCnt="1">
        <dgm:presLayoutVars>
          <dgm:bulletEnabled val="1"/>
        </dgm:presLayoutVars>
      </dgm:prSet>
      <dgm:spPr/>
    </dgm:pt>
  </dgm:ptLst>
  <dgm:cxnLst>
    <dgm:cxn modelId="{C0A94A5B-423C-4C8D-8759-C4D895379A0A}" type="presOf" srcId="{F6A6042E-5D9E-4192-BF56-CDFB0DA83CDE}" destId="{A96FE130-8186-4EA7-BD32-C79F4DCC4A7D}" srcOrd="0" destOrd="0" presId="urn:microsoft.com/office/officeart/2005/8/layout/vList3"/>
    <dgm:cxn modelId="{49734567-228A-40E0-8ABC-23C351BA217E}" type="presOf" srcId="{511EF547-8A6C-4BBB-B592-5CF3DE5122E4}" destId="{4C2404F3-1995-4665-8E08-842698A9D63D}" srcOrd="0" destOrd="0" presId="urn:microsoft.com/office/officeart/2005/8/layout/vList3"/>
    <dgm:cxn modelId="{514D97AF-4D8B-43F2-91A0-C7A713126E1A}" srcId="{511EF547-8A6C-4BBB-B592-5CF3DE5122E4}" destId="{F6A6042E-5D9E-4192-BF56-CDFB0DA83CDE}" srcOrd="0" destOrd="0" parTransId="{89F24C92-0F54-4E99-9CDD-330F8BBB4651}" sibTransId="{B415E815-DF13-4F03-9E62-6521547AD866}"/>
    <dgm:cxn modelId="{925ED420-3615-4CC0-9BFC-D3E56111B135}" type="presParOf" srcId="{4C2404F3-1995-4665-8E08-842698A9D63D}" destId="{CDBE94C1-1A77-4EF8-9C5B-CAFB68F715B4}" srcOrd="0" destOrd="0" presId="urn:microsoft.com/office/officeart/2005/8/layout/vList3"/>
    <dgm:cxn modelId="{B8978DA9-43E7-4F8F-9435-A31A0EC01615}" type="presParOf" srcId="{CDBE94C1-1A77-4EF8-9C5B-CAFB68F715B4}" destId="{77928737-7CB8-4F75-B1D2-47AFF71B0493}" srcOrd="0" destOrd="0" presId="urn:microsoft.com/office/officeart/2005/8/layout/vList3"/>
    <dgm:cxn modelId="{0442B6E4-C86E-4542-8B0E-507EAEEA8CAA}" type="presParOf" srcId="{CDBE94C1-1A77-4EF8-9C5B-CAFB68F715B4}" destId="{A96FE130-8186-4EA7-BD32-C79F4DCC4A7D}" srcOrd="1" destOrd="0" presId="urn:microsoft.com/office/officeart/2005/8/layout/vList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11EF547-8A6C-4BBB-B592-5CF3DE5122E4}" type="doc">
      <dgm:prSet loTypeId="urn:microsoft.com/office/officeart/2005/8/layout/hList7" loCatId="list" qsTypeId="urn:microsoft.com/office/officeart/2005/8/quickstyle/simple1" qsCatId="simple" csTypeId="urn:microsoft.com/office/officeart/2005/8/colors/accent4_2" csCatId="accent4" phldr="1"/>
      <dgm:spPr/>
      <dgm:t>
        <a:bodyPr/>
        <a:lstStyle/>
        <a:p>
          <a:endParaRPr lang="en-US"/>
        </a:p>
      </dgm:t>
    </dgm:pt>
    <dgm:pt modelId="{F6A6042E-5D9E-4192-BF56-CDFB0DA83CDE}">
      <dgm:prSet phldrT="[Text]"/>
      <dgm:spPr/>
      <dgm:t>
        <a:bodyPr/>
        <a:lstStyle/>
        <a:p>
          <a:r>
            <a:rPr lang="en-US" sz="1600" b="1" dirty="0">
              <a:effectLst>
                <a:outerShdw blurRad="38100" dist="38100" dir="2700000" algn="tl">
                  <a:srgbClr val="000000">
                    <a:alpha val="43137"/>
                  </a:srgbClr>
                </a:outerShdw>
              </a:effectLst>
            </a:rPr>
            <a:t>1. Avoid the focus on driving down the number of PSIFs</a:t>
          </a:r>
        </a:p>
      </dgm:t>
    </dgm:pt>
    <dgm:pt modelId="{89F24C92-0F54-4E99-9CDD-330F8BBB4651}" type="parTrans" cxnId="{514D97AF-4D8B-43F2-91A0-C7A713126E1A}">
      <dgm:prSet/>
      <dgm:spPr/>
      <dgm:t>
        <a:bodyPr/>
        <a:lstStyle/>
        <a:p>
          <a:endParaRPr lang="en-US" b="1">
            <a:effectLst>
              <a:outerShdw blurRad="38100" dist="38100" dir="2700000" algn="tl">
                <a:srgbClr val="000000">
                  <a:alpha val="43137"/>
                </a:srgbClr>
              </a:outerShdw>
            </a:effectLst>
          </a:endParaRPr>
        </a:p>
      </dgm:t>
    </dgm:pt>
    <dgm:pt modelId="{B415E815-DF13-4F03-9E62-6521547AD866}" type="sibTrans" cxnId="{514D97AF-4D8B-43F2-91A0-C7A713126E1A}">
      <dgm:prSet/>
      <dgm:spPr/>
      <dgm:t>
        <a:bodyPr/>
        <a:lstStyle/>
        <a:p>
          <a:endParaRPr lang="en-US" b="1">
            <a:effectLst>
              <a:outerShdw blurRad="38100" dist="38100" dir="2700000" algn="tl">
                <a:srgbClr val="000000">
                  <a:alpha val="43137"/>
                </a:srgbClr>
              </a:outerShdw>
            </a:effectLst>
          </a:endParaRPr>
        </a:p>
      </dgm:t>
    </dgm:pt>
    <dgm:pt modelId="{3BCA05FA-9CD7-4748-8C0D-779430E1A758}">
      <dgm:prSet phldrT="[Text]" custT="1"/>
      <dgm:spPr/>
      <dgm:t>
        <a:bodyPr/>
        <a:lstStyle/>
        <a:p>
          <a:r>
            <a:rPr lang="en-US" sz="1400" b="1" dirty="0">
              <a:effectLst>
                <a:outerShdw blurRad="38100" dist="38100" dir="2700000" algn="tl">
                  <a:srgbClr val="000000">
                    <a:alpha val="43137"/>
                  </a:srgbClr>
                </a:outerShdw>
              </a:effectLst>
            </a:rPr>
            <a:t>Use PSIF % and quantities as a leading indicator for insight but be mindful of driving reporting underground</a:t>
          </a:r>
        </a:p>
      </dgm:t>
    </dgm:pt>
    <dgm:pt modelId="{3D96F296-0F15-4ABE-92E7-584B17D92733}" type="parTrans" cxnId="{1C405084-1F17-4EF8-B92F-2243798A9940}">
      <dgm:prSet/>
      <dgm:spPr/>
      <dgm:t>
        <a:bodyPr/>
        <a:lstStyle/>
        <a:p>
          <a:endParaRPr lang="en-US"/>
        </a:p>
      </dgm:t>
    </dgm:pt>
    <dgm:pt modelId="{812E5A7D-4705-450B-A476-FE569CB53A72}" type="sibTrans" cxnId="{1C405084-1F17-4EF8-B92F-2243798A9940}">
      <dgm:prSet/>
      <dgm:spPr/>
      <dgm:t>
        <a:bodyPr/>
        <a:lstStyle/>
        <a:p>
          <a:endParaRPr lang="en-US"/>
        </a:p>
      </dgm:t>
    </dgm:pt>
    <dgm:pt modelId="{2A9409FE-C9E9-46EF-B88E-9762E5DAD6CC}">
      <dgm:prSet phldrT="[Text]"/>
      <dgm:spPr/>
      <dgm:t>
        <a:bodyPr/>
        <a:lstStyle/>
        <a:p>
          <a:r>
            <a:rPr lang="en-US" sz="1600" b="1" dirty="0">
              <a:effectLst>
                <a:outerShdw blurRad="38100" dist="38100" dir="2700000" algn="tl">
                  <a:srgbClr val="000000">
                    <a:alpha val="43137"/>
                  </a:srgbClr>
                </a:outerShdw>
              </a:effectLst>
            </a:rPr>
            <a:t>2. Not all PSIFs are the same</a:t>
          </a:r>
        </a:p>
      </dgm:t>
    </dgm:pt>
    <dgm:pt modelId="{D289174F-511C-400E-8D11-CE0E9769B7EE}" type="parTrans" cxnId="{3FA0D961-A3EC-4095-9C13-9588A26B86E5}">
      <dgm:prSet/>
      <dgm:spPr/>
      <dgm:t>
        <a:bodyPr/>
        <a:lstStyle/>
        <a:p>
          <a:endParaRPr lang="en-US"/>
        </a:p>
      </dgm:t>
    </dgm:pt>
    <dgm:pt modelId="{CDD07D34-CE21-41FE-830E-DD691C70C169}" type="sibTrans" cxnId="{3FA0D961-A3EC-4095-9C13-9588A26B86E5}">
      <dgm:prSet/>
      <dgm:spPr/>
      <dgm:t>
        <a:bodyPr/>
        <a:lstStyle/>
        <a:p>
          <a:endParaRPr lang="en-US"/>
        </a:p>
      </dgm:t>
    </dgm:pt>
    <dgm:pt modelId="{F8179CE1-1270-4E53-A01B-2CE9A1E7FF6B}">
      <dgm:prSet phldrT="[Text]" custT="1"/>
      <dgm:spPr/>
      <dgm:t>
        <a:bodyPr/>
        <a:lstStyle/>
        <a:p>
          <a:r>
            <a:rPr lang="en-US" sz="1400" b="1" dirty="0">
              <a:effectLst>
                <a:outerShdw blurRad="38100" dist="38100" dir="2700000" algn="tl">
                  <a:srgbClr val="000000">
                    <a:alpha val="43137"/>
                  </a:srgbClr>
                </a:outerShdw>
              </a:effectLst>
            </a:rPr>
            <a:t>There are different PSIF scenarios.  Classifications help prioritize investigation response and resources.</a:t>
          </a:r>
        </a:p>
      </dgm:t>
    </dgm:pt>
    <dgm:pt modelId="{B7C76C42-5CAE-41D3-AF97-31E90A3B79E6}" type="parTrans" cxnId="{8AB875C9-E90D-42D6-AD21-94D22A571CAB}">
      <dgm:prSet/>
      <dgm:spPr/>
      <dgm:t>
        <a:bodyPr/>
        <a:lstStyle/>
        <a:p>
          <a:endParaRPr lang="en-US"/>
        </a:p>
      </dgm:t>
    </dgm:pt>
    <dgm:pt modelId="{97457D72-ECDE-4D31-B1DD-98E4B1700724}" type="sibTrans" cxnId="{8AB875C9-E90D-42D6-AD21-94D22A571CAB}">
      <dgm:prSet/>
      <dgm:spPr/>
      <dgm:t>
        <a:bodyPr/>
        <a:lstStyle/>
        <a:p>
          <a:endParaRPr lang="en-US"/>
        </a:p>
      </dgm:t>
    </dgm:pt>
    <dgm:pt modelId="{D51C9D75-5478-4303-9B5B-5E6C2872BBE7}">
      <dgm:prSet phldrT="[Text]" custT="1"/>
      <dgm:spPr/>
      <dgm:t>
        <a:bodyPr/>
        <a:lstStyle/>
        <a:p>
          <a:r>
            <a:rPr lang="en-US" sz="1600" b="1" dirty="0">
              <a:effectLst>
                <a:outerShdw blurRad="38100" dist="38100" dir="2700000" algn="tl">
                  <a:srgbClr val="000000">
                    <a:alpha val="43137"/>
                  </a:srgbClr>
                </a:outerShdw>
              </a:effectLst>
            </a:rPr>
            <a:t>3. The power and value is in the controls</a:t>
          </a:r>
        </a:p>
      </dgm:t>
    </dgm:pt>
    <dgm:pt modelId="{962706FF-4295-45D7-BAE2-9F5D8C69A509}" type="parTrans" cxnId="{3E008D62-51DF-4868-A2EA-1185F43ECC37}">
      <dgm:prSet/>
      <dgm:spPr/>
      <dgm:t>
        <a:bodyPr/>
        <a:lstStyle/>
        <a:p>
          <a:endParaRPr lang="en-US"/>
        </a:p>
      </dgm:t>
    </dgm:pt>
    <dgm:pt modelId="{9719DCDA-E6E1-48BD-997C-4754AEB50E08}" type="sibTrans" cxnId="{3E008D62-51DF-4868-A2EA-1185F43ECC37}">
      <dgm:prSet/>
      <dgm:spPr/>
      <dgm:t>
        <a:bodyPr/>
        <a:lstStyle/>
        <a:p>
          <a:endParaRPr lang="en-US"/>
        </a:p>
      </dgm:t>
    </dgm:pt>
    <dgm:pt modelId="{64BC31B7-DA8E-4F9E-8C9C-F1A9EE4E64BC}">
      <dgm:prSet phldrT="[Text]"/>
      <dgm:spPr/>
      <dgm:t>
        <a:bodyPr/>
        <a:lstStyle/>
        <a:p>
          <a:r>
            <a:rPr lang="en-US" sz="1400" b="1" dirty="0">
              <a:effectLst>
                <a:outerShdw blurRad="38100" dist="38100" dir="2700000" algn="tl">
                  <a:srgbClr val="000000">
                    <a:alpha val="43137"/>
                  </a:srgbClr>
                </a:outerShdw>
              </a:effectLst>
            </a:rPr>
            <a:t>Strong controls build strong systems</a:t>
          </a:r>
        </a:p>
      </dgm:t>
    </dgm:pt>
    <dgm:pt modelId="{36440C73-3C32-43C4-A936-493F942DA5A3}" type="parTrans" cxnId="{FF212BE7-3F54-45DE-9F77-C156B49D0DE4}">
      <dgm:prSet/>
      <dgm:spPr/>
      <dgm:t>
        <a:bodyPr/>
        <a:lstStyle/>
        <a:p>
          <a:endParaRPr lang="en-US"/>
        </a:p>
      </dgm:t>
    </dgm:pt>
    <dgm:pt modelId="{EF719FD7-2C90-4B61-8FAA-7460D45F6711}" type="sibTrans" cxnId="{FF212BE7-3F54-45DE-9F77-C156B49D0DE4}">
      <dgm:prSet/>
      <dgm:spPr/>
      <dgm:t>
        <a:bodyPr/>
        <a:lstStyle/>
        <a:p>
          <a:endParaRPr lang="en-US"/>
        </a:p>
      </dgm:t>
    </dgm:pt>
    <dgm:pt modelId="{F2C1DA5E-B11D-4988-A176-6E82BCE15D82}" type="pres">
      <dgm:prSet presAssocID="{511EF547-8A6C-4BBB-B592-5CF3DE5122E4}" presName="Name0" presStyleCnt="0">
        <dgm:presLayoutVars>
          <dgm:dir/>
          <dgm:resizeHandles val="exact"/>
        </dgm:presLayoutVars>
      </dgm:prSet>
      <dgm:spPr/>
    </dgm:pt>
    <dgm:pt modelId="{4CD77C02-3459-4125-B0D8-B6A476A4B0BD}" type="pres">
      <dgm:prSet presAssocID="{511EF547-8A6C-4BBB-B592-5CF3DE5122E4}" presName="fgShape" presStyleLbl="fgShp" presStyleIdx="0" presStyleCnt="1" custLinFactNeighborX="1234" custLinFactNeighborY="27639"/>
      <dgm:spPr>
        <a:noFill/>
        <a:ln>
          <a:noFill/>
        </a:ln>
      </dgm:spPr>
    </dgm:pt>
    <dgm:pt modelId="{FD159729-DF64-4565-A56D-403C01D20E67}" type="pres">
      <dgm:prSet presAssocID="{511EF547-8A6C-4BBB-B592-5CF3DE5122E4}" presName="linComp" presStyleCnt="0"/>
      <dgm:spPr/>
    </dgm:pt>
    <dgm:pt modelId="{EA317D03-5418-4F2E-A5C4-A3521B317097}" type="pres">
      <dgm:prSet presAssocID="{F6A6042E-5D9E-4192-BF56-CDFB0DA83CDE}" presName="compNode" presStyleCnt="0"/>
      <dgm:spPr/>
    </dgm:pt>
    <dgm:pt modelId="{3FA5EA0A-2325-4014-A766-C0ACD0254A2E}" type="pres">
      <dgm:prSet presAssocID="{F6A6042E-5D9E-4192-BF56-CDFB0DA83CDE}" presName="bkgdShape" presStyleLbl="node1" presStyleIdx="0" presStyleCnt="3"/>
      <dgm:spPr/>
    </dgm:pt>
    <dgm:pt modelId="{20BA3DDA-AEED-4F85-BC71-508D6AF6F82B}" type="pres">
      <dgm:prSet presAssocID="{F6A6042E-5D9E-4192-BF56-CDFB0DA83CDE}" presName="nodeTx" presStyleLbl="node1" presStyleIdx="0" presStyleCnt="3">
        <dgm:presLayoutVars>
          <dgm:bulletEnabled val="1"/>
        </dgm:presLayoutVars>
      </dgm:prSet>
      <dgm:spPr/>
    </dgm:pt>
    <dgm:pt modelId="{48E50416-78DF-4D7D-B306-B71164A0C77F}" type="pres">
      <dgm:prSet presAssocID="{F6A6042E-5D9E-4192-BF56-CDFB0DA83CDE}" presName="invisiNode" presStyleLbl="node1" presStyleIdx="0" presStyleCnt="3"/>
      <dgm:spPr/>
    </dgm:pt>
    <dgm:pt modelId="{DBBF0D38-F97D-4F3D-B720-3FC1A72678E1}" type="pres">
      <dgm:prSet presAssocID="{F6A6042E-5D9E-4192-BF56-CDFB0DA83CDE}" presName="imagNode" presStyleLbl="fgImgPlac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Downward trend graph with solid fill"/>
        </a:ext>
      </dgm:extLst>
    </dgm:pt>
    <dgm:pt modelId="{4894D4F5-557A-4BFF-ABA2-699D70E84B73}" type="pres">
      <dgm:prSet presAssocID="{B415E815-DF13-4F03-9E62-6521547AD866}" presName="sibTrans" presStyleLbl="sibTrans2D1" presStyleIdx="0" presStyleCnt="0"/>
      <dgm:spPr/>
    </dgm:pt>
    <dgm:pt modelId="{A4CCDFE9-6F55-4EC0-9609-386219F79648}" type="pres">
      <dgm:prSet presAssocID="{2A9409FE-C9E9-46EF-B88E-9762E5DAD6CC}" presName="compNode" presStyleCnt="0"/>
      <dgm:spPr/>
    </dgm:pt>
    <dgm:pt modelId="{438E1011-16BE-497C-BC62-610000453A29}" type="pres">
      <dgm:prSet presAssocID="{2A9409FE-C9E9-46EF-B88E-9762E5DAD6CC}" presName="bkgdShape" presStyleLbl="node1" presStyleIdx="1" presStyleCnt="3"/>
      <dgm:spPr/>
    </dgm:pt>
    <dgm:pt modelId="{96D91CCD-B569-4A3A-9A94-240171E2CD41}" type="pres">
      <dgm:prSet presAssocID="{2A9409FE-C9E9-46EF-B88E-9762E5DAD6CC}" presName="nodeTx" presStyleLbl="node1" presStyleIdx="1" presStyleCnt="3">
        <dgm:presLayoutVars>
          <dgm:bulletEnabled val="1"/>
        </dgm:presLayoutVars>
      </dgm:prSet>
      <dgm:spPr/>
    </dgm:pt>
    <dgm:pt modelId="{2DB8FF65-B6F1-4BB5-A6C0-A8FED02A9015}" type="pres">
      <dgm:prSet presAssocID="{2A9409FE-C9E9-46EF-B88E-9762E5DAD6CC}" presName="invisiNode" presStyleLbl="node1" presStyleIdx="1" presStyleCnt="3"/>
      <dgm:spPr/>
    </dgm:pt>
    <dgm:pt modelId="{51BD1FA7-66ED-4041-AFBC-9013BC622CD5}" type="pres">
      <dgm:prSet presAssocID="{2A9409FE-C9E9-46EF-B88E-9762E5DAD6CC}" presName="imagNode" presStyleLbl="fgImgPlac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hecklist with solid fill"/>
        </a:ext>
      </dgm:extLst>
    </dgm:pt>
    <dgm:pt modelId="{B3BE71A7-BB6E-4570-8C97-0DF222AA9E1D}" type="pres">
      <dgm:prSet presAssocID="{CDD07D34-CE21-41FE-830E-DD691C70C169}" presName="sibTrans" presStyleLbl="sibTrans2D1" presStyleIdx="0" presStyleCnt="0"/>
      <dgm:spPr/>
    </dgm:pt>
    <dgm:pt modelId="{EDB99CEE-DB23-4484-92C8-6D756EB48D61}" type="pres">
      <dgm:prSet presAssocID="{D51C9D75-5478-4303-9B5B-5E6C2872BBE7}" presName="compNode" presStyleCnt="0"/>
      <dgm:spPr/>
    </dgm:pt>
    <dgm:pt modelId="{17AD438E-0F04-4AF9-8EBF-38F51D1E7E43}" type="pres">
      <dgm:prSet presAssocID="{D51C9D75-5478-4303-9B5B-5E6C2872BBE7}" presName="bkgdShape" presStyleLbl="node1" presStyleIdx="2" presStyleCnt="3"/>
      <dgm:spPr/>
    </dgm:pt>
    <dgm:pt modelId="{41163AFA-CE7D-446D-88FA-505B563CA6CF}" type="pres">
      <dgm:prSet presAssocID="{D51C9D75-5478-4303-9B5B-5E6C2872BBE7}" presName="nodeTx" presStyleLbl="node1" presStyleIdx="2" presStyleCnt="3">
        <dgm:presLayoutVars>
          <dgm:bulletEnabled val="1"/>
        </dgm:presLayoutVars>
      </dgm:prSet>
      <dgm:spPr/>
    </dgm:pt>
    <dgm:pt modelId="{2860AD06-3DA4-4CB1-9A54-86CD3DF155FD}" type="pres">
      <dgm:prSet presAssocID="{D51C9D75-5478-4303-9B5B-5E6C2872BBE7}" presName="invisiNode" presStyleLbl="node1" presStyleIdx="2" presStyleCnt="3"/>
      <dgm:spPr/>
    </dgm:pt>
    <dgm:pt modelId="{138CE8BC-085C-491B-AEF0-E2D9414BC64E}" type="pres">
      <dgm:prSet presAssocID="{D51C9D75-5478-4303-9B5B-5E6C2872BBE7}" presName="imagNode" presStyleLbl="fgImgPlac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lueprint with solid fill"/>
        </a:ext>
      </dgm:extLst>
    </dgm:pt>
  </dgm:ptLst>
  <dgm:cxnLst>
    <dgm:cxn modelId="{1B48850C-C900-4919-A375-4861154F1964}" type="presOf" srcId="{CDD07D34-CE21-41FE-830E-DD691C70C169}" destId="{B3BE71A7-BB6E-4570-8C97-0DF222AA9E1D}" srcOrd="0" destOrd="0" presId="urn:microsoft.com/office/officeart/2005/8/layout/hList7"/>
    <dgm:cxn modelId="{79D95E1F-D3B4-47C1-B4C5-889857EB480E}" type="presOf" srcId="{B415E815-DF13-4F03-9E62-6521547AD866}" destId="{4894D4F5-557A-4BFF-ABA2-699D70E84B73}" srcOrd="0" destOrd="0" presId="urn:microsoft.com/office/officeart/2005/8/layout/hList7"/>
    <dgm:cxn modelId="{48752538-E624-456D-B792-E878203F5C15}" type="presOf" srcId="{F6A6042E-5D9E-4192-BF56-CDFB0DA83CDE}" destId="{20BA3DDA-AEED-4F85-BC71-508D6AF6F82B}" srcOrd="1" destOrd="0" presId="urn:microsoft.com/office/officeart/2005/8/layout/hList7"/>
    <dgm:cxn modelId="{9570763D-2231-4A21-A4C6-11C1B37E1092}" type="presOf" srcId="{64BC31B7-DA8E-4F9E-8C9C-F1A9EE4E64BC}" destId="{41163AFA-CE7D-446D-88FA-505B563CA6CF}" srcOrd="1" destOrd="1" presId="urn:microsoft.com/office/officeart/2005/8/layout/hList7"/>
    <dgm:cxn modelId="{9D73233E-82DB-4F5D-BC61-732D9388FF66}" type="presOf" srcId="{2A9409FE-C9E9-46EF-B88E-9762E5DAD6CC}" destId="{438E1011-16BE-497C-BC62-610000453A29}" srcOrd="0" destOrd="0" presId="urn:microsoft.com/office/officeart/2005/8/layout/hList7"/>
    <dgm:cxn modelId="{44139C41-47AA-4754-9284-93A449310A51}" type="presOf" srcId="{3BCA05FA-9CD7-4748-8C0D-779430E1A758}" destId="{3FA5EA0A-2325-4014-A766-C0ACD0254A2E}" srcOrd="0" destOrd="1" presId="urn:microsoft.com/office/officeart/2005/8/layout/hList7"/>
    <dgm:cxn modelId="{3FA0D961-A3EC-4095-9C13-9588A26B86E5}" srcId="{511EF547-8A6C-4BBB-B592-5CF3DE5122E4}" destId="{2A9409FE-C9E9-46EF-B88E-9762E5DAD6CC}" srcOrd="1" destOrd="0" parTransId="{D289174F-511C-400E-8D11-CE0E9769B7EE}" sibTransId="{CDD07D34-CE21-41FE-830E-DD691C70C169}"/>
    <dgm:cxn modelId="{3E008D62-51DF-4868-A2EA-1185F43ECC37}" srcId="{511EF547-8A6C-4BBB-B592-5CF3DE5122E4}" destId="{D51C9D75-5478-4303-9B5B-5E6C2872BBE7}" srcOrd="2" destOrd="0" parTransId="{962706FF-4295-45D7-BAE2-9F5D8C69A509}" sibTransId="{9719DCDA-E6E1-48BD-997C-4754AEB50E08}"/>
    <dgm:cxn modelId="{52B25671-FA91-44C9-A926-2CEBA7B02E01}" type="presOf" srcId="{F8179CE1-1270-4E53-A01B-2CE9A1E7FF6B}" destId="{96D91CCD-B569-4A3A-9A94-240171E2CD41}" srcOrd="1" destOrd="1" presId="urn:microsoft.com/office/officeart/2005/8/layout/hList7"/>
    <dgm:cxn modelId="{547F6872-E1CC-409B-9421-8EF63C099729}" type="presOf" srcId="{511EF547-8A6C-4BBB-B592-5CF3DE5122E4}" destId="{F2C1DA5E-B11D-4988-A176-6E82BCE15D82}" srcOrd="0" destOrd="0" presId="urn:microsoft.com/office/officeart/2005/8/layout/hList7"/>
    <dgm:cxn modelId="{E8C51555-0057-4B6A-AA4F-C012A4959A43}" type="presOf" srcId="{64BC31B7-DA8E-4F9E-8C9C-F1A9EE4E64BC}" destId="{17AD438E-0F04-4AF9-8EBF-38F51D1E7E43}" srcOrd="0" destOrd="1" presId="urn:microsoft.com/office/officeart/2005/8/layout/hList7"/>
    <dgm:cxn modelId="{CEEECF59-E36E-48B9-9D84-224F065760BE}" type="presOf" srcId="{3BCA05FA-9CD7-4748-8C0D-779430E1A758}" destId="{20BA3DDA-AEED-4F85-BC71-508D6AF6F82B}" srcOrd="1" destOrd="1" presId="urn:microsoft.com/office/officeart/2005/8/layout/hList7"/>
    <dgm:cxn modelId="{471C9E7D-DE9A-4675-80CF-5C0D095D293B}" type="presOf" srcId="{D51C9D75-5478-4303-9B5B-5E6C2872BBE7}" destId="{41163AFA-CE7D-446D-88FA-505B563CA6CF}" srcOrd="1" destOrd="0" presId="urn:microsoft.com/office/officeart/2005/8/layout/hList7"/>
    <dgm:cxn modelId="{82C31682-2400-4D6D-8D18-A9A461846B4E}" type="presOf" srcId="{F6A6042E-5D9E-4192-BF56-CDFB0DA83CDE}" destId="{3FA5EA0A-2325-4014-A766-C0ACD0254A2E}" srcOrd="0" destOrd="0" presId="urn:microsoft.com/office/officeart/2005/8/layout/hList7"/>
    <dgm:cxn modelId="{86F64283-A26C-4D62-9BF3-AD98692F466E}" type="presOf" srcId="{D51C9D75-5478-4303-9B5B-5E6C2872BBE7}" destId="{17AD438E-0F04-4AF9-8EBF-38F51D1E7E43}" srcOrd="0" destOrd="0" presId="urn:microsoft.com/office/officeart/2005/8/layout/hList7"/>
    <dgm:cxn modelId="{1C405084-1F17-4EF8-B92F-2243798A9940}" srcId="{F6A6042E-5D9E-4192-BF56-CDFB0DA83CDE}" destId="{3BCA05FA-9CD7-4748-8C0D-779430E1A758}" srcOrd="0" destOrd="0" parTransId="{3D96F296-0F15-4ABE-92E7-584B17D92733}" sibTransId="{812E5A7D-4705-450B-A476-FE569CB53A72}"/>
    <dgm:cxn modelId="{14A5FA95-AD40-41D6-8008-2B782D9E36DB}" type="presOf" srcId="{2A9409FE-C9E9-46EF-B88E-9762E5DAD6CC}" destId="{96D91CCD-B569-4A3A-9A94-240171E2CD41}" srcOrd="1" destOrd="0" presId="urn:microsoft.com/office/officeart/2005/8/layout/hList7"/>
    <dgm:cxn modelId="{514D97AF-4D8B-43F2-91A0-C7A713126E1A}" srcId="{511EF547-8A6C-4BBB-B592-5CF3DE5122E4}" destId="{F6A6042E-5D9E-4192-BF56-CDFB0DA83CDE}" srcOrd="0" destOrd="0" parTransId="{89F24C92-0F54-4E99-9CDD-330F8BBB4651}" sibTransId="{B415E815-DF13-4F03-9E62-6521547AD866}"/>
    <dgm:cxn modelId="{1A6A2AB8-5D0D-4002-B2DD-F731DF2BB8D3}" type="presOf" srcId="{F8179CE1-1270-4E53-A01B-2CE9A1E7FF6B}" destId="{438E1011-16BE-497C-BC62-610000453A29}" srcOrd="0" destOrd="1" presId="urn:microsoft.com/office/officeart/2005/8/layout/hList7"/>
    <dgm:cxn modelId="{8AB875C9-E90D-42D6-AD21-94D22A571CAB}" srcId="{2A9409FE-C9E9-46EF-B88E-9762E5DAD6CC}" destId="{F8179CE1-1270-4E53-A01B-2CE9A1E7FF6B}" srcOrd="0" destOrd="0" parTransId="{B7C76C42-5CAE-41D3-AF97-31E90A3B79E6}" sibTransId="{97457D72-ECDE-4D31-B1DD-98E4B1700724}"/>
    <dgm:cxn modelId="{FF212BE7-3F54-45DE-9F77-C156B49D0DE4}" srcId="{D51C9D75-5478-4303-9B5B-5E6C2872BBE7}" destId="{64BC31B7-DA8E-4F9E-8C9C-F1A9EE4E64BC}" srcOrd="0" destOrd="0" parTransId="{36440C73-3C32-43C4-A936-493F942DA5A3}" sibTransId="{EF719FD7-2C90-4B61-8FAA-7460D45F6711}"/>
    <dgm:cxn modelId="{E4F3DA0E-9007-40EB-B956-DC7128DCAE03}" type="presParOf" srcId="{F2C1DA5E-B11D-4988-A176-6E82BCE15D82}" destId="{4CD77C02-3459-4125-B0D8-B6A476A4B0BD}" srcOrd="0" destOrd="0" presId="urn:microsoft.com/office/officeart/2005/8/layout/hList7"/>
    <dgm:cxn modelId="{555E25A5-A11A-4D4B-8C22-D83D40F28604}" type="presParOf" srcId="{F2C1DA5E-B11D-4988-A176-6E82BCE15D82}" destId="{FD159729-DF64-4565-A56D-403C01D20E67}" srcOrd="1" destOrd="0" presId="urn:microsoft.com/office/officeart/2005/8/layout/hList7"/>
    <dgm:cxn modelId="{69C430CB-0789-4A0C-976D-D20D493816B6}" type="presParOf" srcId="{FD159729-DF64-4565-A56D-403C01D20E67}" destId="{EA317D03-5418-4F2E-A5C4-A3521B317097}" srcOrd="0" destOrd="0" presId="urn:microsoft.com/office/officeart/2005/8/layout/hList7"/>
    <dgm:cxn modelId="{7A730814-1271-4899-9965-950450B1AD38}" type="presParOf" srcId="{EA317D03-5418-4F2E-A5C4-A3521B317097}" destId="{3FA5EA0A-2325-4014-A766-C0ACD0254A2E}" srcOrd="0" destOrd="0" presId="urn:microsoft.com/office/officeart/2005/8/layout/hList7"/>
    <dgm:cxn modelId="{AF86DBA4-C553-42FC-9A49-E5FCF6DBD0AB}" type="presParOf" srcId="{EA317D03-5418-4F2E-A5C4-A3521B317097}" destId="{20BA3DDA-AEED-4F85-BC71-508D6AF6F82B}" srcOrd="1" destOrd="0" presId="urn:microsoft.com/office/officeart/2005/8/layout/hList7"/>
    <dgm:cxn modelId="{599CDCFE-A149-4717-ADFD-B0A1A4F9E2BC}" type="presParOf" srcId="{EA317D03-5418-4F2E-A5C4-A3521B317097}" destId="{48E50416-78DF-4D7D-B306-B71164A0C77F}" srcOrd="2" destOrd="0" presId="urn:microsoft.com/office/officeart/2005/8/layout/hList7"/>
    <dgm:cxn modelId="{E6330C89-CFDC-4816-BB5C-0931D3F18F5A}" type="presParOf" srcId="{EA317D03-5418-4F2E-A5C4-A3521B317097}" destId="{DBBF0D38-F97D-4F3D-B720-3FC1A72678E1}" srcOrd="3" destOrd="0" presId="urn:microsoft.com/office/officeart/2005/8/layout/hList7"/>
    <dgm:cxn modelId="{4BF5BE8D-FC07-4881-92D7-1A4B64780E3A}" type="presParOf" srcId="{FD159729-DF64-4565-A56D-403C01D20E67}" destId="{4894D4F5-557A-4BFF-ABA2-699D70E84B73}" srcOrd="1" destOrd="0" presId="urn:microsoft.com/office/officeart/2005/8/layout/hList7"/>
    <dgm:cxn modelId="{E1DD2EB7-4836-4A78-9DE1-710CF04A52F5}" type="presParOf" srcId="{FD159729-DF64-4565-A56D-403C01D20E67}" destId="{A4CCDFE9-6F55-4EC0-9609-386219F79648}" srcOrd="2" destOrd="0" presId="urn:microsoft.com/office/officeart/2005/8/layout/hList7"/>
    <dgm:cxn modelId="{54AF5E0E-25F9-4BDC-B6B8-297812EF14AD}" type="presParOf" srcId="{A4CCDFE9-6F55-4EC0-9609-386219F79648}" destId="{438E1011-16BE-497C-BC62-610000453A29}" srcOrd="0" destOrd="0" presId="urn:microsoft.com/office/officeart/2005/8/layout/hList7"/>
    <dgm:cxn modelId="{588C1B66-A0EB-4711-B481-82CBEBB2D5FC}" type="presParOf" srcId="{A4CCDFE9-6F55-4EC0-9609-386219F79648}" destId="{96D91CCD-B569-4A3A-9A94-240171E2CD41}" srcOrd="1" destOrd="0" presId="urn:microsoft.com/office/officeart/2005/8/layout/hList7"/>
    <dgm:cxn modelId="{4D464018-F56B-4654-ACD0-30D0A07D00E7}" type="presParOf" srcId="{A4CCDFE9-6F55-4EC0-9609-386219F79648}" destId="{2DB8FF65-B6F1-4BB5-A6C0-A8FED02A9015}" srcOrd="2" destOrd="0" presId="urn:microsoft.com/office/officeart/2005/8/layout/hList7"/>
    <dgm:cxn modelId="{72836E54-3BED-4083-9C78-0746D87CC7FC}" type="presParOf" srcId="{A4CCDFE9-6F55-4EC0-9609-386219F79648}" destId="{51BD1FA7-66ED-4041-AFBC-9013BC622CD5}" srcOrd="3" destOrd="0" presId="urn:microsoft.com/office/officeart/2005/8/layout/hList7"/>
    <dgm:cxn modelId="{03FE72BB-AB39-4E02-B31B-E2342A84440E}" type="presParOf" srcId="{FD159729-DF64-4565-A56D-403C01D20E67}" destId="{B3BE71A7-BB6E-4570-8C97-0DF222AA9E1D}" srcOrd="3" destOrd="0" presId="urn:microsoft.com/office/officeart/2005/8/layout/hList7"/>
    <dgm:cxn modelId="{1648350A-ABB6-407D-B344-8B8680AE017A}" type="presParOf" srcId="{FD159729-DF64-4565-A56D-403C01D20E67}" destId="{EDB99CEE-DB23-4484-92C8-6D756EB48D61}" srcOrd="4" destOrd="0" presId="urn:microsoft.com/office/officeart/2005/8/layout/hList7"/>
    <dgm:cxn modelId="{79630791-040E-4F40-BF7D-EECA6F935508}" type="presParOf" srcId="{EDB99CEE-DB23-4484-92C8-6D756EB48D61}" destId="{17AD438E-0F04-4AF9-8EBF-38F51D1E7E43}" srcOrd="0" destOrd="0" presId="urn:microsoft.com/office/officeart/2005/8/layout/hList7"/>
    <dgm:cxn modelId="{363F7D59-50B5-4D01-A15B-D32BBAD0C80D}" type="presParOf" srcId="{EDB99CEE-DB23-4484-92C8-6D756EB48D61}" destId="{41163AFA-CE7D-446D-88FA-505B563CA6CF}" srcOrd="1" destOrd="0" presId="urn:microsoft.com/office/officeart/2005/8/layout/hList7"/>
    <dgm:cxn modelId="{3FB86A28-54DF-4236-B5BC-D21DCF5B88F1}" type="presParOf" srcId="{EDB99CEE-DB23-4484-92C8-6D756EB48D61}" destId="{2860AD06-3DA4-4CB1-9A54-86CD3DF155FD}" srcOrd="2" destOrd="0" presId="urn:microsoft.com/office/officeart/2005/8/layout/hList7"/>
    <dgm:cxn modelId="{48893243-DE75-461C-9EA7-3E968462AF37}" type="presParOf" srcId="{EDB99CEE-DB23-4484-92C8-6D756EB48D61}" destId="{138CE8BC-085C-491B-AEF0-E2D9414BC64E}"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7449E73-72B9-4A6C-9C45-C916F4610428}" type="doc">
      <dgm:prSet loTypeId="urn:microsoft.com/office/officeart/2008/layout/LinedList" loCatId="list" qsTypeId="urn:microsoft.com/office/officeart/2005/8/quickstyle/simple2" qsCatId="simple" csTypeId="urn:microsoft.com/office/officeart/2005/8/colors/accent5_1" csCatId="accent5" phldr="1"/>
      <dgm:spPr/>
      <dgm:t>
        <a:bodyPr/>
        <a:lstStyle/>
        <a:p>
          <a:endParaRPr lang="en-US"/>
        </a:p>
      </dgm:t>
    </dgm:pt>
    <dgm:pt modelId="{5FF79DFD-C5C7-4149-83F0-BBEDD392E91F}">
      <dgm:prSet phldrT="[Text]"/>
      <dgm:spPr/>
      <dgm:t>
        <a:bodyPr/>
        <a:lstStyle/>
        <a:p>
          <a:r>
            <a:rPr lang="en-US" b="1" dirty="0">
              <a:effectLst/>
              <a:latin typeface="Raleway" pitchFamily="2" charset="0"/>
            </a:rPr>
            <a:t>MEASURING SUCCESS AND LEARNINGS</a:t>
          </a:r>
        </a:p>
      </dgm:t>
    </dgm:pt>
    <dgm:pt modelId="{A8A7D2E8-4A86-41DB-A0B6-E5E8B10BDFB5}" type="parTrans" cxnId="{DB4C87B6-ECA5-4C09-BB79-D7FC6D082EA1}">
      <dgm:prSet/>
      <dgm:spPr/>
      <dgm:t>
        <a:bodyPr/>
        <a:lstStyle/>
        <a:p>
          <a:endParaRPr lang="en-US" b="1" dirty="0">
            <a:effectLst/>
            <a:latin typeface="Raleway" pitchFamily="2" charset="0"/>
          </a:endParaRPr>
        </a:p>
      </dgm:t>
    </dgm:pt>
    <dgm:pt modelId="{0EC96B8C-A001-4B53-B601-1AD9479AF430}" type="sibTrans" cxnId="{DB4C87B6-ECA5-4C09-BB79-D7FC6D082EA1}">
      <dgm:prSet/>
      <dgm:spPr/>
      <dgm:t>
        <a:bodyPr/>
        <a:lstStyle/>
        <a:p>
          <a:endParaRPr lang="en-US" b="1" dirty="0">
            <a:effectLst/>
            <a:latin typeface="Raleway" pitchFamily="2" charset="0"/>
          </a:endParaRPr>
        </a:p>
      </dgm:t>
    </dgm:pt>
    <dgm:pt modelId="{90B9003C-E0AD-44DF-B9FD-77DF1FE314D2}" type="pres">
      <dgm:prSet presAssocID="{C7449E73-72B9-4A6C-9C45-C916F4610428}" presName="vert0" presStyleCnt="0">
        <dgm:presLayoutVars>
          <dgm:dir/>
          <dgm:animOne val="branch"/>
          <dgm:animLvl val="lvl"/>
        </dgm:presLayoutVars>
      </dgm:prSet>
      <dgm:spPr/>
    </dgm:pt>
    <dgm:pt modelId="{9A108E90-3722-4DAD-9606-A23210A06BAE}" type="pres">
      <dgm:prSet presAssocID="{5FF79DFD-C5C7-4149-83F0-BBEDD392E91F}" presName="thickLine" presStyleLbl="alignNode1" presStyleIdx="0" presStyleCnt="1" custLinFactNeighborX="149"/>
      <dgm:spPr/>
    </dgm:pt>
    <dgm:pt modelId="{09035584-A3E4-485D-9F26-A2F4FBFBFD3A}" type="pres">
      <dgm:prSet presAssocID="{5FF79DFD-C5C7-4149-83F0-BBEDD392E91F}" presName="horz1" presStyleCnt="0"/>
      <dgm:spPr/>
    </dgm:pt>
    <dgm:pt modelId="{7AC5F882-22C4-4F26-AF26-A7544185F1F5}" type="pres">
      <dgm:prSet presAssocID="{5FF79DFD-C5C7-4149-83F0-BBEDD392E91F}" presName="tx1" presStyleLbl="revTx" presStyleIdx="0" presStyleCnt="1"/>
      <dgm:spPr/>
    </dgm:pt>
    <dgm:pt modelId="{3546BE84-A871-4CC9-B24C-ADCB3399CF26}" type="pres">
      <dgm:prSet presAssocID="{5FF79DFD-C5C7-4149-83F0-BBEDD392E91F}" presName="vert1" presStyleCnt="0"/>
      <dgm:spPr/>
    </dgm:pt>
  </dgm:ptLst>
  <dgm:cxnLst>
    <dgm:cxn modelId="{FE00F04A-6CD2-4315-B788-7358CAAD8A39}" type="presOf" srcId="{C7449E73-72B9-4A6C-9C45-C916F4610428}" destId="{90B9003C-E0AD-44DF-B9FD-77DF1FE314D2}" srcOrd="0" destOrd="0" presId="urn:microsoft.com/office/officeart/2008/layout/LinedList"/>
    <dgm:cxn modelId="{323EBE79-E711-487D-82AF-7C7591FB82EF}" type="presOf" srcId="{5FF79DFD-C5C7-4149-83F0-BBEDD392E91F}" destId="{7AC5F882-22C4-4F26-AF26-A7544185F1F5}" srcOrd="0" destOrd="0" presId="urn:microsoft.com/office/officeart/2008/layout/LinedList"/>
    <dgm:cxn modelId="{DB4C87B6-ECA5-4C09-BB79-D7FC6D082EA1}" srcId="{C7449E73-72B9-4A6C-9C45-C916F4610428}" destId="{5FF79DFD-C5C7-4149-83F0-BBEDD392E91F}" srcOrd="0" destOrd="0" parTransId="{A8A7D2E8-4A86-41DB-A0B6-E5E8B10BDFB5}" sibTransId="{0EC96B8C-A001-4B53-B601-1AD9479AF430}"/>
    <dgm:cxn modelId="{2A187280-B3BF-465D-BB91-572C7263AA4E}" type="presParOf" srcId="{90B9003C-E0AD-44DF-B9FD-77DF1FE314D2}" destId="{9A108E90-3722-4DAD-9606-A23210A06BAE}" srcOrd="0" destOrd="0" presId="urn:microsoft.com/office/officeart/2008/layout/LinedList"/>
    <dgm:cxn modelId="{7EE78510-D118-4764-8AB0-2EE35688AE33}" type="presParOf" srcId="{90B9003C-E0AD-44DF-B9FD-77DF1FE314D2}" destId="{09035584-A3E4-485D-9F26-A2F4FBFBFD3A}" srcOrd="1" destOrd="0" presId="urn:microsoft.com/office/officeart/2008/layout/LinedList"/>
    <dgm:cxn modelId="{21D80563-75FD-490B-8CDF-2F72090ACF86}" type="presParOf" srcId="{09035584-A3E4-485D-9F26-A2F4FBFBFD3A}" destId="{7AC5F882-22C4-4F26-AF26-A7544185F1F5}" srcOrd="0" destOrd="0" presId="urn:microsoft.com/office/officeart/2008/layout/LinedList"/>
    <dgm:cxn modelId="{9645F3FE-B6BB-4841-86A4-2F7EB3A0D224}" type="presParOf" srcId="{09035584-A3E4-485D-9F26-A2F4FBFBFD3A}" destId="{3546BE84-A871-4CC9-B24C-ADCB3399CF26}" srcOrd="1"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7234E21-62A4-4293-A71F-EE03D40F016B}" type="doc">
      <dgm:prSet loTypeId="urn:microsoft.com/office/officeart/2005/8/layout/bProcess3" loCatId="process" qsTypeId="urn:microsoft.com/office/officeart/2005/8/quickstyle/simple1" qsCatId="simple" csTypeId="urn:microsoft.com/office/officeart/2005/8/colors/colorful2" csCatId="colorful" phldr="1"/>
      <dgm:spPr/>
    </dgm:pt>
    <dgm:pt modelId="{C591950C-1B20-4611-9BEC-3A937CA1BB31}">
      <dgm:prSet phldrT="[Text]"/>
      <dgm:spPr/>
      <dgm:t>
        <a:bodyPr/>
        <a:lstStyle/>
        <a:p>
          <a:r>
            <a:rPr lang="en-US" b="1" dirty="0">
              <a:effectLst>
                <a:outerShdw blurRad="38100" dist="38100" dir="2700000" algn="tl">
                  <a:srgbClr val="000000">
                    <a:alpha val="43137"/>
                  </a:srgbClr>
                </a:outerShdw>
              </a:effectLst>
              <a:latin typeface="Aptos" panose="020B0004020202020204" pitchFamily="34" charset="0"/>
            </a:rPr>
            <a:t>Establish Program with Definitions, Criteria, Responsibilities, Response Expectations</a:t>
          </a:r>
        </a:p>
      </dgm:t>
    </dgm:pt>
    <dgm:pt modelId="{998318C1-71A0-4394-8B49-DCDA3468AEE7}" type="parTrans" cxnId="{18CDF001-8972-447F-9866-CCB9D82E5856}">
      <dgm:prSet/>
      <dgm:spPr/>
      <dgm:t>
        <a:bodyPr/>
        <a:lstStyle/>
        <a:p>
          <a:endParaRPr lang="en-US" b="1">
            <a:effectLst>
              <a:outerShdw blurRad="38100" dist="38100" dir="2700000" algn="tl">
                <a:srgbClr val="000000">
                  <a:alpha val="43137"/>
                </a:srgbClr>
              </a:outerShdw>
            </a:effectLst>
            <a:latin typeface="Aptos" panose="020B0004020202020204" pitchFamily="34" charset="0"/>
          </a:endParaRPr>
        </a:p>
      </dgm:t>
    </dgm:pt>
    <dgm:pt modelId="{878587FA-2EB1-454C-A641-4BC8B5FFDB96}" type="sibTrans" cxnId="{18CDF001-8972-447F-9866-CCB9D82E5856}">
      <dgm:prSet/>
      <dgm:spPr>
        <a:ln w="38100">
          <a:solidFill>
            <a:schemeClr val="accent2"/>
          </a:solidFill>
        </a:ln>
      </dgm:spPr>
      <dgm:t>
        <a:bodyPr/>
        <a:lstStyle/>
        <a:p>
          <a:endParaRPr lang="en-US" b="1">
            <a:effectLst>
              <a:outerShdw blurRad="38100" dist="38100" dir="2700000" algn="tl">
                <a:srgbClr val="000000">
                  <a:alpha val="43137"/>
                </a:srgbClr>
              </a:outerShdw>
            </a:effectLst>
            <a:latin typeface="Aptos" panose="020B0004020202020204" pitchFamily="34" charset="0"/>
          </a:endParaRPr>
        </a:p>
      </dgm:t>
    </dgm:pt>
    <dgm:pt modelId="{C7156D39-9900-4EE4-83F2-42BCDB581126}">
      <dgm:prSet phldrT="[Text]"/>
      <dgm:spPr/>
      <dgm:t>
        <a:bodyPr/>
        <a:lstStyle/>
        <a:p>
          <a:r>
            <a:rPr lang="en-US" b="1" dirty="0">
              <a:effectLst>
                <a:outerShdw blurRad="38100" dist="38100" dir="2700000" algn="tl">
                  <a:srgbClr val="000000">
                    <a:alpha val="43137"/>
                  </a:srgbClr>
                </a:outerShdw>
              </a:effectLst>
              <a:latin typeface="Aptos" panose="020B0004020202020204" pitchFamily="34" charset="0"/>
            </a:rPr>
            <a:t>Train Leadership &amp; Employees</a:t>
          </a:r>
        </a:p>
      </dgm:t>
    </dgm:pt>
    <dgm:pt modelId="{8B1716B3-5BF6-40B6-9ED4-F2AE797A90F9}" type="parTrans" cxnId="{AB670CC0-894A-45C0-90FF-04E4EB36FC12}">
      <dgm:prSet/>
      <dgm:spPr/>
      <dgm:t>
        <a:bodyPr/>
        <a:lstStyle/>
        <a:p>
          <a:endParaRPr lang="en-US" b="1">
            <a:effectLst>
              <a:outerShdw blurRad="38100" dist="38100" dir="2700000" algn="tl">
                <a:srgbClr val="000000">
                  <a:alpha val="43137"/>
                </a:srgbClr>
              </a:outerShdw>
            </a:effectLst>
            <a:latin typeface="Aptos" panose="020B0004020202020204" pitchFamily="34" charset="0"/>
          </a:endParaRPr>
        </a:p>
      </dgm:t>
    </dgm:pt>
    <dgm:pt modelId="{BC5D80E7-7243-4B1D-98BC-0DC156064ECF}" type="sibTrans" cxnId="{AB670CC0-894A-45C0-90FF-04E4EB36FC12}">
      <dgm:prSet/>
      <dgm:spPr>
        <a:ln w="38100">
          <a:solidFill>
            <a:schemeClr val="accent2"/>
          </a:solidFill>
        </a:ln>
      </dgm:spPr>
      <dgm:t>
        <a:bodyPr/>
        <a:lstStyle/>
        <a:p>
          <a:endParaRPr lang="en-US" b="1">
            <a:effectLst>
              <a:outerShdw blurRad="38100" dist="38100" dir="2700000" algn="tl">
                <a:srgbClr val="000000">
                  <a:alpha val="43137"/>
                </a:srgbClr>
              </a:outerShdw>
            </a:effectLst>
            <a:latin typeface="Aptos" panose="020B0004020202020204" pitchFamily="34" charset="0"/>
          </a:endParaRPr>
        </a:p>
      </dgm:t>
    </dgm:pt>
    <dgm:pt modelId="{177CB9BE-363D-4C4B-86D2-F7FC332A45EF}">
      <dgm:prSet phldrT="[Text]"/>
      <dgm:spPr/>
      <dgm:t>
        <a:bodyPr/>
        <a:lstStyle/>
        <a:p>
          <a:r>
            <a:rPr lang="en-US" b="1" dirty="0">
              <a:effectLst>
                <a:outerShdw blurRad="38100" dist="38100" dir="2700000" algn="tl">
                  <a:srgbClr val="000000">
                    <a:alpha val="43137"/>
                  </a:srgbClr>
                </a:outerShdw>
              </a:effectLst>
              <a:latin typeface="Aptos" panose="020B0004020202020204" pitchFamily="34" charset="0"/>
            </a:rPr>
            <a:t>Identify PSIF Incidents</a:t>
          </a:r>
        </a:p>
      </dgm:t>
    </dgm:pt>
    <dgm:pt modelId="{648D5231-2F86-48F7-BE32-5B53F4C09888}" type="parTrans" cxnId="{1B9CEF1D-D0B6-4B9D-BCA2-3FFB382E0CAE}">
      <dgm:prSet/>
      <dgm:spPr/>
      <dgm:t>
        <a:bodyPr/>
        <a:lstStyle/>
        <a:p>
          <a:endParaRPr lang="en-US" b="1">
            <a:effectLst>
              <a:outerShdw blurRad="38100" dist="38100" dir="2700000" algn="tl">
                <a:srgbClr val="000000">
                  <a:alpha val="43137"/>
                </a:srgbClr>
              </a:outerShdw>
            </a:effectLst>
            <a:latin typeface="Aptos" panose="020B0004020202020204" pitchFamily="34" charset="0"/>
          </a:endParaRPr>
        </a:p>
      </dgm:t>
    </dgm:pt>
    <dgm:pt modelId="{13C044C5-EA66-4E0C-8271-1821AF129483}" type="sibTrans" cxnId="{1B9CEF1D-D0B6-4B9D-BCA2-3FFB382E0CAE}">
      <dgm:prSet/>
      <dgm:spPr>
        <a:ln w="38100">
          <a:solidFill>
            <a:schemeClr val="accent2"/>
          </a:solidFill>
        </a:ln>
      </dgm:spPr>
      <dgm:t>
        <a:bodyPr/>
        <a:lstStyle/>
        <a:p>
          <a:endParaRPr lang="en-US" b="1">
            <a:effectLst>
              <a:outerShdw blurRad="38100" dist="38100" dir="2700000" algn="tl">
                <a:srgbClr val="000000">
                  <a:alpha val="43137"/>
                </a:srgbClr>
              </a:outerShdw>
            </a:effectLst>
            <a:latin typeface="Aptos" panose="020B0004020202020204" pitchFamily="34" charset="0"/>
          </a:endParaRPr>
        </a:p>
      </dgm:t>
    </dgm:pt>
    <dgm:pt modelId="{27E10130-C1A1-4DB6-8BFD-AC337071C228}">
      <dgm:prSet phldrT="[Text]"/>
      <dgm:spPr/>
      <dgm:t>
        <a:bodyPr/>
        <a:lstStyle/>
        <a:p>
          <a:r>
            <a:rPr lang="en-US" b="1" dirty="0">
              <a:effectLst>
                <a:outerShdw blurRad="38100" dist="38100" dir="2700000" algn="tl">
                  <a:srgbClr val="000000">
                    <a:alpha val="43137"/>
                  </a:srgbClr>
                </a:outerShdw>
              </a:effectLst>
              <a:latin typeface="Aptos" panose="020B0004020202020204" pitchFamily="34" charset="0"/>
            </a:rPr>
            <a:t>Implement Investigation, RCA &amp; Review Process</a:t>
          </a:r>
        </a:p>
      </dgm:t>
    </dgm:pt>
    <dgm:pt modelId="{75BAF037-1C6E-407B-9A5C-631B78E1881C}" type="parTrans" cxnId="{7ED5E141-C606-4642-B3EC-D9577DC97865}">
      <dgm:prSet/>
      <dgm:spPr/>
      <dgm:t>
        <a:bodyPr/>
        <a:lstStyle/>
        <a:p>
          <a:endParaRPr lang="en-US" b="1">
            <a:effectLst>
              <a:outerShdw blurRad="38100" dist="38100" dir="2700000" algn="tl">
                <a:srgbClr val="000000">
                  <a:alpha val="43137"/>
                </a:srgbClr>
              </a:outerShdw>
            </a:effectLst>
            <a:latin typeface="Aptos" panose="020B0004020202020204" pitchFamily="34" charset="0"/>
          </a:endParaRPr>
        </a:p>
      </dgm:t>
    </dgm:pt>
    <dgm:pt modelId="{7F54B43D-A52B-4D94-A3F4-20B1CDE9AB49}" type="sibTrans" cxnId="{7ED5E141-C606-4642-B3EC-D9577DC97865}">
      <dgm:prSet/>
      <dgm:spPr>
        <a:ln w="38100">
          <a:solidFill>
            <a:schemeClr val="accent3">
              <a:lumMod val="75000"/>
            </a:schemeClr>
          </a:solidFill>
        </a:ln>
      </dgm:spPr>
      <dgm:t>
        <a:bodyPr/>
        <a:lstStyle/>
        <a:p>
          <a:endParaRPr lang="en-US" b="1">
            <a:effectLst>
              <a:outerShdw blurRad="38100" dist="38100" dir="2700000" algn="tl">
                <a:srgbClr val="000000">
                  <a:alpha val="43137"/>
                </a:srgbClr>
              </a:outerShdw>
            </a:effectLst>
            <a:latin typeface="Aptos" panose="020B0004020202020204" pitchFamily="34" charset="0"/>
          </a:endParaRPr>
        </a:p>
      </dgm:t>
    </dgm:pt>
    <dgm:pt modelId="{8EC05A83-8566-429C-B2BA-FECED51BAA4F}">
      <dgm:prSet phldrT="[Text]"/>
      <dgm:spPr/>
      <dgm:t>
        <a:bodyPr/>
        <a:lstStyle/>
        <a:p>
          <a:r>
            <a:rPr lang="en-US" b="1" dirty="0">
              <a:effectLst>
                <a:outerShdw blurRad="38100" dist="38100" dir="2700000" algn="tl">
                  <a:srgbClr val="000000">
                    <a:alpha val="43137"/>
                  </a:srgbClr>
                </a:outerShdw>
              </a:effectLst>
              <a:latin typeface="Aptos" panose="020B0004020202020204" pitchFamily="34" charset="0"/>
            </a:rPr>
            <a:t>Track &amp; Measure Success (Scorecard Implementation)</a:t>
          </a:r>
        </a:p>
      </dgm:t>
    </dgm:pt>
    <dgm:pt modelId="{4EC438A4-644D-4CF3-9DED-1C97E9525DE2}" type="parTrans" cxnId="{112A65D3-8DDC-49D9-8215-730FED866FDB}">
      <dgm:prSet/>
      <dgm:spPr/>
      <dgm:t>
        <a:bodyPr/>
        <a:lstStyle/>
        <a:p>
          <a:endParaRPr lang="en-US" b="1">
            <a:effectLst>
              <a:outerShdw blurRad="38100" dist="38100" dir="2700000" algn="tl">
                <a:srgbClr val="000000">
                  <a:alpha val="43137"/>
                </a:srgbClr>
              </a:outerShdw>
            </a:effectLst>
            <a:latin typeface="Aptos" panose="020B0004020202020204" pitchFamily="34" charset="0"/>
          </a:endParaRPr>
        </a:p>
      </dgm:t>
    </dgm:pt>
    <dgm:pt modelId="{830426E1-B632-4F2C-AF19-9BDCBDE48338}" type="sibTrans" cxnId="{112A65D3-8DDC-49D9-8215-730FED866FDB}">
      <dgm:prSet/>
      <dgm:spPr>
        <a:ln w="38100">
          <a:solidFill>
            <a:schemeClr val="accent3"/>
          </a:solidFill>
        </a:ln>
      </dgm:spPr>
      <dgm:t>
        <a:bodyPr/>
        <a:lstStyle/>
        <a:p>
          <a:endParaRPr lang="en-US" b="1">
            <a:effectLst>
              <a:outerShdw blurRad="38100" dist="38100" dir="2700000" algn="tl">
                <a:srgbClr val="000000">
                  <a:alpha val="43137"/>
                </a:srgbClr>
              </a:outerShdw>
            </a:effectLst>
            <a:latin typeface="Aptos" panose="020B0004020202020204" pitchFamily="34" charset="0"/>
          </a:endParaRPr>
        </a:p>
      </dgm:t>
    </dgm:pt>
    <dgm:pt modelId="{A90F6723-9851-4220-B922-44E602BDCAF5}">
      <dgm:prSet phldrT="[Text]"/>
      <dgm:spPr/>
      <dgm:t>
        <a:bodyPr/>
        <a:lstStyle/>
        <a:p>
          <a:r>
            <a:rPr lang="en-US" b="1" dirty="0">
              <a:effectLst>
                <a:outerShdw blurRad="38100" dist="38100" dir="2700000" algn="tl">
                  <a:srgbClr val="000000">
                    <a:alpha val="43137"/>
                  </a:srgbClr>
                </a:outerShdw>
              </a:effectLst>
              <a:latin typeface="Aptos" panose="020B0004020202020204" pitchFamily="34" charset="0"/>
            </a:rPr>
            <a:t>Measure Corrective Action Quality &amp; Controls Strength </a:t>
          </a:r>
        </a:p>
      </dgm:t>
    </dgm:pt>
    <dgm:pt modelId="{CD92513B-AD7C-4CDF-B682-D14CCC609992}" type="parTrans" cxnId="{BB6E3AD3-DAAE-4F1F-80BB-72E05AFA8076}">
      <dgm:prSet/>
      <dgm:spPr/>
      <dgm:t>
        <a:bodyPr/>
        <a:lstStyle/>
        <a:p>
          <a:endParaRPr lang="en-US" b="1">
            <a:effectLst>
              <a:outerShdw blurRad="38100" dist="38100" dir="2700000" algn="tl">
                <a:srgbClr val="000000">
                  <a:alpha val="43137"/>
                </a:srgbClr>
              </a:outerShdw>
            </a:effectLst>
            <a:latin typeface="Aptos" panose="020B0004020202020204" pitchFamily="34" charset="0"/>
          </a:endParaRPr>
        </a:p>
      </dgm:t>
    </dgm:pt>
    <dgm:pt modelId="{256B8FFF-52C4-40DE-ACD8-1F182E2797D5}" type="sibTrans" cxnId="{BB6E3AD3-DAAE-4F1F-80BB-72E05AFA8076}">
      <dgm:prSet/>
      <dgm:spPr>
        <a:ln w="38100">
          <a:solidFill>
            <a:schemeClr val="accent3"/>
          </a:solidFill>
        </a:ln>
      </dgm:spPr>
      <dgm:t>
        <a:bodyPr/>
        <a:lstStyle/>
        <a:p>
          <a:endParaRPr lang="en-US" b="1">
            <a:effectLst>
              <a:outerShdw blurRad="38100" dist="38100" dir="2700000" algn="tl">
                <a:srgbClr val="000000">
                  <a:alpha val="43137"/>
                </a:srgbClr>
              </a:outerShdw>
            </a:effectLst>
            <a:latin typeface="Aptos" panose="020B0004020202020204" pitchFamily="34" charset="0"/>
          </a:endParaRPr>
        </a:p>
      </dgm:t>
    </dgm:pt>
    <dgm:pt modelId="{3814BA02-B0DC-4F35-9CCD-BCB6B05BF4D2}">
      <dgm:prSet phldrT="[Text]"/>
      <dgm:spPr/>
      <dgm:t>
        <a:bodyPr/>
        <a:lstStyle/>
        <a:p>
          <a:r>
            <a:rPr lang="en-US" b="1" dirty="0">
              <a:effectLst>
                <a:outerShdw blurRad="38100" dist="38100" dir="2700000" algn="tl">
                  <a:srgbClr val="000000">
                    <a:alpha val="43137"/>
                  </a:srgbClr>
                </a:outerShdw>
              </a:effectLst>
              <a:latin typeface="Aptos" panose="020B0004020202020204" pitchFamily="34" charset="0"/>
            </a:rPr>
            <a:t>Share &amp; Implement Actions Across Different Sites</a:t>
          </a:r>
        </a:p>
      </dgm:t>
    </dgm:pt>
    <dgm:pt modelId="{54D302E0-18D0-4947-9463-BBF7E7899DF5}" type="parTrans" cxnId="{E7207FB9-EF26-41B4-88DF-DD2CF270E82F}">
      <dgm:prSet/>
      <dgm:spPr/>
      <dgm:t>
        <a:bodyPr/>
        <a:lstStyle/>
        <a:p>
          <a:endParaRPr lang="en-US" b="1">
            <a:effectLst>
              <a:outerShdw blurRad="38100" dist="38100" dir="2700000" algn="tl">
                <a:srgbClr val="000000">
                  <a:alpha val="43137"/>
                </a:srgbClr>
              </a:outerShdw>
            </a:effectLst>
            <a:latin typeface="Aptos" panose="020B0004020202020204" pitchFamily="34" charset="0"/>
          </a:endParaRPr>
        </a:p>
      </dgm:t>
    </dgm:pt>
    <dgm:pt modelId="{C0BC9C29-127D-4E94-86FD-06F5A9F27E56}" type="sibTrans" cxnId="{E7207FB9-EF26-41B4-88DF-DD2CF270E82F}">
      <dgm:prSet/>
      <dgm:spPr>
        <a:ln w="38100">
          <a:solidFill>
            <a:schemeClr val="accent3"/>
          </a:solidFill>
        </a:ln>
      </dgm:spPr>
      <dgm:t>
        <a:bodyPr/>
        <a:lstStyle/>
        <a:p>
          <a:endParaRPr lang="en-US" b="1">
            <a:effectLst>
              <a:outerShdw blurRad="38100" dist="38100" dir="2700000" algn="tl">
                <a:srgbClr val="000000">
                  <a:alpha val="43137"/>
                </a:srgbClr>
              </a:outerShdw>
            </a:effectLst>
            <a:latin typeface="Aptos" panose="020B0004020202020204" pitchFamily="34" charset="0"/>
          </a:endParaRPr>
        </a:p>
      </dgm:t>
    </dgm:pt>
    <dgm:pt modelId="{376B7E2D-4031-428C-89C3-FFDF7CCB4982}">
      <dgm:prSet phldrT="[Text]"/>
      <dgm:spPr/>
      <dgm:t>
        <a:bodyPr/>
        <a:lstStyle/>
        <a:p>
          <a:r>
            <a:rPr lang="en-US" b="1" dirty="0">
              <a:effectLst>
                <a:outerShdw blurRad="38100" dist="38100" dir="2700000" algn="tl">
                  <a:srgbClr val="000000">
                    <a:alpha val="43137"/>
                  </a:srgbClr>
                </a:outerShdw>
              </a:effectLst>
              <a:latin typeface="Aptos" panose="020B0004020202020204" pitchFamily="34" charset="0"/>
            </a:rPr>
            <a:t>Audit &amp; Verify PSIF Controls </a:t>
          </a:r>
        </a:p>
      </dgm:t>
    </dgm:pt>
    <dgm:pt modelId="{C4BA9279-F65A-442D-ABF8-45C9650B86CB}" type="parTrans" cxnId="{D8542156-CC8A-4DEC-A723-17F896F601FE}">
      <dgm:prSet/>
      <dgm:spPr/>
      <dgm:t>
        <a:bodyPr/>
        <a:lstStyle/>
        <a:p>
          <a:endParaRPr lang="en-US"/>
        </a:p>
      </dgm:t>
    </dgm:pt>
    <dgm:pt modelId="{F179EABE-E68E-42B4-A22C-E63765EE6FCD}" type="sibTrans" cxnId="{D8542156-CC8A-4DEC-A723-17F896F601FE}">
      <dgm:prSet/>
      <dgm:spPr/>
      <dgm:t>
        <a:bodyPr/>
        <a:lstStyle/>
        <a:p>
          <a:endParaRPr lang="en-US"/>
        </a:p>
      </dgm:t>
    </dgm:pt>
    <dgm:pt modelId="{6FB9D69C-F5ED-40CE-B9D7-8070C074CDF7}" type="pres">
      <dgm:prSet presAssocID="{F7234E21-62A4-4293-A71F-EE03D40F016B}" presName="Name0" presStyleCnt="0">
        <dgm:presLayoutVars>
          <dgm:dir/>
          <dgm:resizeHandles val="exact"/>
        </dgm:presLayoutVars>
      </dgm:prSet>
      <dgm:spPr/>
    </dgm:pt>
    <dgm:pt modelId="{E177B75C-EEC2-4FCF-B7D1-0DF9FC2D7C41}" type="pres">
      <dgm:prSet presAssocID="{C591950C-1B20-4611-9BEC-3A937CA1BB31}" presName="node" presStyleLbl="node1" presStyleIdx="0" presStyleCnt="8">
        <dgm:presLayoutVars>
          <dgm:bulletEnabled val="1"/>
        </dgm:presLayoutVars>
      </dgm:prSet>
      <dgm:spPr/>
    </dgm:pt>
    <dgm:pt modelId="{66C83BBE-A0B5-4274-8018-11C8DA8CBA42}" type="pres">
      <dgm:prSet presAssocID="{878587FA-2EB1-454C-A641-4BC8B5FFDB96}" presName="sibTrans" presStyleLbl="sibTrans1D1" presStyleIdx="0" presStyleCnt="7"/>
      <dgm:spPr/>
    </dgm:pt>
    <dgm:pt modelId="{3D2C1241-2C95-4D80-9A38-A5549F4A2A2E}" type="pres">
      <dgm:prSet presAssocID="{878587FA-2EB1-454C-A641-4BC8B5FFDB96}" presName="connectorText" presStyleLbl="sibTrans1D1" presStyleIdx="0" presStyleCnt="7"/>
      <dgm:spPr/>
    </dgm:pt>
    <dgm:pt modelId="{3C49C58F-037F-47A4-A126-0A0C6032EBC6}" type="pres">
      <dgm:prSet presAssocID="{C7156D39-9900-4EE4-83F2-42BCDB581126}" presName="node" presStyleLbl="node1" presStyleIdx="1" presStyleCnt="8">
        <dgm:presLayoutVars>
          <dgm:bulletEnabled val="1"/>
        </dgm:presLayoutVars>
      </dgm:prSet>
      <dgm:spPr/>
    </dgm:pt>
    <dgm:pt modelId="{DBEED34C-E1B8-4B69-AEF3-07C604031516}" type="pres">
      <dgm:prSet presAssocID="{BC5D80E7-7243-4B1D-98BC-0DC156064ECF}" presName="sibTrans" presStyleLbl="sibTrans1D1" presStyleIdx="1" presStyleCnt="7"/>
      <dgm:spPr/>
    </dgm:pt>
    <dgm:pt modelId="{BEC68DC7-662A-4C6E-8741-ED03D9AF434A}" type="pres">
      <dgm:prSet presAssocID="{BC5D80E7-7243-4B1D-98BC-0DC156064ECF}" presName="connectorText" presStyleLbl="sibTrans1D1" presStyleIdx="1" presStyleCnt="7"/>
      <dgm:spPr/>
    </dgm:pt>
    <dgm:pt modelId="{4E5DDBF2-6AB5-4F88-9DD5-27D73BB28EAA}" type="pres">
      <dgm:prSet presAssocID="{177CB9BE-363D-4C4B-86D2-F7FC332A45EF}" presName="node" presStyleLbl="node1" presStyleIdx="2" presStyleCnt="8">
        <dgm:presLayoutVars>
          <dgm:bulletEnabled val="1"/>
        </dgm:presLayoutVars>
      </dgm:prSet>
      <dgm:spPr/>
    </dgm:pt>
    <dgm:pt modelId="{FC7D9885-1DE4-433F-917A-69C6D1714346}" type="pres">
      <dgm:prSet presAssocID="{13C044C5-EA66-4E0C-8271-1821AF129483}" presName="sibTrans" presStyleLbl="sibTrans1D1" presStyleIdx="2" presStyleCnt="7"/>
      <dgm:spPr/>
    </dgm:pt>
    <dgm:pt modelId="{404A2CBB-8FA8-482A-B7EB-591AE9E0BE62}" type="pres">
      <dgm:prSet presAssocID="{13C044C5-EA66-4E0C-8271-1821AF129483}" presName="connectorText" presStyleLbl="sibTrans1D1" presStyleIdx="2" presStyleCnt="7"/>
      <dgm:spPr/>
    </dgm:pt>
    <dgm:pt modelId="{C816B9B2-7A6F-4751-BAE4-11DCE905E34D}" type="pres">
      <dgm:prSet presAssocID="{27E10130-C1A1-4DB6-8BFD-AC337071C228}" presName="node" presStyleLbl="node1" presStyleIdx="3" presStyleCnt="8">
        <dgm:presLayoutVars>
          <dgm:bulletEnabled val="1"/>
        </dgm:presLayoutVars>
      </dgm:prSet>
      <dgm:spPr/>
    </dgm:pt>
    <dgm:pt modelId="{646C753D-5F85-4119-9364-F0465902338B}" type="pres">
      <dgm:prSet presAssocID="{7F54B43D-A52B-4D94-A3F4-20B1CDE9AB49}" presName="sibTrans" presStyleLbl="sibTrans1D1" presStyleIdx="3" presStyleCnt="7"/>
      <dgm:spPr/>
    </dgm:pt>
    <dgm:pt modelId="{26DEC2AA-F360-493E-AFC0-CCEBAD8B9E37}" type="pres">
      <dgm:prSet presAssocID="{7F54B43D-A52B-4D94-A3F4-20B1CDE9AB49}" presName="connectorText" presStyleLbl="sibTrans1D1" presStyleIdx="3" presStyleCnt="7"/>
      <dgm:spPr/>
    </dgm:pt>
    <dgm:pt modelId="{E5372E63-0ECB-4B7A-9933-39594BC540F6}" type="pres">
      <dgm:prSet presAssocID="{8EC05A83-8566-429C-B2BA-FECED51BAA4F}" presName="node" presStyleLbl="node1" presStyleIdx="4" presStyleCnt="8">
        <dgm:presLayoutVars>
          <dgm:bulletEnabled val="1"/>
        </dgm:presLayoutVars>
      </dgm:prSet>
      <dgm:spPr/>
    </dgm:pt>
    <dgm:pt modelId="{0399097B-3C2A-4832-A71D-E5D92C0C6C3B}" type="pres">
      <dgm:prSet presAssocID="{830426E1-B632-4F2C-AF19-9BDCBDE48338}" presName="sibTrans" presStyleLbl="sibTrans1D1" presStyleIdx="4" presStyleCnt="7"/>
      <dgm:spPr/>
    </dgm:pt>
    <dgm:pt modelId="{3C9778F6-9D18-4794-95C1-FCB2FAAE397D}" type="pres">
      <dgm:prSet presAssocID="{830426E1-B632-4F2C-AF19-9BDCBDE48338}" presName="connectorText" presStyleLbl="sibTrans1D1" presStyleIdx="4" presStyleCnt="7"/>
      <dgm:spPr/>
    </dgm:pt>
    <dgm:pt modelId="{25E04B9D-3A0C-4E85-9DDE-842F8B20EC80}" type="pres">
      <dgm:prSet presAssocID="{A90F6723-9851-4220-B922-44E602BDCAF5}" presName="node" presStyleLbl="node1" presStyleIdx="5" presStyleCnt="8">
        <dgm:presLayoutVars>
          <dgm:bulletEnabled val="1"/>
        </dgm:presLayoutVars>
      </dgm:prSet>
      <dgm:spPr/>
    </dgm:pt>
    <dgm:pt modelId="{D3A01F95-4219-4AE2-8B29-356B4AC386A1}" type="pres">
      <dgm:prSet presAssocID="{256B8FFF-52C4-40DE-ACD8-1F182E2797D5}" presName="sibTrans" presStyleLbl="sibTrans1D1" presStyleIdx="5" presStyleCnt="7"/>
      <dgm:spPr/>
    </dgm:pt>
    <dgm:pt modelId="{EEB3D055-2288-48DF-A89E-A506D754F691}" type="pres">
      <dgm:prSet presAssocID="{256B8FFF-52C4-40DE-ACD8-1F182E2797D5}" presName="connectorText" presStyleLbl="sibTrans1D1" presStyleIdx="5" presStyleCnt="7"/>
      <dgm:spPr/>
    </dgm:pt>
    <dgm:pt modelId="{C8B93618-0AA9-4C5D-A3C2-89FABB6003B1}" type="pres">
      <dgm:prSet presAssocID="{3814BA02-B0DC-4F35-9CCD-BCB6B05BF4D2}" presName="node" presStyleLbl="node1" presStyleIdx="6" presStyleCnt="8">
        <dgm:presLayoutVars>
          <dgm:bulletEnabled val="1"/>
        </dgm:presLayoutVars>
      </dgm:prSet>
      <dgm:spPr/>
    </dgm:pt>
    <dgm:pt modelId="{BD864FEE-F094-4BE0-8F4C-E8AC3683FF1A}" type="pres">
      <dgm:prSet presAssocID="{C0BC9C29-127D-4E94-86FD-06F5A9F27E56}" presName="sibTrans" presStyleLbl="sibTrans1D1" presStyleIdx="6" presStyleCnt="7"/>
      <dgm:spPr/>
    </dgm:pt>
    <dgm:pt modelId="{F241DD2D-1C30-4458-8AC8-2A0D4632C03E}" type="pres">
      <dgm:prSet presAssocID="{C0BC9C29-127D-4E94-86FD-06F5A9F27E56}" presName="connectorText" presStyleLbl="sibTrans1D1" presStyleIdx="6" presStyleCnt="7"/>
      <dgm:spPr/>
    </dgm:pt>
    <dgm:pt modelId="{89D65C2A-A5F8-4F5A-87B8-9DD5985CE912}" type="pres">
      <dgm:prSet presAssocID="{376B7E2D-4031-428C-89C3-FFDF7CCB4982}" presName="node" presStyleLbl="node1" presStyleIdx="7" presStyleCnt="8">
        <dgm:presLayoutVars>
          <dgm:bulletEnabled val="1"/>
        </dgm:presLayoutVars>
      </dgm:prSet>
      <dgm:spPr/>
    </dgm:pt>
  </dgm:ptLst>
  <dgm:cxnLst>
    <dgm:cxn modelId="{18CDF001-8972-447F-9866-CCB9D82E5856}" srcId="{F7234E21-62A4-4293-A71F-EE03D40F016B}" destId="{C591950C-1B20-4611-9BEC-3A937CA1BB31}" srcOrd="0" destOrd="0" parTransId="{998318C1-71A0-4394-8B49-DCDA3468AEE7}" sibTransId="{878587FA-2EB1-454C-A641-4BC8B5FFDB96}"/>
    <dgm:cxn modelId="{1B9CEF1D-D0B6-4B9D-BCA2-3FFB382E0CAE}" srcId="{F7234E21-62A4-4293-A71F-EE03D40F016B}" destId="{177CB9BE-363D-4C4B-86D2-F7FC332A45EF}" srcOrd="2" destOrd="0" parTransId="{648D5231-2F86-48F7-BE32-5B53F4C09888}" sibTransId="{13C044C5-EA66-4E0C-8271-1821AF129483}"/>
    <dgm:cxn modelId="{DD48A527-65BB-4C7F-AD6D-75B65E318DB1}" type="presOf" srcId="{830426E1-B632-4F2C-AF19-9BDCBDE48338}" destId="{0399097B-3C2A-4832-A71D-E5D92C0C6C3B}" srcOrd="0" destOrd="0" presId="urn:microsoft.com/office/officeart/2005/8/layout/bProcess3"/>
    <dgm:cxn modelId="{6ADDBC27-807E-4397-BAE0-7D26410AB8F5}" type="presOf" srcId="{BC5D80E7-7243-4B1D-98BC-0DC156064ECF}" destId="{BEC68DC7-662A-4C6E-8741-ED03D9AF434A}" srcOrd="1" destOrd="0" presId="urn:microsoft.com/office/officeart/2005/8/layout/bProcess3"/>
    <dgm:cxn modelId="{27D6ED2A-EBC6-468A-AA15-2C96A06226E2}" type="presOf" srcId="{13C044C5-EA66-4E0C-8271-1821AF129483}" destId="{404A2CBB-8FA8-482A-B7EB-591AE9E0BE62}" srcOrd="1" destOrd="0" presId="urn:microsoft.com/office/officeart/2005/8/layout/bProcess3"/>
    <dgm:cxn modelId="{6A98B932-95DA-4FA1-A9E5-A30451711CF3}" type="presOf" srcId="{BC5D80E7-7243-4B1D-98BC-0DC156064ECF}" destId="{DBEED34C-E1B8-4B69-AEF3-07C604031516}" srcOrd="0" destOrd="0" presId="urn:microsoft.com/office/officeart/2005/8/layout/bProcess3"/>
    <dgm:cxn modelId="{F7B4BD3D-12BC-4279-8887-F184D8E41C20}" type="presOf" srcId="{878587FA-2EB1-454C-A641-4BC8B5FFDB96}" destId="{66C83BBE-A0B5-4274-8018-11C8DA8CBA42}" srcOrd="0" destOrd="0" presId="urn:microsoft.com/office/officeart/2005/8/layout/bProcess3"/>
    <dgm:cxn modelId="{056F083E-1106-4A2E-9161-757A36355B51}" type="presOf" srcId="{13C044C5-EA66-4E0C-8271-1821AF129483}" destId="{FC7D9885-1DE4-433F-917A-69C6D1714346}" srcOrd="0" destOrd="0" presId="urn:microsoft.com/office/officeart/2005/8/layout/bProcess3"/>
    <dgm:cxn modelId="{9D3CF35E-FB4F-4673-9548-63D59AA15909}" type="presOf" srcId="{A90F6723-9851-4220-B922-44E602BDCAF5}" destId="{25E04B9D-3A0C-4E85-9DDE-842F8B20EC80}" srcOrd="0" destOrd="0" presId="urn:microsoft.com/office/officeart/2005/8/layout/bProcess3"/>
    <dgm:cxn modelId="{BD9ED75F-746F-4136-B575-B00769188B98}" type="presOf" srcId="{C0BC9C29-127D-4E94-86FD-06F5A9F27E56}" destId="{F241DD2D-1C30-4458-8AC8-2A0D4632C03E}" srcOrd="1" destOrd="0" presId="urn:microsoft.com/office/officeart/2005/8/layout/bProcess3"/>
    <dgm:cxn modelId="{7ED5E141-C606-4642-B3EC-D9577DC97865}" srcId="{F7234E21-62A4-4293-A71F-EE03D40F016B}" destId="{27E10130-C1A1-4DB6-8BFD-AC337071C228}" srcOrd="3" destOrd="0" parTransId="{75BAF037-1C6E-407B-9A5C-631B78E1881C}" sibTransId="{7F54B43D-A52B-4D94-A3F4-20B1CDE9AB49}"/>
    <dgm:cxn modelId="{E74DD34E-D249-4B2F-9437-B579D8C17AF6}" type="presOf" srcId="{8EC05A83-8566-429C-B2BA-FECED51BAA4F}" destId="{E5372E63-0ECB-4B7A-9933-39594BC540F6}" srcOrd="0" destOrd="0" presId="urn:microsoft.com/office/officeart/2005/8/layout/bProcess3"/>
    <dgm:cxn modelId="{A7715574-1C7C-47BF-8E35-91266AC83322}" type="presOf" srcId="{256B8FFF-52C4-40DE-ACD8-1F182E2797D5}" destId="{EEB3D055-2288-48DF-A89E-A506D754F691}" srcOrd="1" destOrd="0" presId="urn:microsoft.com/office/officeart/2005/8/layout/bProcess3"/>
    <dgm:cxn modelId="{D8542156-CC8A-4DEC-A723-17F896F601FE}" srcId="{F7234E21-62A4-4293-A71F-EE03D40F016B}" destId="{376B7E2D-4031-428C-89C3-FFDF7CCB4982}" srcOrd="7" destOrd="0" parTransId="{C4BA9279-F65A-442D-ABF8-45C9650B86CB}" sibTransId="{F179EABE-E68E-42B4-A22C-E63765EE6FCD}"/>
    <dgm:cxn modelId="{515F8B77-5139-4151-A870-BDA9C760AEBB}" type="presOf" srcId="{7F54B43D-A52B-4D94-A3F4-20B1CDE9AB49}" destId="{646C753D-5F85-4119-9364-F0465902338B}" srcOrd="0" destOrd="0" presId="urn:microsoft.com/office/officeart/2005/8/layout/bProcess3"/>
    <dgm:cxn modelId="{8C8DA178-C921-4F95-BE4C-CE56E1C98750}" type="presOf" srcId="{C591950C-1B20-4611-9BEC-3A937CA1BB31}" destId="{E177B75C-EEC2-4FCF-B7D1-0DF9FC2D7C41}" srcOrd="0" destOrd="0" presId="urn:microsoft.com/office/officeart/2005/8/layout/bProcess3"/>
    <dgm:cxn modelId="{B57B3C59-AA7E-49C4-8E12-CCCA23360610}" type="presOf" srcId="{3814BA02-B0DC-4F35-9CCD-BCB6B05BF4D2}" destId="{C8B93618-0AA9-4C5D-A3C2-89FABB6003B1}" srcOrd="0" destOrd="0" presId="urn:microsoft.com/office/officeart/2005/8/layout/bProcess3"/>
    <dgm:cxn modelId="{14868B5A-D2B5-4409-845E-46F86A11EA8F}" type="presOf" srcId="{C7156D39-9900-4EE4-83F2-42BCDB581126}" destId="{3C49C58F-037F-47A4-A126-0A0C6032EBC6}" srcOrd="0" destOrd="0" presId="urn:microsoft.com/office/officeart/2005/8/layout/bProcess3"/>
    <dgm:cxn modelId="{591FC27D-A714-4B92-AE4C-F0FF9FD478C2}" type="presOf" srcId="{878587FA-2EB1-454C-A641-4BC8B5FFDB96}" destId="{3D2C1241-2C95-4D80-9A38-A5549F4A2A2E}" srcOrd="1" destOrd="0" presId="urn:microsoft.com/office/officeart/2005/8/layout/bProcess3"/>
    <dgm:cxn modelId="{7B53D384-91A2-4071-9635-3EA190AD3B41}" type="presOf" srcId="{27E10130-C1A1-4DB6-8BFD-AC337071C228}" destId="{C816B9B2-7A6F-4751-BAE4-11DCE905E34D}" srcOrd="0" destOrd="0" presId="urn:microsoft.com/office/officeart/2005/8/layout/bProcess3"/>
    <dgm:cxn modelId="{C3CE8A85-7095-4A83-A697-8E84F8B70774}" type="presOf" srcId="{F7234E21-62A4-4293-A71F-EE03D40F016B}" destId="{6FB9D69C-F5ED-40CE-B9D7-8070C074CDF7}" srcOrd="0" destOrd="0" presId="urn:microsoft.com/office/officeart/2005/8/layout/bProcess3"/>
    <dgm:cxn modelId="{501621B4-5F4B-49FB-8538-912A9E2E357C}" type="presOf" srcId="{177CB9BE-363D-4C4B-86D2-F7FC332A45EF}" destId="{4E5DDBF2-6AB5-4F88-9DD5-27D73BB28EAA}" srcOrd="0" destOrd="0" presId="urn:microsoft.com/office/officeart/2005/8/layout/bProcess3"/>
    <dgm:cxn modelId="{E7207FB9-EF26-41B4-88DF-DD2CF270E82F}" srcId="{F7234E21-62A4-4293-A71F-EE03D40F016B}" destId="{3814BA02-B0DC-4F35-9CCD-BCB6B05BF4D2}" srcOrd="6" destOrd="0" parTransId="{54D302E0-18D0-4947-9463-BBF7E7899DF5}" sibTransId="{C0BC9C29-127D-4E94-86FD-06F5A9F27E56}"/>
    <dgm:cxn modelId="{AB670CC0-894A-45C0-90FF-04E4EB36FC12}" srcId="{F7234E21-62A4-4293-A71F-EE03D40F016B}" destId="{C7156D39-9900-4EE4-83F2-42BCDB581126}" srcOrd="1" destOrd="0" parTransId="{8B1716B3-5BF6-40B6-9ED4-F2AE797A90F9}" sibTransId="{BC5D80E7-7243-4B1D-98BC-0DC156064ECF}"/>
    <dgm:cxn modelId="{A282FBC6-554F-4472-A81B-14741819C274}" type="presOf" srcId="{376B7E2D-4031-428C-89C3-FFDF7CCB4982}" destId="{89D65C2A-A5F8-4F5A-87B8-9DD5985CE912}" srcOrd="0" destOrd="0" presId="urn:microsoft.com/office/officeart/2005/8/layout/bProcess3"/>
    <dgm:cxn modelId="{30B981D2-6B59-4809-A851-DD2750E7DB74}" type="presOf" srcId="{7F54B43D-A52B-4D94-A3F4-20B1CDE9AB49}" destId="{26DEC2AA-F360-493E-AFC0-CCEBAD8B9E37}" srcOrd="1" destOrd="0" presId="urn:microsoft.com/office/officeart/2005/8/layout/bProcess3"/>
    <dgm:cxn modelId="{BB6E3AD3-DAAE-4F1F-80BB-72E05AFA8076}" srcId="{F7234E21-62A4-4293-A71F-EE03D40F016B}" destId="{A90F6723-9851-4220-B922-44E602BDCAF5}" srcOrd="5" destOrd="0" parTransId="{CD92513B-AD7C-4CDF-B682-D14CCC609992}" sibTransId="{256B8FFF-52C4-40DE-ACD8-1F182E2797D5}"/>
    <dgm:cxn modelId="{112A65D3-8DDC-49D9-8215-730FED866FDB}" srcId="{F7234E21-62A4-4293-A71F-EE03D40F016B}" destId="{8EC05A83-8566-429C-B2BA-FECED51BAA4F}" srcOrd="4" destOrd="0" parTransId="{4EC438A4-644D-4CF3-9DED-1C97E9525DE2}" sibTransId="{830426E1-B632-4F2C-AF19-9BDCBDE48338}"/>
    <dgm:cxn modelId="{AF22D5E4-C323-466E-868F-B134F6A5FEF5}" type="presOf" srcId="{256B8FFF-52C4-40DE-ACD8-1F182E2797D5}" destId="{D3A01F95-4219-4AE2-8B29-356B4AC386A1}" srcOrd="0" destOrd="0" presId="urn:microsoft.com/office/officeart/2005/8/layout/bProcess3"/>
    <dgm:cxn modelId="{14108EF3-D3CC-48B2-B196-01E3BFEAB8EB}" type="presOf" srcId="{C0BC9C29-127D-4E94-86FD-06F5A9F27E56}" destId="{BD864FEE-F094-4BE0-8F4C-E8AC3683FF1A}" srcOrd="0" destOrd="0" presId="urn:microsoft.com/office/officeart/2005/8/layout/bProcess3"/>
    <dgm:cxn modelId="{E9877DFF-F3E3-41BF-9B77-41D7F6248815}" type="presOf" srcId="{830426E1-B632-4F2C-AF19-9BDCBDE48338}" destId="{3C9778F6-9D18-4794-95C1-FCB2FAAE397D}" srcOrd="1" destOrd="0" presId="urn:microsoft.com/office/officeart/2005/8/layout/bProcess3"/>
    <dgm:cxn modelId="{4D0549FE-B017-4613-AA2A-0B3400FF96A1}" type="presParOf" srcId="{6FB9D69C-F5ED-40CE-B9D7-8070C074CDF7}" destId="{E177B75C-EEC2-4FCF-B7D1-0DF9FC2D7C41}" srcOrd="0" destOrd="0" presId="urn:microsoft.com/office/officeart/2005/8/layout/bProcess3"/>
    <dgm:cxn modelId="{D7312281-EBD8-45ED-8379-41C569C8FBE4}" type="presParOf" srcId="{6FB9D69C-F5ED-40CE-B9D7-8070C074CDF7}" destId="{66C83BBE-A0B5-4274-8018-11C8DA8CBA42}" srcOrd="1" destOrd="0" presId="urn:microsoft.com/office/officeart/2005/8/layout/bProcess3"/>
    <dgm:cxn modelId="{94448BD9-571A-4F86-BD80-0366ECE8E35E}" type="presParOf" srcId="{66C83BBE-A0B5-4274-8018-11C8DA8CBA42}" destId="{3D2C1241-2C95-4D80-9A38-A5549F4A2A2E}" srcOrd="0" destOrd="0" presId="urn:microsoft.com/office/officeart/2005/8/layout/bProcess3"/>
    <dgm:cxn modelId="{1494252C-C9E3-4DA0-B25B-10CB2EF5850A}" type="presParOf" srcId="{6FB9D69C-F5ED-40CE-B9D7-8070C074CDF7}" destId="{3C49C58F-037F-47A4-A126-0A0C6032EBC6}" srcOrd="2" destOrd="0" presId="urn:microsoft.com/office/officeart/2005/8/layout/bProcess3"/>
    <dgm:cxn modelId="{795FFB75-3C01-43E0-9C7B-C4D3C802FA73}" type="presParOf" srcId="{6FB9D69C-F5ED-40CE-B9D7-8070C074CDF7}" destId="{DBEED34C-E1B8-4B69-AEF3-07C604031516}" srcOrd="3" destOrd="0" presId="urn:microsoft.com/office/officeart/2005/8/layout/bProcess3"/>
    <dgm:cxn modelId="{4B4EE392-A57C-4608-98E9-1A3D1AAD64D1}" type="presParOf" srcId="{DBEED34C-E1B8-4B69-AEF3-07C604031516}" destId="{BEC68DC7-662A-4C6E-8741-ED03D9AF434A}" srcOrd="0" destOrd="0" presId="urn:microsoft.com/office/officeart/2005/8/layout/bProcess3"/>
    <dgm:cxn modelId="{35BC148C-01DB-4601-870E-6B852769EADF}" type="presParOf" srcId="{6FB9D69C-F5ED-40CE-B9D7-8070C074CDF7}" destId="{4E5DDBF2-6AB5-4F88-9DD5-27D73BB28EAA}" srcOrd="4" destOrd="0" presId="urn:microsoft.com/office/officeart/2005/8/layout/bProcess3"/>
    <dgm:cxn modelId="{5D3FAF74-B1F4-4C53-8B79-C3B8B6C9B699}" type="presParOf" srcId="{6FB9D69C-F5ED-40CE-B9D7-8070C074CDF7}" destId="{FC7D9885-1DE4-433F-917A-69C6D1714346}" srcOrd="5" destOrd="0" presId="urn:microsoft.com/office/officeart/2005/8/layout/bProcess3"/>
    <dgm:cxn modelId="{C4F59852-5976-440C-875E-B303B20713F6}" type="presParOf" srcId="{FC7D9885-1DE4-433F-917A-69C6D1714346}" destId="{404A2CBB-8FA8-482A-B7EB-591AE9E0BE62}" srcOrd="0" destOrd="0" presId="urn:microsoft.com/office/officeart/2005/8/layout/bProcess3"/>
    <dgm:cxn modelId="{A928FEDF-B3F8-447A-814F-EB675DFF9E00}" type="presParOf" srcId="{6FB9D69C-F5ED-40CE-B9D7-8070C074CDF7}" destId="{C816B9B2-7A6F-4751-BAE4-11DCE905E34D}" srcOrd="6" destOrd="0" presId="urn:microsoft.com/office/officeart/2005/8/layout/bProcess3"/>
    <dgm:cxn modelId="{F46D7F78-D167-45FE-A4A6-AC3FD1A395C5}" type="presParOf" srcId="{6FB9D69C-F5ED-40CE-B9D7-8070C074CDF7}" destId="{646C753D-5F85-4119-9364-F0465902338B}" srcOrd="7" destOrd="0" presId="urn:microsoft.com/office/officeart/2005/8/layout/bProcess3"/>
    <dgm:cxn modelId="{4A247CA9-DAB0-43C1-9DC1-7923B3A26029}" type="presParOf" srcId="{646C753D-5F85-4119-9364-F0465902338B}" destId="{26DEC2AA-F360-493E-AFC0-CCEBAD8B9E37}" srcOrd="0" destOrd="0" presId="urn:microsoft.com/office/officeart/2005/8/layout/bProcess3"/>
    <dgm:cxn modelId="{F26C4471-E4F1-43D4-98F8-06525B829F94}" type="presParOf" srcId="{6FB9D69C-F5ED-40CE-B9D7-8070C074CDF7}" destId="{E5372E63-0ECB-4B7A-9933-39594BC540F6}" srcOrd="8" destOrd="0" presId="urn:microsoft.com/office/officeart/2005/8/layout/bProcess3"/>
    <dgm:cxn modelId="{7F5A7073-D796-4FF4-B5F7-BCF5CD29A2A8}" type="presParOf" srcId="{6FB9D69C-F5ED-40CE-B9D7-8070C074CDF7}" destId="{0399097B-3C2A-4832-A71D-E5D92C0C6C3B}" srcOrd="9" destOrd="0" presId="urn:microsoft.com/office/officeart/2005/8/layout/bProcess3"/>
    <dgm:cxn modelId="{AB82A2E2-A260-4DEF-A819-D2C575932938}" type="presParOf" srcId="{0399097B-3C2A-4832-A71D-E5D92C0C6C3B}" destId="{3C9778F6-9D18-4794-95C1-FCB2FAAE397D}" srcOrd="0" destOrd="0" presId="urn:microsoft.com/office/officeart/2005/8/layout/bProcess3"/>
    <dgm:cxn modelId="{B6FB4180-1459-473E-B73B-5912235A3B71}" type="presParOf" srcId="{6FB9D69C-F5ED-40CE-B9D7-8070C074CDF7}" destId="{25E04B9D-3A0C-4E85-9DDE-842F8B20EC80}" srcOrd="10" destOrd="0" presId="urn:microsoft.com/office/officeart/2005/8/layout/bProcess3"/>
    <dgm:cxn modelId="{CB4407F8-91F6-4D0C-9059-D88DEDD0A482}" type="presParOf" srcId="{6FB9D69C-F5ED-40CE-B9D7-8070C074CDF7}" destId="{D3A01F95-4219-4AE2-8B29-356B4AC386A1}" srcOrd="11" destOrd="0" presId="urn:microsoft.com/office/officeart/2005/8/layout/bProcess3"/>
    <dgm:cxn modelId="{6EDE95B2-224E-4444-8558-F1DC0BFA3318}" type="presParOf" srcId="{D3A01F95-4219-4AE2-8B29-356B4AC386A1}" destId="{EEB3D055-2288-48DF-A89E-A506D754F691}" srcOrd="0" destOrd="0" presId="urn:microsoft.com/office/officeart/2005/8/layout/bProcess3"/>
    <dgm:cxn modelId="{BAAE69FC-C8AD-40F4-9F7D-0C46C7073313}" type="presParOf" srcId="{6FB9D69C-F5ED-40CE-B9D7-8070C074CDF7}" destId="{C8B93618-0AA9-4C5D-A3C2-89FABB6003B1}" srcOrd="12" destOrd="0" presId="urn:microsoft.com/office/officeart/2005/8/layout/bProcess3"/>
    <dgm:cxn modelId="{C3968401-F5AF-4196-92AF-41D54C7084B3}" type="presParOf" srcId="{6FB9D69C-F5ED-40CE-B9D7-8070C074CDF7}" destId="{BD864FEE-F094-4BE0-8F4C-E8AC3683FF1A}" srcOrd="13" destOrd="0" presId="urn:microsoft.com/office/officeart/2005/8/layout/bProcess3"/>
    <dgm:cxn modelId="{6762B5F8-A00B-46B6-A097-B7348045DEA2}" type="presParOf" srcId="{BD864FEE-F094-4BE0-8F4C-E8AC3683FF1A}" destId="{F241DD2D-1C30-4458-8AC8-2A0D4632C03E}" srcOrd="0" destOrd="0" presId="urn:microsoft.com/office/officeart/2005/8/layout/bProcess3"/>
    <dgm:cxn modelId="{32010F4F-5D6A-4C72-95F3-1AE7FCEB8CFC}" type="presParOf" srcId="{6FB9D69C-F5ED-40CE-B9D7-8070C074CDF7}" destId="{89D65C2A-A5F8-4F5A-87B8-9DD5985CE912}" srcOrd="14" destOrd="0" presId="urn:microsoft.com/office/officeart/2005/8/layout/b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7449E73-72B9-4A6C-9C45-C916F4610428}" type="doc">
      <dgm:prSet loTypeId="urn:microsoft.com/office/officeart/2008/layout/LinedList" loCatId="list" qsTypeId="urn:microsoft.com/office/officeart/2005/8/quickstyle/simple2" qsCatId="simple" csTypeId="urn:microsoft.com/office/officeart/2005/8/colors/accent5_1" csCatId="accent5" phldr="1"/>
      <dgm:spPr/>
      <dgm:t>
        <a:bodyPr/>
        <a:lstStyle/>
        <a:p>
          <a:endParaRPr lang="en-US"/>
        </a:p>
      </dgm:t>
    </dgm:pt>
    <dgm:pt modelId="{5FF79DFD-C5C7-4149-83F0-BBEDD392E91F}">
      <dgm:prSet phldrT="[Text]"/>
      <dgm:spPr/>
      <dgm:t>
        <a:bodyPr/>
        <a:lstStyle/>
        <a:p>
          <a:r>
            <a:rPr lang="en-US" b="1" dirty="0">
              <a:solidFill>
                <a:schemeClr val="bg1"/>
              </a:solidFill>
              <a:effectLst/>
              <a:latin typeface="Raleway" pitchFamily="2" charset="0"/>
            </a:rPr>
            <a:t>PSIF PROGRAM IMPLEMENTATION</a:t>
          </a:r>
        </a:p>
      </dgm:t>
    </dgm:pt>
    <dgm:pt modelId="{A8A7D2E8-4A86-41DB-A0B6-E5E8B10BDFB5}" type="parTrans" cxnId="{DB4C87B6-ECA5-4C09-BB79-D7FC6D082EA1}">
      <dgm:prSet/>
      <dgm:spPr/>
      <dgm:t>
        <a:bodyPr/>
        <a:lstStyle/>
        <a:p>
          <a:endParaRPr lang="en-US" b="1" dirty="0">
            <a:solidFill>
              <a:schemeClr val="bg1"/>
            </a:solidFill>
            <a:effectLst/>
            <a:latin typeface="Raleway" pitchFamily="2" charset="0"/>
          </a:endParaRPr>
        </a:p>
      </dgm:t>
    </dgm:pt>
    <dgm:pt modelId="{0EC96B8C-A001-4B53-B601-1AD9479AF430}" type="sibTrans" cxnId="{DB4C87B6-ECA5-4C09-BB79-D7FC6D082EA1}">
      <dgm:prSet/>
      <dgm:spPr/>
      <dgm:t>
        <a:bodyPr/>
        <a:lstStyle/>
        <a:p>
          <a:endParaRPr lang="en-US" b="1" dirty="0">
            <a:solidFill>
              <a:schemeClr val="bg1"/>
            </a:solidFill>
            <a:effectLst/>
            <a:latin typeface="Raleway" pitchFamily="2" charset="0"/>
          </a:endParaRPr>
        </a:p>
      </dgm:t>
    </dgm:pt>
    <dgm:pt modelId="{90B9003C-E0AD-44DF-B9FD-77DF1FE314D2}" type="pres">
      <dgm:prSet presAssocID="{C7449E73-72B9-4A6C-9C45-C916F4610428}" presName="vert0" presStyleCnt="0">
        <dgm:presLayoutVars>
          <dgm:dir/>
          <dgm:animOne val="branch"/>
          <dgm:animLvl val="lvl"/>
        </dgm:presLayoutVars>
      </dgm:prSet>
      <dgm:spPr/>
    </dgm:pt>
    <dgm:pt modelId="{9A108E90-3722-4DAD-9606-A23210A06BAE}" type="pres">
      <dgm:prSet presAssocID="{5FF79DFD-C5C7-4149-83F0-BBEDD392E91F}" presName="thickLine" presStyleLbl="alignNode1" presStyleIdx="0" presStyleCnt="1" custLinFactNeighborX="149"/>
      <dgm:spPr/>
    </dgm:pt>
    <dgm:pt modelId="{09035584-A3E4-485D-9F26-A2F4FBFBFD3A}" type="pres">
      <dgm:prSet presAssocID="{5FF79DFD-C5C7-4149-83F0-BBEDD392E91F}" presName="horz1" presStyleCnt="0"/>
      <dgm:spPr/>
    </dgm:pt>
    <dgm:pt modelId="{7AC5F882-22C4-4F26-AF26-A7544185F1F5}" type="pres">
      <dgm:prSet presAssocID="{5FF79DFD-C5C7-4149-83F0-BBEDD392E91F}" presName="tx1" presStyleLbl="revTx" presStyleIdx="0" presStyleCnt="1"/>
      <dgm:spPr/>
    </dgm:pt>
    <dgm:pt modelId="{3546BE84-A871-4CC9-B24C-ADCB3399CF26}" type="pres">
      <dgm:prSet presAssocID="{5FF79DFD-C5C7-4149-83F0-BBEDD392E91F}" presName="vert1" presStyleCnt="0"/>
      <dgm:spPr/>
    </dgm:pt>
  </dgm:ptLst>
  <dgm:cxnLst>
    <dgm:cxn modelId="{FE00F04A-6CD2-4315-B788-7358CAAD8A39}" type="presOf" srcId="{C7449E73-72B9-4A6C-9C45-C916F4610428}" destId="{90B9003C-E0AD-44DF-B9FD-77DF1FE314D2}" srcOrd="0" destOrd="0" presId="urn:microsoft.com/office/officeart/2008/layout/LinedList"/>
    <dgm:cxn modelId="{323EBE79-E711-487D-82AF-7C7591FB82EF}" type="presOf" srcId="{5FF79DFD-C5C7-4149-83F0-BBEDD392E91F}" destId="{7AC5F882-22C4-4F26-AF26-A7544185F1F5}" srcOrd="0" destOrd="0" presId="urn:microsoft.com/office/officeart/2008/layout/LinedList"/>
    <dgm:cxn modelId="{DB4C87B6-ECA5-4C09-BB79-D7FC6D082EA1}" srcId="{C7449E73-72B9-4A6C-9C45-C916F4610428}" destId="{5FF79DFD-C5C7-4149-83F0-BBEDD392E91F}" srcOrd="0" destOrd="0" parTransId="{A8A7D2E8-4A86-41DB-A0B6-E5E8B10BDFB5}" sibTransId="{0EC96B8C-A001-4B53-B601-1AD9479AF430}"/>
    <dgm:cxn modelId="{2A187280-B3BF-465D-BB91-572C7263AA4E}" type="presParOf" srcId="{90B9003C-E0AD-44DF-B9FD-77DF1FE314D2}" destId="{9A108E90-3722-4DAD-9606-A23210A06BAE}" srcOrd="0" destOrd="0" presId="urn:microsoft.com/office/officeart/2008/layout/LinedList"/>
    <dgm:cxn modelId="{7EE78510-D118-4764-8AB0-2EE35688AE33}" type="presParOf" srcId="{90B9003C-E0AD-44DF-B9FD-77DF1FE314D2}" destId="{09035584-A3E4-485D-9F26-A2F4FBFBFD3A}" srcOrd="1" destOrd="0" presId="urn:microsoft.com/office/officeart/2008/layout/LinedList"/>
    <dgm:cxn modelId="{21D80563-75FD-490B-8CDF-2F72090ACF86}" type="presParOf" srcId="{09035584-A3E4-485D-9F26-A2F4FBFBFD3A}" destId="{7AC5F882-22C4-4F26-AF26-A7544185F1F5}" srcOrd="0" destOrd="0" presId="urn:microsoft.com/office/officeart/2008/layout/LinedList"/>
    <dgm:cxn modelId="{9645F3FE-B6BB-4841-86A4-2F7EB3A0D224}" type="presParOf" srcId="{09035584-A3E4-485D-9F26-A2F4FBFBFD3A}" destId="{3546BE84-A871-4CC9-B24C-ADCB3399CF26}" srcOrd="1" destOrd="0" presId="urn:microsoft.com/office/officeart/2008/layout/Lin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EF66A2-572D-4D40-B2C0-1844B45E6BBB}" type="doc">
      <dgm:prSet loTypeId="urn:microsoft.com/office/officeart/2005/8/layout/vList3" loCatId="picture" qsTypeId="urn:microsoft.com/office/officeart/2005/8/quickstyle/simple1" qsCatId="simple" csTypeId="urn:microsoft.com/office/officeart/2005/8/colors/colorful1" csCatId="colorful" phldr="1"/>
      <dgm:spPr/>
    </dgm:pt>
    <dgm:pt modelId="{A57EFA33-B812-46FC-8BD3-E31685C3A0EC}">
      <dgm:prSet phldrT="[Text]"/>
      <dgm:spPr/>
      <dgm:t>
        <a:bodyPr/>
        <a:lstStyle/>
        <a:p>
          <a:r>
            <a:rPr lang="en-US" b="1" dirty="0">
              <a:effectLst>
                <a:outerShdw blurRad="38100" dist="38100" dir="2700000" algn="tl">
                  <a:srgbClr val="000000">
                    <a:alpha val="43137"/>
                  </a:srgbClr>
                </a:outerShdw>
              </a:effectLst>
              <a:latin typeface="Aptos" panose="020B0004020202020204" pitchFamily="34" charset="0"/>
            </a:rPr>
            <a:t>The Purpose Behind the Journey</a:t>
          </a:r>
        </a:p>
      </dgm:t>
    </dgm:pt>
    <dgm:pt modelId="{8056F17C-E711-4719-A1C9-A16AAD2B014D}" type="parTrans" cxnId="{11C74A03-8263-43EA-B6D6-54B3F190EB98}">
      <dgm:prSet/>
      <dgm:spPr/>
      <dgm:t>
        <a:bodyPr/>
        <a:lstStyle/>
        <a:p>
          <a:endParaRPr lang="en-US" b="1">
            <a:effectLst>
              <a:outerShdw blurRad="38100" dist="38100" dir="2700000" algn="tl">
                <a:srgbClr val="000000">
                  <a:alpha val="43137"/>
                </a:srgbClr>
              </a:outerShdw>
            </a:effectLst>
            <a:latin typeface="Aptos" panose="020B0004020202020204" pitchFamily="34" charset="0"/>
          </a:endParaRPr>
        </a:p>
      </dgm:t>
    </dgm:pt>
    <dgm:pt modelId="{FCEC2FEB-3163-4D20-9134-69B90BF9B4ED}" type="sibTrans" cxnId="{11C74A03-8263-43EA-B6D6-54B3F190EB98}">
      <dgm:prSet/>
      <dgm:spPr/>
      <dgm:t>
        <a:bodyPr/>
        <a:lstStyle/>
        <a:p>
          <a:endParaRPr lang="en-US" b="1">
            <a:effectLst>
              <a:outerShdw blurRad="38100" dist="38100" dir="2700000" algn="tl">
                <a:srgbClr val="000000">
                  <a:alpha val="43137"/>
                </a:srgbClr>
              </a:outerShdw>
            </a:effectLst>
            <a:latin typeface="Aptos" panose="020B0004020202020204" pitchFamily="34" charset="0"/>
          </a:endParaRPr>
        </a:p>
      </dgm:t>
    </dgm:pt>
    <dgm:pt modelId="{DD877CAD-4F44-4FA6-A92F-7504A7766F3E}">
      <dgm:prSet phldrT="[Text]"/>
      <dgm:spPr/>
      <dgm:t>
        <a:bodyPr/>
        <a:lstStyle/>
        <a:p>
          <a:r>
            <a:rPr lang="en-US" b="1" dirty="0">
              <a:effectLst>
                <a:outerShdw blurRad="38100" dist="38100" dir="2700000" algn="tl">
                  <a:srgbClr val="000000">
                    <a:alpha val="43137"/>
                  </a:srgbClr>
                </a:outerShdw>
              </a:effectLst>
              <a:latin typeface="Aptos" panose="020B0004020202020204" pitchFamily="34" charset="0"/>
            </a:rPr>
            <a:t>Recognizing &amp; Classifying PSIFs</a:t>
          </a:r>
        </a:p>
      </dgm:t>
    </dgm:pt>
    <dgm:pt modelId="{CFB0DB93-B528-4CF6-9415-34E60DC6FABC}" type="parTrans" cxnId="{CD159800-89DA-4455-B85A-CF6DFAE0E921}">
      <dgm:prSet/>
      <dgm:spPr/>
      <dgm:t>
        <a:bodyPr/>
        <a:lstStyle/>
        <a:p>
          <a:endParaRPr lang="en-US" b="1">
            <a:effectLst>
              <a:outerShdw blurRad="38100" dist="38100" dir="2700000" algn="tl">
                <a:srgbClr val="000000">
                  <a:alpha val="43137"/>
                </a:srgbClr>
              </a:outerShdw>
            </a:effectLst>
            <a:latin typeface="Aptos" panose="020B0004020202020204" pitchFamily="34" charset="0"/>
          </a:endParaRPr>
        </a:p>
      </dgm:t>
    </dgm:pt>
    <dgm:pt modelId="{C1753817-00C7-4E47-B745-B81B047D4006}" type="sibTrans" cxnId="{CD159800-89DA-4455-B85A-CF6DFAE0E921}">
      <dgm:prSet/>
      <dgm:spPr/>
      <dgm:t>
        <a:bodyPr/>
        <a:lstStyle/>
        <a:p>
          <a:endParaRPr lang="en-US" b="1">
            <a:effectLst>
              <a:outerShdw blurRad="38100" dist="38100" dir="2700000" algn="tl">
                <a:srgbClr val="000000">
                  <a:alpha val="43137"/>
                </a:srgbClr>
              </a:outerShdw>
            </a:effectLst>
            <a:latin typeface="Aptos" panose="020B0004020202020204" pitchFamily="34" charset="0"/>
          </a:endParaRPr>
        </a:p>
      </dgm:t>
    </dgm:pt>
    <dgm:pt modelId="{A9F7A026-C03C-4301-BC84-9B129D394589}">
      <dgm:prSet phldrT="[Text]"/>
      <dgm:spPr/>
      <dgm:t>
        <a:bodyPr/>
        <a:lstStyle/>
        <a:p>
          <a:r>
            <a:rPr lang="en-US" b="1" dirty="0">
              <a:effectLst>
                <a:outerShdw blurRad="38100" dist="38100" dir="2700000" algn="tl">
                  <a:srgbClr val="000000">
                    <a:alpha val="43137"/>
                  </a:srgbClr>
                </a:outerShdw>
              </a:effectLst>
              <a:latin typeface="Aptos" panose="020B0004020202020204" pitchFamily="34" charset="0"/>
            </a:rPr>
            <a:t>Strengthening Risk Controls</a:t>
          </a:r>
        </a:p>
      </dgm:t>
    </dgm:pt>
    <dgm:pt modelId="{F6A0D7A9-DF0C-4E60-B3E5-81D791F75E71}" type="parTrans" cxnId="{D4C5D82B-A519-469B-97AC-6B3B34791E82}">
      <dgm:prSet/>
      <dgm:spPr/>
      <dgm:t>
        <a:bodyPr/>
        <a:lstStyle/>
        <a:p>
          <a:endParaRPr lang="en-US" b="1">
            <a:effectLst>
              <a:outerShdw blurRad="38100" dist="38100" dir="2700000" algn="tl">
                <a:srgbClr val="000000">
                  <a:alpha val="43137"/>
                </a:srgbClr>
              </a:outerShdw>
            </a:effectLst>
            <a:latin typeface="Aptos" panose="020B0004020202020204" pitchFamily="34" charset="0"/>
          </a:endParaRPr>
        </a:p>
      </dgm:t>
    </dgm:pt>
    <dgm:pt modelId="{FC129C39-8893-42D4-9434-D47A9C81025F}" type="sibTrans" cxnId="{D4C5D82B-A519-469B-97AC-6B3B34791E82}">
      <dgm:prSet/>
      <dgm:spPr/>
      <dgm:t>
        <a:bodyPr/>
        <a:lstStyle/>
        <a:p>
          <a:endParaRPr lang="en-US" b="1">
            <a:effectLst>
              <a:outerShdw blurRad="38100" dist="38100" dir="2700000" algn="tl">
                <a:srgbClr val="000000">
                  <a:alpha val="43137"/>
                </a:srgbClr>
              </a:outerShdw>
            </a:effectLst>
            <a:latin typeface="Aptos" panose="020B0004020202020204" pitchFamily="34" charset="0"/>
          </a:endParaRPr>
        </a:p>
      </dgm:t>
    </dgm:pt>
    <dgm:pt modelId="{837A7308-8411-46E2-B2D5-35679DB0A4AF}">
      <dgm:prSet phldrT="[Text]"/>
      <dgm:spPr/>
      <dgm:t>
        <a:bodyPr/>
        <a:lstStyle/>
        <a:p>
          <a:r>
            <a:rPr lang="en-US" b="1" dirty="0">
              <a:effectLst>
                <a:outerShdw blurRad="38100" dist="38100" dir="2700000" algn="tl">
                  <a:srgbClr val="000000">
                    <a:alpha val="43137"/>
                  </a:srgbClr>
                </a:outerShdw>
              </a:effectLst>
              <a:latin typeface="Aptos" panose="020B0004020202020204" pitchFamily="34" charset="0"/>
            </a:rPr>
            <a:t>Measuring Success &amp; Learnings</a:t>
          </a:r>
        </a:p>
      </dgm:t>
    </dgm:pt>
    <dgm:pt modelId="{225DB73F-FF82-49EC-82FD-532281663044}" type="parTrans" cxnId="{F5779F05-EAF3-43E3-BC1C-43A71EA6CDCA}">
      <dgm:prSet/>
      <dgm:spPr/>
      <dgm:t>
        <a:bodyPr/>
        <a:lstStyle/>
        <a:p>
          <a:endParaRPr lang="en-US" b="1">
            <a:effectLst>
              <a:outerShdw blurRad="38100" dist="38100" dir="2700000" algn="tl">
                <a:srgbClr val="000000">
                  <a:alpha val="43137"/>
                </a:srgbClr>
              </a:outerShdw>
            </a:effectLst>
            <a:latin typeface="Aptos" panose="020B0004020202020204" pitchFamily="34" charset="0"/>
          </a:endParaRPr>
        </a:p>
      </dgm:t>
    </dgm:pt>
    <dgm:pt modelId="{DE76FDD8-6CDB-457C-8B3F-6FBF9C719255}" type="sibTrans" cxnId="{F5779F05-EAF3-43E3-BC1C-43A71EA6CDCA}">
      <dgm:prSet/>
      <dgm:spPr/>
      <dgm:t>
        <a:bodyPr/>
        <a:lstStyle/>
        <a:p>
          <a:endParaRPr lang="en-US" b="1">
            <a:effectLst>
              <a:outerShdw blurRad="38100" dist="38100" dir="2700000" algn="tl">
                <a:srgbClr val="000000">
                  <a:alpha val="43137"/>
                </a:srgbClr>
              </a:outerShdw>
            </a:effectLst>
            <a:latin typeface="Aptos" panose="020B0004020202020204" pitchFamily="34" charset="0"/>
          </a:endParaRPr>
        </a:p>
      </dgm:t>
    </dgm:pt>
    <dgm:pt modelId="{87A0752D-52ED-4538-984F-3EF70146E2AD}">
      <dgm:prSet phldrT="[Text]"/>
      <dgm:spPr/>
      <dgm:t>
        <a:bodyPr/>
        <a:lstStyle/>
        <a:p>
          <a:r>
            <a:rPr lang="en-US" b="1" dirty="0">
              <a:effectLst>
                <a:outerShdw blurRad="38100" dist="38100" dir="2700000" algn="tl">
                  <a:srgbClr val="000000">
                    <a:alpha val="43137"/>
                  </a:srgbClr>
                </a:outerShdw>
              </a:effectLst>
              <a:latin typeface="Aptos" panose="020B0004020202020204" pitchFamily="34" charset="0"/>
            </a:rPr>
            <a:t>Implementation Roadmap</a:t>
          </a:r>
        </a:p>
      </dgm:t>
    </dgm:pt>
    <dgm:pt modelId="{282938B4-FF0B-4A00-ACE2-AF3E6435DC0E}" type="parTrans" cxnId="{8007777E-A4A8-4D66-BD35-B5453709351E}">
      <dgm:prSet/>
      <dgm:spPr/>
      <dgm:t>
        <a:bodyPr/>
        <a:lstStyle/>
        <a:p>
          <a:endParaRPr lang="en-US"/>
        </a:p>
      </dgm:t>
    </dgm:pt>
    <dgm:pt modelId="{AC9A1822-6356-4511-96F5-C2476AF4416E}" type="sibTrans" cxnId="{8007777E-A4A8-4D66-BD35-B5453709351E}">
      <dgm:prSet/>
      <dgm:spPr/>
      <dgm:t>
        <a:bodyPr/>
        <a:lstStyle/>
        <a:p>
          <a:endParaRPr lang="en-US"/>
        </a:p>
      </dgm:t>
    </dgm:pt>
    <dgm:pt modelId="{3CDCBBC2-0A48-447D-B45E-0E60DD27D9E3}" type="pres">
      <dgm:prSet presAssocID="{67EF66A2-572D-4D40-B2C0-1844B45E6BBB}" presName="linearFlow" presStyleCnt="0">
        <dgm:presLayoutVars>
          <dgm:dir/>
          <dgm:resizeHandles val="exact"/>
        </dgm:presLayoutVars>
      </dgm:prSet>
      <dgm:spPr/>
    </dgm:pt>
    <dgm:pt modelId="{97B4F3CC-A2B4-45D7-BD54-86EDF89B4E84}" type="pres">
      <dgm:prSet presAssocID="{A57EFA33-B812-46FC-8BD3-E31685C3A0EC}" presName="composite" presStyleCnt="0"/>
      <dgm:spPr/>
    </dgm:pt>
    <dgm:pt modelId="{F7D753CE-1334-4D97-92FB-27742229473F}" type="pres">
      <dgm:prSet presAssocID="{A57EFA33-B812-46FC-8BD3-E31685C3A0EC}" presName="imgShp" presStyleLbl="fgImgPlace1" presStyleIdx="0"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l="-1000" r="-1000"/>
          </a:stretch>
        </a:blipFill>
      </dgm:spPr>
      <dgm:extLst>
        <a:ext uri="{E40237B7-FDA0-4F09-8148-C483321AD2D9}">
          <dgm14:cNvPr xmlns:dgm14="http://schemas.microsoft.com/office/drawing/2010/diagram" id="0" name="" descr="Badge Question Mark with solid fill"/>
        </a:ext>
      </dgm:extLst>
    </dgm:pt>
    <dgm:pt modelId="{AF92F1F5-D9E4-4DDA-9338-C1D7A0142CD7}" type="pres">
      <dgm:prSet presAssocID="{A57EFA33-B812-46FC-8BD3-E31685C3A0EC}" presName="txShp" presStyleLbl="node1" presStyleIdx="0" presStyleCnt="5">
        <dgm:presLayoutVars>
          <dgm:bulletEnabled val="1"/>
        </dgm:presLayoutVars>
      </dgm:prSet>
      <dgm:spPr/>
    </dgm:pt>
    <dgm:pt modelId="{1AB13E15-CB83-4BCB-AA54-22C868AEB7CC}" type="pres">
      <dgm:prSet presAssocID="{FCEC2FEB-3163-4D20-9134-69B90BF9B4ED}" presName="spacing" presStyleCnt="0"/>
      <dgm:spPr/>
    </dgm:pt>
    <dgm:pt modelId="{CD4C3050-ED9A-4D55-BC7A-F4A4543D92F2}" type="pres">
      <dgm:prSet presAssocID="{DD877CAD-4F44-4FA6-A92F-7504A7766F3E}" presName="composite" presStyleCnt="0"/>
      <dgm:spPr/>
    </dgm:pt>
    <dgm:pt modelId="{5BEFAEE9-E0B6-43D7-8236-E40C3DE817E1}" type="pres">
      <dgm:prSet presAssocID="{DD877CAD-4F44-4FA6-A92F-7504A7766F3E}" presName="imgShp" presStyleLbl="fgImgPlace1" presStyleIdx="1" presStyleCnt="5"/>
      <dgm:spPr>
        <a:blipFill>
          <a:blip xmlns:r="http://schemas.openxmlformats.org/officeDocument/2006/relationships" r:embed="rId3">
            <a:extLst>
              <a:ext uri="{96DAC541-7B7A-43D3-8B79-37D633B846F1}">
                <asvg:svgBlip xmlns:asvg="http://schemas.microsoft.com/office/drawing/2016/SVG/main" r:embed="rId4"/>
              </a:ext>
            </a:extLst>
          </a:blip>
          <a:srcRect/>
          <a:stretch>
            <a:fillRect l="-1000" r="-1000"/>
          </a:stretch>
        </a:blipFill>
      </dgm:spPr>
      <dgm:extLst>
        <a:ext uri="{E40237B7-FDA0-4F09-8148-C483321AD2D9}">
          <dgm14:cNvPr xmlns:dgm14="http://schemas.microsoft.com/office/drawing/2010/diagram" id="0" name="" descr="Warning with solid fill"/>
        </a:ext>
      </dgm:extLst>
    </dgm:pt>
    <dgm:pt modelId="{AE3C267C-353C-4088-94F3-42F2A50EBD08}" type="pres">
      <dgm:prSet presAssocID="{DD877CAD-4F44-4FA6-A92F-7504A7766F3E}" presName="txShp" presStyleLbl="node1" presStyleIdx="1" presStyleCnt="5">
        <dgm:presLayoutVars>
          <dgm:bulletEnabled val="1"/>
        </dgm:presLayoutVars>
      </dgm:prSet>
      <dgm:spPr/>
    </dgm:pt>
    <dgm:pt modelId="{2EFB4ED8-455C-46C9-B4AB-A18594EF9401}" type="pres">
      <dgm:prSet presAssocID="{C1753817-00C7-4E47-B745-B81B047D4006}" presName="spacing" presStyleCnt="0"/>
      <dgm:spPr/>
    </dgm:pt>
    <dgm:pt modelId="{AD34DA62-748B-4E39-9F1D-C59E1273C854}" type="pres">
      <dgm:prSet presAssocID="{A9F7A026-C03C-4301-BC84-9B129D394589}" presName="composite" presStyleCnt="0"/>
      <dgm:spPr/>
    </dgm:pt>
    <dgm:pt modelId="{26065FD6-A1D8-4174-8964-CA09A4F1AF44}" type="pres">
      <dgm:prSet presAssocID="{A9F7A026-C03C-4301-BC84-9B129D394589}" presName="imgShp" presStyleLbl="fgImgPlac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rcRect/>
          <a:stretch>
            <a:fillRect l="-1000" r="-1000"/>
          </a:stretch>
        </a:blipFill>
      </dgm:spPr>
      <dgm:extLst>
        <a:ext uri="{E40237B7-FDA0-4F09-8148-C483321AD2D9}">
          <dgm14:cNvPr xmlns:dgm14="http://schemas.microsoft.com/office/drawing/2010/diagram" id="0" name="" descr="Pyramid with levels with solid fill"/>
        </a:ext>
      </dgm:extLst>
    </dgm:pt>
    <dgm:pt modelId="{91ABE7E7-08F2-4E89-8216-7BE694F8F4C0}" type="pres">
      <dgm:prSet presAssocID="{A9F7A026-C03C-4301-BC84-9B129D394589}" presName="txShp" presStyleLbl="node1" presStyleIdx="2" presStyleCnt="5">
        <dgm:presLayoutVars>
          <dgm:bulletEnabled val="1"/>
        </dgm:presLayoutVars>
      </dgm:prSet>
      <dgm:spPr/>
    </dgm:pt>
    <dgm:pt modelId="{F89BF04C-90EC-4871-8D5A-964BAD90DEFB}" type="pres">
      <dgm:prSet presAssocID="{FC129C39-8893-42D4-9434-D47A9C81025F}" presName="spacing" presStyleCnt="0"/>
      <dgm:spPr/>
    </dgm:pt>
    <dgm:pt modelId="{5F0BE041-4604-47AD-AB44-3F1DAAFBD4D7}" type="pres">
      <dgm:prSet presAssocID="{837A7308-8411-46E2-B2D5-35679DB0A4AF}" presName="composite" presStyleCnt="0"/>
      <dgm:spPr/>
    </dgm:pt>
    <dgm:pt modelId="{6C17FE5B-A612-463A-8FD2-6D6F5560F1C6}" type="pres">
      <dgm:prSet presAssocID="{837A7308-8411-46E2-B2D5-35679DB0A4AF}" presName="imgShp" presStyleLbl="fgImgPlace1" presStyleIdx="3" presStyleCnt="5"/>
      <dgm:spPr>
        <a:blipFill>
          <a:blip xmlns:r="http://schemas.openxmlformats.org/officeDocument/2006/relationships" r:embed="rId7">
            <a:extLst>
              <a:ext uri="{96DAC541-7B7A-43D3-8B79-37D633B846F1}">
                <asvg:svgBlip xmlns:asvg="http://schemas.microsoft.com/office/drawing/2016/SVG/main" r:embed="rId8"/>
              </a:ext>
            </a:extLst>
          </a:blip>
          <a:srcRect/>
          <a:stretch>
            <a:fillRect l="-1000" r="-1000"/>
          </a:stretch>
        </a:blipFill>
      </dgm:spPr>
      <dgm:extLst>
        <a:ext uri="{E40237B7-FDA0-4F09-8148-C483321AD2D9}">
          <dgm14:cNvPr xmlns:dgm14="http://schemas.microsoft.com/office/drawing/2010/diagram" id="0" name="" descr="Completed with solid fill"/>
        </a:ext>
      </dgm:extLst>
    </dgm:pt>
    <dgm:pt modelId="{5803ED2B-289F-4177-A812-FCF311C19A50}" type="pres">
      <dgm:prSet presAssocID="{837A7308-8411-46E2-B2D5-35679DB0A4AF}" presName="txShp" presStyleLbl="node1" presStyleIdx="3" presStyleCnt="5">
        <dgm:presLayoutVars>
          <dgm:bulletEnabled val="1"/>
        </dgm:presLayoutVars>
      </dgm:prSet>
      <dgm:spPr/>
    </dgm:pt>
    <dgm:pt modelId="{E90A50CA-99EA-494A-B801-E24F275E9D13}" type="pres">
      <dgm:prSet presAssocID="{DE76FDD8-6CDB-457C-8B3F-6FBF9C719255}" presName="spacing" presStyleCnt="0"/>
      <dgm:spPr/>
    </dgm:pt>
    <dgm:pt modelId="{37680C9B-CA69-4D2A-B5BD-8E9B274BE55E}" type="pres">
      <dgm:prSet presAssocID="{87A0752D-52ED-4538-984F-3EF70146E2AD}" presName="composite" presStyleCnt="0"/>
      <dgm:spPr/>
    </dgm:pt>
    <dgm:pt modelId="{3116C179-2868-4C6B-A739-A41D05B0B43F}" type="pres">
      <dgm:prSet presAssocID="{87A0752D-52ED-4538-984F-3EF70146E2AD}" presName="imgShp" presStyleLbl="fgImgPlac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Map with pin with solid fill"/>
        </a:ext>
      </dgm:extLst>
    </dgm:pt>
    <dgm:pt modelId="{1CE46BB2-DF84-40B5-B6D5-325C039594EA}" type="pres">
      <dgm:prSet presAssocID="{87A0752D-52ED-4538-984F-3EF70146E2AD}" presName="txShp" presStyleLbl="node1" presStyleIdx="4" presStyleCnt="5">
        <dgm:presLayoutVars>
          <dgm:bulletEnabled val="1"/>
        </dgm:presLayoutVars>
      </dgm:prSet>
      <dgm:spPr/>
    </dgm:pt>
  </dgm:ptLst>
  <dgm:cxnLst>
    <dgm:cxn modelId="{CD159800-89DA-4455-B85A-CF6DFAE0E921}" srcId="{67EF66A2-572D-4D40-B2C0-1844B45E6BBB}" destId="{DD877CAD-4F44-4FA6-A92F-7504A7766F3E}" srcOrd="1" destOrd="0" parTransId="{CFB0DB93-B528-4CF6-9415-34E60DC6FABC}" sibTransId="{C1753817-00C7-4E47-B745-B81B047D4006}"/>
    <dgm:cxn modelId="{11C74A03-8263-43EA-B6D6-54B3F190EB98}" srcId="{67EF66A2-572D-4D40-B2C0-1844B45E6BBB}" destId="{A57EFA33-B812-46FC-8BD3-E31685C3A0EC}" srcOrd="0" destOrd="0" parTransId="{8056F17C-E711-4719-A1C9-A16AAD2B014D}" sibTransId="{FCEC2FEB-3163-4D20-9134-69B90BF9B4ED}"/>
    <dgm:cxn modelId="{EB002905-390C-4882-88F0-6F0109E0F3B4}" type="presOf" srcId="{67EF66A2-572D-4D40-B2C0-1844B45E6BBB}" destId="{3CDCBBC2-0A48-447D-B45E-0E60DD27D9E3}" srcOrd="0" destOrd="0" presId="urn:microsoft.com/office/officeart/2005/8/layout/vList3"/>
    <dgm:cxn modelId="{F5779F05-EAF3-43E3-BC1C-43A71EA6CDCA}" srcId="{67EF66A2-572D-4D40-B2C0-1844B45E6BBB}" destId="{837A7308-8411-46E2-B2D5-35679DB0A4AF}" srcOrd="3" destOrd="0" parTransId="{225DB73F-FF82-49EC-82FD-532281663044}" sibTransId="{DE76FDD8-6CDB-457C-8B3F-6FBF9C719255}"/>
    <dgm:cxn modelId="{D4C5D82B-A519-469B-97AC-6B3B34791E82}" srcId="{67EF66A2-572D-4D40-B2C0-1844B45E6BBB}" destId="{A9F7A026-C03C-4301-BC84-9B129D394589}" srcOrd="2" destOrd="0" parTransId="{F6A0D7A9-DF0C-4E60-B3E5-81D791F75E71}" sibTransId="{FC129C39-8893-42D4-9434-D47A9C81025F}"/>
    <dgm:cxn modelId="{0D9EA051-C758-4CB4-A029-9B1BACA75A2D}" type="presOf" srcId="{87A0752D-52ED-4538-984F-3EF70146E2AD}" destId="{1CE46BB2-DF84-40B5-B6D5-325C039594EA}" srcOrd="0" destOrd="0" presId="urn:microsoft.com/office/officeart/2005/8/layout/vList3"/>
    <dgm:cxn modelId="{5AF46E7A-E43A-4F0F-A469-EBC5A8544CD2}" type="presOf" srcId="{A57EFA33-B812-46FC-8BD3-E31685C3A0EC}" destId="{AF92F1F5-D9E4-4DDA-9338-C1D7A0142CD7}" srcOrd="0" destOrd="0" presId="urn:microsoft.com/office/officeart/2005/8/layout/vList3"/>
    <dgm:cxn modelId="{8007777E-A4A8-4D66-BD35-B5453709351E}" srcId="{67EF66A2-572D-4D40-B2C0-1844B45E6BBB}" destId="{87A0752D-52ED-4538-984F-3EF70146E2AD}" srcOrd="4" destOrd="0" parTransId="{282938B4-FF0B-4A00-ACE2-AF3E6435DC0E}" sibTransId="{AC9A1822-6356-4511-96F5-C2476AF4416E}"/>
    <dgm:cxn modelId="{31615FC9-2C6D-4FEF-948D-9ADC72C62227}" type="presOf" srcId="{837A7308-8411-46E2-B2D5-35679DB0A4AF}" destId="{5803ED2B-289F-4177-A812-FCF311C19A50}" srcOrd="0" destOrd="0" presId="urn:microsoft.com/office/officeart/2005/8/layout/vList3"/>
    <dgm:cxn modelId="{B08599E1-A47E-4C70-87DA-5DF87CE14EF3}" type="presOf" srcId="{DD877CAD-4F44-4FA6-A92F-7504A7766F3E}" destId="{AE3C267C-353C-4088-94F3-42F2A50EBD08}" srcOrd="0" destOrd="0" presId="urn:microsoft.com/office/officeart/2005/8/layout/vList3"/>
    <dgm:cxn modelId="{1AD5A6FE-0D87-40DB-BAA2-B5D53F04A352}" type="presOf" srcId="{A9F7A026-C03C-4301-BC84-9B129D394589}" destId="{91ABE7E7-08F2-4E89-8216-7BE694F8F4C0}" srcOrd="0" destOrd="0" presId="urn:microsoft.com/office/officeart/2005/8/layout/vList3"/>
    <dgm:cxn modelId="{34192CE5-F69B-4D47-8232-3929E35DA14D}" type="presParOf" srcId="{3CDCBBC2-0A48-447D-B45E-0E60DD27D9E3}" destId="{97B4F3CC-A2B4-45D7-BD54-86EDF89B4E84}" srcOrd="0" destOrd="0" presId="urn:microsoft.com/office/officeart/2005/8/layout/vList3"/>
    <dgm:cxn modelId="{5F05234C-4EFC-4177-A89F-4E2C22F175A1}" type="presParOf" srcId="{97B4F3CC-A2B4-45D7-BD54-86EDF89B4E84}" destId="{F7D753CE-1334-4D97-92FB-27742229473F}" srcOrd="0" destOrd="0" presId="urn:microsoft.com/office/officeart/2005/8/layout/vList3"/>
    <dgm:cxn modelId="{51FBCCE2-7A91-4E4E-89CB-E225F62ADAC7}" type="presParOf" srcId="{97B4F3CC-A2B4-45D7-BD54-86EDF89B4E84}" destId="{AF92F1F5-D9E4-4DDA-9338-C1D7A0142CD7}" srcOrd="1" destOrd="0" presId="urn:microsoft.com/office/officeart/2005/8/layout/vList3"/>
    <dgm:cxn modelId="{C3F3E475-8D06-458B-A645-D5DBBC5C55CB}" type="presParOf" srcId="{3CDCBBC2-0A48-447D-B45E-0E60DD27D9E3}" destId="{1AB13E15-CB83-4BCB-AA54-22C868AEB7CC}" srcOrd="1" destOrd="0" presId="urn:microsoft.com/office/officeart/2005/8/layout/vList3"/>
    <dgm:cxn modelId="{44C35326-51C3-44E6-8B46-3933FB996CCC}" type="presParOf" srcId="{3CDCBBC2-0A48-447D-B45E-0E60DD27D9E3}" destId="{CD4C3050-ED9A-4D55-BC7A-F4A4543D92F2}" srcOrd="2" destOrd="0" presId="urn:microsoft.com/office/officeart/2005/8/layout/vList3"/>
    <dgm:cxn modelId="{D9F77117-90AC-4EAE-848B-47A732A5A04D}" type="presParOf" srcId="{CD4C3050-ED9A-4D55-BC7A-F4A4543D92F2}" destId="{5BEFAEE9-E0B6-43D7-8236-E40C3DE817E1}" srcOrd="0" destOrd="0" presId="urn:microsoft.com/office/officeart/2005/8/layout/vList3"/>
    <dgm:cxn modelId="{A2C3F5A8-55B3-4BCE-A675-74ECFE5820F9}" type="presParOf" srcId="{CD4C3050-ED9A-4D55-BC7A-F4A4543D92F2}" destId="{AE3C267C-353C-4088-94F3-42F2A50EBD08}" srcOrd="1" destOrd="0" presId="urn:microsoft.com/office/officeart/2005/8/layout/vList3"/>
    <dgm:cxn modelId="{3F1A2668-D149-491E-A849-4276F5332F4A}" type="presParOf" srcId="{3CDCBBC2-0A48-447D-B45E-0E60DD27D9E3}" destId="{2EFB4ED8-455C-46C9-B4AB-A18594EF9401}" srcOrd="3" destOrd="0" presId="urn:microsoft.com/office/officeart/2005/8/layout/vList3"/>
    <dgm:cxn modelId="{33BE4A22-0AF4-4A9C-BD8F-CB9833821203}" type="presParOf" srcId="{3CDCBBC2-0A48-447D-B45E-0E60DD27D9E3}" destId="{AD34DA62-748B-4E39-9F1D-C59E1273C854}" srcOrd="4" destOrd="0" presId="urn:microsoft.com/office/officeart/2005/8/layout/vList3"/>
    <dgm:cxn modelId="{9FE98B91-523E-4A79-9F2B-25E727B02E81}" type="presParOf" srcId="{AD34DA62-748B-4E39-9F1D-C59E1273C854}" destId="{26065FD6-A1D8-4174-8964-CA09A4F1AF44}" srcOrd="0" destOrd="0" presId="urn:microsoft.com/office/officeart/2005/8/layout/vList3"/>
    <dgm:cxn modelId="{6002BC2B-28A7-4C92-A553-349824D29C86}" type="presParOf" srcId="{AD34DA62-748B-4E39-9F1D-C59E1273C854}" destId="{91ABE7E7-08F2-4E89-8216-7BE694F8F4C0}" srcOrd="1" destOrd="0" presId="urn:microsoft.com/office/officeart/2005/8/layout/vList3"/>
    <dgm:cxn modelId="{59330B8E-48DC-48E7-9116-58C17288A43E}" type="presParOf" srcId="{3CDCBBC2-0A48-447D-B45E-0E60DD27D9E3}" destId="{F89BF04C-90EC-4871-8D5A-964BAD90DEFB}" srcOrd="5" destOrd="0" presId="urn:microsoft.com/office/officeart/2005/8/layout/vList3"/>
    <dgm:cxn modelId="{AD13D5BA-5F7C-4456-A7B0-9E8ED2E1E30D}" type="presParOf" srcId="{3CDCBBC2-0A48-447D-B45E-0E60DD27D9E3}" destId="{5F0BE041-4604-47AD-AB44-3F1DAAFBD4D7}" srcOrd="6" destOrd="0" presId="urn:microsoft.com/office/officeart/2005/8/layout/vList3"/>
    <dgm:cxn modelId="{8E03ABDB-4688-47C6-A1E6-492DF02F7A73}" type="presParOf" srcId="{5F0BE041-4604-47AD-AB44-3F1DAAFBD4D7}" destId="{6C17FE5B-A612-463A-8FD2-6D6F5560F1C6}" srcOrd="0" destOrd="0" presId="urn:microsoft.com/office/officeart/2005/8/layout/vList3"/>
    <dgm:cxn modelId="{3F29F51D-ACB6-4D51-BFCB-FC8CE6D9D2E9}" type="presParOf" srcId="{5F0BE041-4604-47AD-AB44-3F1DAAFBD4D7}" destId="{5803ED2B-289F-4177-A812-FCF311C19A50}" srcOrd="1" destOrd="0" presId="urn:microsoft.com/office/officeart/2005/8/layout/vList3"/>
    <dgm:cxn modelId="{B00FEF02-0048-4DF4-B1F3-BDB83446565D}" type="presParOf" srcId="{3CDCBBC2-0A48-447D-B45E-0E60DD27D9E3}" destId="{E90A50CA-99EA-494A-B801-E24F275E9D13}" srcOrd="7" destOrd="0" presId="urn:microsoft.com/office/officeart/2005/8/layout/vList3"/>
    <dgm:cxn modelId="{5A2D9F33-E094-494F-9EE0-3DC3771AE65B}" type="presParOf" srcId="{3CDCBBC2-0A48-447D-B45E-0E60DD27D9E3}" destId="{37680C9B-CA69-4D2A-B5BD-8E9B274BE55E}" srcOrd="8" destOrd="0" presId="urn:microsoft.com/office/officeart/2005/8/layout/vList3"/>
    <dgm:cxn modelId="{886D56BE-E25F-49F4-AE14-36A198D38C11}" type="presParOf" srcId="{37680C9B-CA69-4D2A-B5BD-8E9B274BE55E}" destId="{3116C179-2868-4C6B-A739-A41D05B0B43F}" srcOrd="0" destOrd="0" presId="urn:microsoft.com/office/officeart/2005/8/layout/vList3"/>
    <dgm:cxn modelId="{6CCCF5FB-B351-47F8-9987-A8DB7BDA5D85}" type="presParOf" srcId="{37680C9B-CA69-4D2A-B5BD-8E9B274BE55E}" destId="{1CE46BB2-DF84-40B5-B6D5-325C039594EA}" srcOrd="1" destOrd="0" presId="urn:microsoft.com/office/officeart/2005/8/layout/vList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449E73-72B9-4A6C-9C45-C916F4610428}" type="doc">
      <dgm:prSet loTypeId="urn:microsoft.com/office/officeart/2008/layout/LinedList" loCatId="list" qsTypeId="urn:microsoft.com/office/officeart/2005/8/quickstyle/simple2" qsCatId="simple" csTypeId="urn:microsoft.com/office/officeart/2005/8/colors/accent5_1" csCatId="accent5" phldr="1"/>
      <dgm:spPr/>
      <dgm:t>
        <a:bodyPr/>
        <a:lstStyle/>
        <a:p>
          <a:endParaRPr lang="en-US"/>
        </a:p>
      </dgm:t>
    </dgm:pt>
    <dgm:pt modelId="{5FF79DFD-C5C7-4149-83F0-BBEDD392E91F}">
      <dgm:prSet phldrT="[Text]"/>
      <dgm:spPr/>
      <dgm:t>
        <a:bodyPr/>
        <a:lstStyle/>
        <a:p>
          <a:r>
            <a:rPr lang="en-US" b="1" dirty="0">
              <a:effectLst/>
              <a:latin typeface="Raleway" pitchFamily="2" charset="0"/>
            </a:rPr>
            <a:t>THE PURPOSE BEHIND THE JOURNEY</a:t>
          </a:r>
        </a:p>
      </dgm:t>
    </dgm:pt>
    <dgm:pt modelId="{A8A7D2E8-4A86-41DB-A0B6-E5E8B10BDFB5}" type="parTrans" cxnId="{DB4C87B6-ECA5-4C09-BB79-D7FC6D082EA1}">
      <dgm:prSet/>
      <dgm:spPr/>
      <dgm:t>
        <a:bodyPr/>
        <a:lstStyle/>
        <a:p>
          <a:endParaRPr lang="en-US" b="1" dirty="0">
            <a:effectLst>
              <a:outerShdw blurRad="38100" dist="38100" dir="2700000" algn="tl">
                <a:srgbClr val="000000">
                  <a:alpha val="43137"/>
                </a:srgbClr>
              </a:outerShdw>
            </a:effectLst>
            <a:latin typeface="Aptos" panose="020B0004020202020204" pitchFamily="34" charset="0"/>
          </a:endParaRPr>
        </a:p>
      </dgm:t>
    </dgm:pt>
    <dgm:pt modelId="{0EC96B8C-A001-4B53-B601-1AD9479AF430}" type="sibTrans" cxnId="{DB4C87B6-ECA5-4C09-BB79-D7FC6D082EA1}">
      <dgm:prSet/>
      <dgm:spPr/>
      <dgm:t>
        <a:bodyPr/>
        <a:lstStyle/>
        <a:p>
          <a:endParaRPr lang="en-US" b="1" dirty="0">
            <a:effectLst>
              <a:outerShdw blurRad="38100" dist="38100" dir="2700000" algn="tl">
                <a:srgbClr val="000000">
                  <a:alpha val="43137"/>
                </a:srgbClr>
              </a:outerShdw>
            </a:effectLst>
            <a:latin typeface="Aptos" panose="020B0004020202020204" pitchFamily="34" charset="0"/>
          </a:endParaRPr>
        </a:p>
      </dgm:t>
    </dgm:pt>
    <dgm:pt modelId="{90B9003C-E0AD-44DF-B9FD-77DF1FE314D2}" type="pres">
      <dgm:prSet presAssocID="{C7449E73-72B9-4A6C-9C45-C916F4610428}" presName="vert0" presStyleCnt="0">
        <dgm:presLayoutVars>
          <dgm:dir/>
          <dgm:animOne val="branch"/>
          <dgm:animLvl val="lvl"/>
        </dgm:presLayoutVars>
      </dgm:prSet>
      <dgm:spPr/>
    </dgm:pt>
    <dgm:pt modelId="{9A108E90-3722-4DAD-9606-A23210A06BAE}" type="pres">
      <dgm:prSet presAssocID="{5FF79DFD-C5C7-4149-83F0-BBEDD392E91F}" presName="thickLine" presStyleLbl="alignNode1" presStyleIdx="0" presStyleCnt="1" custLinFactNeighborX="149"/>
      <dgm:spPr/>
    </dgm:pt>
    <dgm:pt modelId="{09035584-A3E4-485D-9F26-A2F4FBFBFD3A}" type="pres">
      <dgm:prSet presAssocID="{5FF79DFD-C5C7-4149-83F0-BBEDD392E91F}" presName="horz1" presStyleCnt="0"/>
      <dgm:spPr/>
    </dgm:pt>
    <dgm:pt modelId="{7AC5F882-22C4-4F26-AF26-A7544185F1F5}" type="pres">
      <dgm:prSet presAssocID="{5FF79DFD-C5C7-4149-83F0-BBEDD392E91F}" presName="tx1" presStyleLbl="revTx" presStyleIdx="0" presStyleCnt="1"/>
      <dgm:spPr/>
    </dgm:pt>
    <dgm:pt modelId="{3546BE84-A871-4CC9-B24C-ADCB3399CF26}" type="pres">
      <dgm:prSet presAssocID="{5FF79DFD-C5C7-4149-83F0-BBEDD392E91F}" presName="vert1" presStyleCnt="0"/>
      <dgm:spPr/>
    </dgm:pt>
  </dgm:ptLst>
  <dgm:cxnLst>
    <dgm:cxn modelId="{FE00F04A-6CD2-4315-B788-7358CAAD8A39}" type="presOf" srcId="{C7449E73-72B9-4A6C-9C45-C916F4610428}" destId="{90B9003C-E0AD-44DF-B9FD-77DF1FE314D2}" srcOrd="0" destOrd="0" presId="urn:microsoft.com/office/officeart/2008/layout/LinedList"/>
    <dgm:cxn modelId="{323EBE79-E711-487D-82AF-7C7591FB82EF}" type="presOf" srcId="{5FF79DFD-C5C7-4149-83F0-BBEDD392E91F}" destId="{7AC5F882-22C4-4F26-AF26-A7544185F1F5}" srcOrd="0" destOrd="0" presId="urn:microsoft.com/office/officeart/2008/layout/LinedList"/>
    <dgm:cxn modelId="{DB4C87B6-ECA5-4C09-BB79-D7FC6D082EA1}" srcId="{C7449E73-72B9-4A6C-9C45-C916F4610428}" destId="{5FF79DFD-C5C7-4149-83F0-BBEDD392E91F}" srcOrd="0" destOrd="0" parTransId="{A8A7D2E8-4A86-41DB-A0B6-E5E8B10BDFB5}" sibTransId="{0EC96B8C-A001-4B53-B601-1AD9479AF430}"/>
    <dgm:cxn modelId="{2A187280-B3BF-465D-BB91-572C7263AA4E}" type="presParOf" srcId="{90B9003C-E0AD-44DF-B9FD-77DF1FE314D2}" destId="{9A108E90-3722-4DAD-9606-A23210A06BAE}" srcOrd="0" destOrd="0" presId="urn:microsoft.com/office/officeart/2008/layout/LinedList"/>
    <dgm:cxn modelId="{7EE78510-D118-4764-8AB0-2EE35688AE33}" type="presParOf" srcId="{90B9003C-E0AD-44DF-B9FD-77DF1FE314D2}" destId="{09035584-A3E4-485D-9F26-A2F4FBFBFD3A}" srcOrd="1" destOrd="0" presId="urn:microsoft.com/office/officeart/2008/layout/LinedList"/>
    <dgm:cxn modelId="{21D80563-75FD-490B-8CDF-2F72090ACF86}" type="presParOf" srcId="{09035584-A3E4-485D-9F26-A2F4FBFBFD3A}" destId="{7AC5F882-22C4-4F26-AF26-A7544185F1F5}" srcOrd="0" destOrd="0" presId="urn:microsoft.com/office/officeart/2008/layout/LinedList"/>
    <dgm:cxn modelId="{9645F3FE-B6BB-4841-86A4-2F7EB3A0D224}" type="presParOf" srcId="{09035584-A3E4-485D-9F26-A2F4FBFBFD3A}" destId="{3546BE84-A871-4CC9-B24C-ADCB3399CF2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449E73-72B9-4A6C-9C45-C916F4610428}" type="doc">
      <dgm:prSet loTypeId="urn:microsoft.com/office/officeart/2008/layout/LinedList" loCatId="list" qsTypeId="urn:microsoft.com/office/officeart/2005/8/quickstyle/simple2" qsCatId="simple" csTypeId="urn:microsoft.com/office/officeart/2005/8/colors/accent5_1" csCatId="accent5" phldr="1"/>
      <dgm:spPr/>
      <dgm:t>
        <a:bodyPr/>
        <a:lstStyle/>
        <a:p>
          <a:endParaRPr lang="en-US"/>
        </a:p>
      </dgm:t>
    </dgm:pt>
    <dgm:pt modelId="{5FF79DFD-C5C7-4149-83F0-BBEDD392E91F}">
      <dgm:prSet phldrT="[Text]"/>
      <dgm:spPr/>
      <dgm:t>
        <a:bodyPr/>
        <a:lstStyle/>
        <a:p>
          <a:r>
            <a:rPr lang="en-US" b="1" dirty="0">
              <a:solidFill>
                <a:schemeClr val="tx1"/>
              </a:solidFill>
              <a:effectLst/>
              <a:latin typeface="Raleway" pitchFamily="2" charset="0"/>
            </a:rPr>
            <a:t>THE PURPOSE BEHIND THE JOURNEY</a:t>
          </a:r>
        </a:p>
      </dgm:t>
    </dgm:pt>
    <dgm:pt modelId="{A8A7D2E8-4A86-41DB-A0B6-E5E8B10BDFB5}" type="parTrans" cxnId="{DB4C87B6-ECA5-4C09-BB79-D7FC6D082EA1}">
      <dgm:prSet/>
      <dgm:spPr/>
      <dgm:t>
        <a:bodyPr/>
        <a:lstStyle/>
        <a:p>
          <a:endParaRPr lang="en-US" b="1" dirty="0">
            <a:solidFill>
              <a:schemeClr val="tx1"/>
            </a:solidFill>
            <a:effectLst>
              <a:outerShdw blurRad="38100" dist="38100" dir="2700000" algn="tl">
                <a:srgbClr val="000000">
                  <a:alpha val="43137"/>
                </a:srgbClr>
              </a:outerShdw>
            </a:effectLst>
            <a:latin typeface="Aptos" panose="020B0004020202020204" pitchFamily="34" charset="0"/>
          </a:endParaRPr>
        </a:p>
      </dgm:t>
    </dgm:pt>
    <dgm:pt modelId="{0EC96B8C-A001-4B53-B601-1AD9479AF430}" type="sibTrans" cxnId="{DB4C87B6-ECA5-4C09-BB79-D7FC6D082EA1}">
      <dgm:prSet/>
      <dgm:spPr/>
      <dgm:t>
        <a:bodyPr/>
        <a:lstStyle/>
        <a:p>
          <a:endParaRPr lang="en-US" b="1" dirty="0">
            <a:solidFill>
              <a:schemeClr val="tx1"/>
            </a:solidFill>
            <a:effectLst>
              <a:outerShdw blurRad="38100" dist="38100" dir="2700000" algn="tl">
                <a:srgbClr val="000000">
                  <a:alpha val="43137"/>
                </a:srgbClr>
              </a:outerShdw>
            </a:effectLst>
            <a:latin typeface="Aptos" panose="020B0004020202020204" pitchFamily="34" charset="0"/>
          </a:endParaRPr>
        </a:p>
      </dgm:t>
    </dgm:pt>
    <dgm:pt modelId="{90B9003C-E0AD-44DF-B9FD-77DF1FE314D2}" type="pres">
      <dgm:prSet presAssocID="{C7449E73-72B9-4A6C-9C45-C916F4610428}" presName="vert0" presStyleCnt="0">
        <dgm:presLayoutVars>
          <dgm:dir/>
          <dgm:animOne val="branch"/>
          <dgm:animLvl val="lvl"/>
        </dgm:presLayoutVars>
      </dgm:prSet>
      <dgm:spPr/>
    </dgm:pt>
    <dgm:pt modelId="{9A108E90-3722-4DAD-9606-A23210A06BAE}" type="pres">
      <dgm:prSet presAssocID="{5FF79DFD-C5C7-4149-83F0-BBEDD392E91F}" presName="thickLine" presStyleLbl="alignNode1" presStyleIdx="0" presStyleCnt="1" custLinFactNeighborX="149"/>
      <dgm:spPr/>
    </dgm:pt>
    <dgm:pt modelId="{09035584-A3E4-485D-9F26-A2F4FBFBFD3A}" type="pres">
      <dgm:prSet presAssocID="{5FF79DFD-C5C7-4149-83F0-BBEDD392E91F}" presName="horz1" presStyleCnt="0"/>
      <dgm:spPr/>
    </dgm:pt>
    <dgm:pt modelId="{7AC5F882-22C4-4F26-AF26-A7544185F1F5}" type="pres">
      <dgm:prSet presAssocID="{5FF79DFD-C5C7-4149-83F0-BBEDD392E91F}" presName="tx1" presStyleLbl="revTx" presStyleIdx="0" presStyleCnt="1"/>
      <dgm:spPr/>
    </dgm:pt>
    <dgm:pt modelId="{3546BE84-A871-4CC9-B24C-ADCB3399CF26}" type="pres">
      <dgm:prSet presAssocID="{5FF79DFD-C5C7-4149-83F0-BBEDD392E91F}" presName="vert1" presStyleCnt="0"/>
      <dgm:spPr/>
    </dgm:pt>
  </dgm:ptLst>
  <dgm:cxnLst>
    <dgm:cxn modelId="{FE00F04A-6CD2-4315-B788-7358CAAD8A39}" type="presOf" srcId="{C7449E73-72B9-4A6C-9C45-C916F4610428}" destId="{90B9003C-E0AD-44DF-B9FD-77DF1FE314D2}" srcOrd="0" destOrd="0" presId="urn:microsoft.com/office/officeart/2008/layout/LinedList"/>
    <dgm:cxn modelId="{323EBE79-E711-487D-82AF-7C7591FB82EF}" type="presOf" srcId="{5FF79DFD-C5C7-4149-83F0-BBEDD392E91F}" destId="{7AC5F882-22C4-4F26-AF26-A7544185F1F5}" srcOrd="0" destOrd="0" presId="urn:microsoft.com/office/officeart/2008/layout/LinedList"/>
    <dgm:cxn modelId="{DB4C87B6-ECA5-4C09-BB79-D7FC6D082EA1}" srcId="{C7449E73-72B9-4A6C-9C45-C916F4610428}" destId="{5FF79DFD-C5C7-4149-83F0-BBEDD392E91F}" srcOrd="0" destOrd="0" parTransId="{A8A7D2E8-4A86-41DB-A0B6-E5E8B10BDFB5}" sibTransId="{0EC96B8C-A001-4B53-B601-1AD9479AF430}"/>
    <dgm:cxn modelId="{2A187280-B3BF-465D-BB91-572C7263AA4E}" type="presParOf" srcId="{90B9003C-E0AD-44DF-B9FD-77DF1FE314D2}" destId="{9A108E90-3722-4DAD-9606-A23210A06BAE}" srcOrd="0" destOrd="0" presId="urn:microsoft.com/office/officeart/2008/layout/LinedList"/>
    <dgm:cxn modelId="{7EE78510-D118-4764-8AB0-2EE35688AE33}" type="presParOf" srcId="{90B9003C-E0AD-44DF-B9FD-77DF1FE314D2}" destId="{09035584-A3E4-485D-9F26-A2F4FBFBFD3A}" srcOrd="1" destOrd="0" presId="urn:microsoft.com/office/officeart/2008/layout/LinedList"/>
    <dgm:cxn modelId="{21D80563-75FD-490B-8CDF-2F72090ACF86}" type="presParOf" srcId="{09035584-A3E4-485D-9F26-A2F4FBFBFD3A}" destId="{7AC5F882-22C4-4F26-AF26-A7544185F1F5}" srcOrd="0" destOrd="0" presId="urn:microsoft.com/office/officeart/2008/layout/LinedList"/>
    <dgm:cxn modelId="{9645F3FE-B6BB-4841-86A4-2F7EB3A0D224}" type="presParOf" srcId="{09035584-A3E4-485D-9F26-A2F4FBFBFD3A}" destId="{3546BE84-A871-4CC9-B24C-ADCB3399CF26}"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35EC71C-84D0-4DB3-BA74-8A6C92F27A31}" type="doc">
      <dgm:prSet loTypeId="urn:microsoft.com/office/officeart/2008/layout/VerticalCurvedList" loCatId="list" qsTypeId="urn:microsoft.com/office/officeart/2005/8/quickstyle/3d3" qsCatId="3D" csTypeId="urn:microsoft.com/office/officeart/2005/8/colors/colorful4" csCatId="colorful" phldr="1"/>
      <dgm:spPr/>
      <dgm:t>
        <a:bodyPr/>
        <a:lstStyle/>
        <a:p>
          <a:endParaRPr lang="en-US"/>
        </a:p>
      </dgm:t>
    </dgm:pt>
    <dgm:pt modelId="{EBF510B5-8639-491E-B2E3-07075EC6BFFE}">
      <dgm:prSet phldrT="[Text]"/>
      <dgm:spPr/>
      <dgm:t>
        <a:bodyPr/>
        <a:lstStyle/>
        <a:p>
          <a:pPr>
            <a:buNone/>
          </a:pPr>
          <a:r>
            <a:rPr lang="en-US" b="1" dirty="0">
              <a:solidFill>
                <a:schemeClr val="bg1"/>
              </a:solidFill>
              <a:effectLst>
                <a:outerShdw blurRad="38100" dist="38100" dir="2700000" algn="tl">
                  <a:srgbClr val="000000">
                    <a:alpha val="43137"/>
                  </a:srgbClr>
                </a:outerShdw>
              </a:effectLst>
              <a:latin typeface="Aptos" panose="020B0004020202020204" pitchFamily="34" charset="0"/>
            </a:rPr>
            <a:t>Traditional metrics (TRIR, LTIR) don’t always reflect true risk</a:t>
          </a:r>
        </a:p>
      </dgm:t>
    </dgm:pt>
    <dgm:pt modelId="{2CB57418-022E-4F77-9314-4C4E414630A6}" type="parTrans" cxnId="{7C463FC9-0F44-4FF7-99D6-23E5CE248E72}">
      <dgm:prSet/>
      <dgm:spPr/>
      <dgm:t>
        <a:bodyPr/>
        <a:lstStyle/>
        <a:p>
          <a:endParaRPr lang="en-US" b="1">
            <a:solidFill>
              <a:schemeClr val="bg1"/>
            </a:solidFill>
            <a:effectLst>
              <a:outerShdw blurRad="38100" dist="38100" dir="2700000" algn="tl">
                <a:srgbClr val="000000">
                  <a:alpha val="43137"/>
                </a:srgbClr>
              </a:outerShdw>
            </a:effectLst>
            <a:latin typeface="Aptos" panose="020B0004020202020204" pitchFamily="34" charset="0"/>
          </a:endParaRPr>
        </a:p>
      </dgm:t>
    </dgm:pt>
    <dgm:pt modelId="{DB05A73A-ED84-44EE-8F55-50A4C2409B78}" type="sibTrans" cxnId="{7C463FC9-0F44-4FF7-99D6-23E5CE248E72}">
      <dgm:prSet/>
      <dgm:spPr/>
      <dgm:t>
        <a:bodyPr/>
        <a:lstStyle/>
        <a:p>
          <a:endParaRPr lang="en-US" b="1">
            <a:solidFill>
              <a:schemeClr val="bg1"/>
            </a:solidFill>
            <a:effectLst>
              <a:outerShdw blurRad="38100" dist="38100" dir="2700000" algn="tl">
                <a:srgbClr val="000000">
                  <a:alpha val="43137"/>
                </a:srgbClr>
              </a:outerShdw>
            </a:effectLst>
            <a:latin typeface="Aptos" panose="020B0004020202020204" pitchFamily="34" charset="0"/>
          </a:endParaRPr>
        </a:p>
      </dgm:t>
    </dgm:pt>
    <dgm:pt modelId="{75783295-CF13-4E9C-965A-F2881CE5ED1F}">
      <dgm:prSet/>
      <dgm:spPr/>
      <dgm:t>
        <a:bodyPr/>
        <a:lstStyle/>
        <a:p>
          <a:pPr>
            <a:buNone/>
          </a:pPr>
          <a:r>
            <a:rPr lang="en-US" b="1" dirty="0">
              <a:solidFill>
                <a:schemeClr val="bg1"/>
              </a:solidFill>
              <a:effectLst>
                <a:outerShdw blurRad="38100" dist="38100" dir="2700000" algn="tl">
                  <a:srgbClr val="000000">
                    <a:alpha val="43137"/>
                  </a:srgbClr>
                </a:outerShdw>
              </a:effectLst>
              <a:latin typeface="Aptos" panose="020B0004020202020204" pitchFamily="34" charset="0"/>
            </a:rPr>
            <a:t>Many incidents with no injury could have resulted in life-altering harm</a:t>
          </a:r>
        </a:p>
      </dgm:t>
    </dgm:pt>
    <dgm:pt modelId="{1D6338ED-49D8-4266-B22A-0D9F5B6ADF45}" type="parTrans" cxnId="{70BE84B8-9A57-49A4-BA88-034609EEEC17}">
      <dgm:prSet/>
      <dgm:spPr/>
      <dgm:t>
        <a:bodyPr/>
        <a:lstStyle/>
        <a:p>
          <a:endParaRPr lang="en-US" b="1">
            <a:solidFill>
              <a:schemeClr val="bg1"/>
            </a:solidFill>
            <a:effectLst>
              <a:outerShdw blurRad="38100" dist="38100" dir="2700000" algn="tl">
                <a:srgbClr val="000000">
                  <a:alpha val="43137"/>
                </a:srgbClr>
              </a:outerShdw>
            </a:effectLst>
            <a:latin typeface="Aptos" panose="020B0004020202020204" pitchFamily="34" charset="0"/>
          </a:endParaRPr>
        </a:p>
      </dgm:t>
    </dgm:pt>
    <dgm:pt modelId="{4D874A43-AF86-417F-82CA-091231C5ED97}" type="sibTrans" cxnId="{70BE84B8-9A57-49A4-BA88-034609EEEC17}">
      <dgm:prSet/>
      <dgm:spPr/>
      <dgm:t>
        <a:bodyPr/>
        <a:lstStyle/>
        <a:p>
          <a:endParaRPr lang="en-US" b="1">
            <a:solidFill>
              <a:schemeClr val="bg1"/>
            </a:solidFill>
            <a:effectLst>
              <a:outerShdw blurRad="38100" dist="38100" dir="2700000" algn="tl">
                <a:srgbClr val="000000">
                  <a:alpha val="43137"/>
                </a:srgbClr>
              </a:outerShdw>
            </a:effectLst>
            <a:latin typeface="Aptos" panose="020B0004020202020204" pitchFamily="34" charset="0"/>
          </a:endParaRPr>
        </a:p>
      </dgm:t>
    </dgm:pt>
    <dgm:pt modelId="{62F4C637-421D-4FA1-B2B4-179396B6E01B}">
      <dgm:prSet/>
      <dgm:spPr/>
      <dgm:t>
        <a:bodyPr/>
        <a:lstStyle/>
        <a:p>
          <a:pPr>
            <a:buNone/>
          </a:pPr>
          <a:r>
            <a:rPr lang="en-US" b="1" dirty="0">
              <a:solidFill>
                <a:schemeClr val="bg1"/>
              </a:solidFill>
              <a:effectLst>
                <a:outerShdw blurRad="38100" dist="38100" dir="2700000" algn="tl">
                  <a:srgbClr val="000000">
                    <a:alpha val="43137"/>
                  </a:srgbClr>
                </a:outerShdw>
              </a:effectLst>
              <a:latin typeface="Aptos" panose="020B0004020202020204" pitchFamily="34" charset="0"/>
            </a:rPr>
            <a:t>PSIF (Potential Serious Injury or Fatality): captures incidents with serious potential</a:t>
          </a:r>
        </a:p>
      </dgm:t>
    </dgm:pt>
    <dgm:pt modelId="{BEC4D82D-A7D8-4F63-A323-5C55E61E9674}" type="parTrans" cxnId="{4ECDA8B6-07BB-462F-8CC3-558760831ED3}">
      <dgm:prSet/>
      <dgm:spPr/>
      <dgm:t>
        <a:bodyPr/>
        <a:lstStyle/>
        <a:p>
          <a:endParaRPr lang="en-US" b="1">
            <a:solidFill>
              <a:schemeClr val="bg1"/>
            </a:solidFill>
            <a:effectLst>
              <a:outerShdw blurRad="38100" dist="38100" dir="2700000" algn="tl">
                <a:srgbClr val="000000">
                  <a:alpha val="43137"/>
                </a:srgbClr>
              </a:outerShdw>
            </a:effectLst>
            <a:latin typeface="Aptos" panose="020B0004020202020204" pitchFamily="34" charset="0"/>
          </a:endParaRPr>
        </a:p>
      </dgm:t>
    </dgm:pt>
    <dgm:pt modelId="{0798CB14-D35F-446C-A21E-7A1603D06044}" type="sibTrans" cxnId="{4ECDA8B6-07BB-462F-8CC3-558760831ED3}">
      <dgm:prSet/>
      <dgm:spPr/>
      <dgm:t>
        <a:bodyPr/>
        <a:lstStyle/>
        <a:p>
          <a:endParaRPr lang="en-US" b="1">
            <a:solidFill>
              <a:schemeClr val="bg1"/>
            </a:solidFill>
            <a:effectLst>
              <a:outerShdw blurRad="38100" dist="38100" dir="2700000" algn="tl">
                <a:srgbClr val="000000">
                  <a:alpha val="43137"/>
                </a:srgbClr>
              </a:outerShdw>
            </a:effectLst>
            <a:latin typeface="Aptos" panose="020B0004020202020204" pitchFamily="34" charset="0"/>
          </a:endParaRPr>
        </a:p>
      </dgm:t>
    </dgm:pt>
    <dgm:pt modelId="{6338C953-05CB-4C8F-B4C0-123ED1580EB2}">
      <dgm:prSet/>
      <dgm:spPr/>
      <dgm:t>
        <a:bodyPr/>
        <a:lstStyle/>
        <a:p>
          <a:pPr>
            <a:buNone/>
          </a:pPr>
          <a:r>
            <a:rPr lang="en-US" b="1" dirty="0">
              <a:solidFill>
                <a:schemeClr val="bg1"/>
              </a:solidFill>
              <a:effectLst>
                <a:outerShdw blurRad="38100" dist="38100" dir="2700000" algn="tl">
                  <a:srgbClr val="000000">
                    <a:alpha val="43137"/>
                  </a:srgbClr>
                </a:outerShdw>
              </a:effectLst>
              <a:latin typeface="Aptos" panose="020B0004020202020204" pitchFamily="34" charset="0"/>
            </a:rPr>
            <a:t>Shifting from counting recordables to preventing what matters most</a:t>
          </a:r>
        </a:p>
      </dgm:t>
    </dgm:pt>
    <dgm:pt modelId="{C60606D6-0124-44D8-AE34-B669E2CCFE51}" type="parTrans" cxnId="{25DAF995-CF39-4F73-B3C7-7577495A4CE7}">
      <dgm:prSet/>
      <dgm:spPr/>
      <dgm:t>
        <a:bodyPr/>
        <a:lstStyle/>
        <a:p>
          <a:endParaRPr lang="en-US" b="1">
            <a:solidFill>
              <a:schemeClr val="bg1"/>
            </a:solidFill>
            <a:effectLst>
              <a:outerShdw blurRad="38100" dist="38100" dir="2700000" algn="tl">
                <a:srgbClr val="000000">
                  <a:alpha val="43137"/>
                </a:srgbClr>
              </a:outerShdw>
            </a:effectLst>
            <a:latin typeface="Aptos" panose="020B0004020202020204" pitchFamily="34" charset="0"/>
          </a:endParaRPr>
        </a:p>
      </dgm:t>
    </dgm:pt>
    <dgm:pt modelId="{2047B637-3F8F-4D59-A8F0-21F4D3A7201A}" type="sibTrans" cxnId="{25DAF995-CF39-4F73-B3C7-7577495A4CE7}">
      <dgm:prSet/>
      <dgm:spPr/>
      <dgm:t>
        <a:bodyPr/>
        <a:lstStyle/>
        <a:p>
          <a:endParaRPr lang="en-US" b="1">
            <a:solidFill>
              <a:schemeClr val="bg1"/>
            </a:solidFill>
            <a:effectLst>
              <a:outerShdw blurRad="38100" dist="38100" dir="2700000" algn="tl">
                <a:srgbClr val="000000">
                  <a:alpha val="43137"/>
                </a:srgbClr>
              </a:outerShdw>
            </a:effectLst>
            <a:latin typeface="Aptos" panose="020B0004020202020204" pitchFamily="34" charset="0"/>
          </a:endParaRPr>
        </a:p>
      </dgm:t>
    </dgm:pt>
    <dgm:pt modelId="{959B33D0-F4B3-4B7D-B4F6-B3F51D9062FD}" type="pres">
      <dgm:prSet presAssocID="{635EC71C-84D0-4DB3-BA74-8A6C92F27A31}" presName="Name0" presStyleCnt="0">
        <dgm:presLayoutVars>
          <dgm:chMax val="7"/>
          <dgm:chPref val="7"/>
          <dgm:dir/>
        </dgm:presLayoutVars>
      </dgm:prSet>
      <dgm:spPr/>
    </dgm:pt>
    <dgm:pt modelId="{81B59A14-FA7C-4DB3-9F62-FC6A248A6B4C}" type="pres">
      <dgm:prSet presAssocID="{635EC71C-84D0-4DB3-BA74-8A6C92F27A31}" presName="Name1" presStyleCnt="0"/>
      <dgm:spPr/>
    </dgm:pt>
    <dgm:pt modelId="{98766FC8-1F0C-429D-9FF3-C9E359A28E62}" type="pres">
      <dgm:prSet presAssocID="{635EC71C-84D0-4DB3-BA74-8A6C92F27A31}" presName="cycle" presStyleCnt="0"/>
      <dgm:spPr/>
    </dgm:pt>
    <dgm:pt modelId="{8D649F5D-17D0-4458-BF11-32B70A33D884}" type="pres">
      <dgm:prSet presAssocID="{635EC71C-84D0-4DB3-BA74-8A6C92F27A31}" presName="srcNode" presStyleLbl="node1" presStyleIdx="0" presStyleCnt="4"/>
      <dgm:spPr/>
    </dgm:pt>
    <dgm:pt modelId="{81BC4818-3C03-4D5C-9F0F-B579A2F2BDBE}" type="pres">
      <dgm:prSet presAssocID="{635EC71C-84D0-4DB3-BA74-8A6C92F27A31}" presName="conn" presStyleLbl="parChTrans1D2" presStyleIdx="0" presStyleCnt="1"/>
      <dgm:spPr/>
    </dgm:pt>
    <dgm:pt modelId="{FF155804-1243-4DE3-BE38-176C319CA5E0}" type="pres">
      <dgm:prSet presAssocID="{635EC71C-84D0-4DB3-BA74-8A6C92F27A31}" presName="extraNode" presStyleLbl="node1" presStyleIdx="0" presStyleCnt="4"/>
      <dgm:spPr/>
    </dgm:pt>
    <dgm:pt modelId="{C809C92B-6611-4258-8C6D-11647B569C92}" type="pres">
      <dgm:prSet presAssocID="{635EC71C-84D0-4DB3-BA74-8A6C92F27A31}" presName="dstNode" presStyleLbl="node1" presStyleIdx="0" presStyleCnt="4"/>
      <dgm:spPr/>
    </dgm:pt>
    <dgm:pt modelId="{9F3A04D2-57F2-41B3-B203-82DB5DCD7E04}" type="pres">
      <dgm:prSet presAssocID="{EBF510B5-8639-491E-B2E3-07075EC6BFFE}" presName="text_1" presStyleLbl="node1" presStyleIdx="0" presStyleCnt="4">
        <dgm:presLayoutVars>
          <dgm:bulletEnabled val="1"/>
        </dgm:presLayoutVars>
      </dgm:prSet>
      <dgm:spPr/>
    </dgm:pt>
    <dgm:pt modelId="{8F1EC66D-B865-4A27-8BB8-AD8C5FB1E8D7}" type="pres">
      <dgm:prSet presAssocID="{EBF510B5-8639-491E-B2E3-07075EC6BFFE}" presName="accent_1" presStyleCnt="0"/>
      <dgm:spPr/>
    </dgm:pt>
    <dgm:pt modelId="{A0F28529-7083-4F09-AE2B-A6D44F2813A4}" type="pres">
      <dgm:prSet presAssocID="{EBF510B5-8639-491E-B2E3-07075EC6BFFE}" presName="accentRepeatNode" presStyleLbl="solidFgAcc1" presStyleIdx="0" presStyleCnt="4"/>
      <dgm:spPr/>
    </dgm:pt>
    <dgm:pt modelId="{86C8A8EC-AA2E-4CBC-9061-2171BE0E686C}" type="pres">
      <dgm:prSet presAssocID="{75783295-CF13-4E9C-965A-F2881CE5ED1F}" presName="text_2" presStyleLbl="node1" presStyleIdx="1" presStyleCnt="4">
        <dgm:presLayoutVars>
          <dgm:bulletEnabled val="1"/>
        </dgm:presLayoutVars>
      </dgm:prSet>
      <dgm:spPr/>
    </dgm:pt>
    <dgm:pt modelId="{7DE05A12-B432-4C38-8B88-453E603D2FC3}" type="pres">
      <dgm:prSet presAssocID="{75783295-CF13-4E9C-965A-F2881CE5ED1F}" presName="accent_2" presStyleCnt="0"/>
      <dgm:spPr/>
    </dgm:pt>
    <dgm:pt modelId="{84C6856D-58A6-4C21-9992-FF6D94BE8FD8}" type="pres">
      <dgm:prSet presAssocID="{75783295-CF13-4E9C-965A-F2881CE5ED1F}" presName="accentRepeatNode" presStyleLbl="solidFgAcc1" presStyleIdx="1" presStyleCnt="4"/>
      <dgm:spPr/>
    </dgm:pt>
    <dgm:pt modelId="{B29809EA-C39D-4D92-B5F3-E6A691E468F7}" type="pres">
      <dgm:prSet presAssocID="{62F4C637-421D-4FA1-B2B4-179396B6E01B}" presName="text_3" presStyleLbl="node1" presStyleIdx="2" presStyleCnt="4">
        <dgm:presLayoutVars>
          <dgm:bulletEnabled val="1"/>
        </dgm:presLayoutVars>
      </dgm:prSet>
      <dgm:spPr/>
    </dgm:pt>
    <dgm:pt modelId="{D7E80BBF-A776-4E0A-9FF8-1C3185963D4B}" type="pres">
      <dgm:prSet presAssocID="{62F4C637-421D-4FA1-B2B4-179396B6E01B}" presName="accent_3" presStyleCnt="0"/>
      <dgm:spPr/>
    </dgm:pt>
    <dgm:pt modelId="{2E0609C3-F2C4-41BB-9D72-ADA2A8066F0E}" type="pres">
      <dgm:prSet presAssocID="{62F4C637-421D-4FA1-B2B4-179396B6E01B}" presName="accentRepeatNode" presStyleLbl="solidFgAcc1" presStyleIdx="2" presStyleCnt="4"/>
      <dgm:spPr/>
    </dgm:pt>
    <dgm:pt modelId="{96E3D235-10C8-44EF-9A24-5AFC21E34AB3}" type="pres">
      <dgm:prSet presAssocID="{6338C953-05CB-4C8F-B4C0-123ED1580EB2}" presName="text_4" presStyleLbl="node1" presStyleIdx="3" presStyleCnt="4">
        <dgm:presLayoutVars>
          <dgm:bulletEnabled val="1"/>
        </dgm:presLayoutVars>
      </dgm:prSet>
      <dgm:spPr/>
    </dgm:pt>
    <dgm:pt modelId="{9418D9B9-5AAA-43B4-A7D6-B493F9F9FA79}" type="pres">
      <dgm:prSet presAssocID="{6338C953-05CB-4C8F-B4C0-123ED1580EB2}" presName="accent_4" presStyleCnt="0"/>
      <dgm:spPr/>
    </dgm:pt>
    <dgm:pt modelId="{CF1007A0-BDEF-4BDE-8A84-BF6B7CE3D799}" type="pres">
      <dgm:prSet presAssocID="{6338C953-05CB-4C8F-B4C0-123ED1580EB2}" presName="accentRepeatNode" presStyleLbl="solidFgAcc1" presStyleIdx="3" presStyleCnt="4"/>
      <dgm:spPr/>
    </dgm:pt>
  </dgm:ptLst>
  <dgm:cxnLst>
    <dgm:cxn modelId="{F6E6441E-1585-4005-BFDF-60E6DFDC0FDC}" type="presOf" srcId="{DB05A73A-ED84-44EE-8F55-50A4C2409B78}" destId="{81BC4818-3C03-4D5C-9F0F-B579A2F2BDBE}" srcOrd="0" destOrd="0" presId="urn:microsoft.com/office/officeart/2008/layout/VerticalCurvedList"/>
    <dgm:cxn modelId="{C7154653-09D8-4016-9F8C-5470F4A46D28}" type="presOf" srcId="{62F4C637-421D-4FA1-B2B4-179396B6E01B}" destId="{B29809EA-C39D-4D92-B5F3-E6A691E468F7}" srcOrd="0" destOrd="0" presId="urn:microsoft.com/office/officeart/2008/layout/VerticalCurvedList"/>
    <dgm:cxn modelId="{25DAF995-CF39-4F73-B3C7-7577495A4CE7}" srcId="{635EC71C-84D0-4DB3-BA74-8A6C92F27A31}" destId="{6338C953-05CB-4C8F-B4C0-123ED1580EB2}" srcOrd="3" destOrd="0" parTransId="{C60606D6-0124-44D8-AE34-B669E2CCFE51}" sibTransId="{2047B637-3F8F-4D59-A8F0-21F4D3A7201A}"/>
    <dgm:cxn modelId="{35AD40A8-567B-41D3-BA2B-46AB15DA1ABA}" type="presOf" srcId="{EBF510B5-8639-491E-B2E3-07075EC6BFFE}" destId="{9F3A04D2-57F2-41B3-B203-82DB5DCD7E04}" srcOrd="0" destOrd="0" presId="urn:microsoft.com/office/officeart/2008/layout/VerticalCurvedList"/>
    <dgm:cxn modelId="{4ECDA8B6-07BB-462F-8CC3-558760831ED3}" srcId="{635EC71C-84D0-4DB3-BA74-8A6C92F27A31}" destId="{62F4C637-421D-4FA1-B2B4-179396B6E01B}" srcOrd="2" destOrd="0" parTransId="{BEC4D82D-A7D8-4F63-A323-5C55E61E9674}" sibTransId="{0798CB14-D35F-446C-A21E-7A1603D06044}"/>
    <dgm:cxn modelId="{70BE84B8-9A57-49A4-BA88-034609EEEC17}" srcId="{635EC71C-84D0-4DB3-BA74-8A6C92F27A31}" destId="{75783295-CF13-4E9C-965A-F2881CE5ED1F}" srcOrd="1" destOrd="0" parTransId="{1D6338ED-49D8-4266-B22A-0D9F5B6ADF45}" sibTransId="{4D874A43-AF86-417F-82CA-091231C5ED97}"/>
    <dgm:cxn modelId="{7C463FC9-0F44-4FF7-99D6-23E5CE248E72}" srcId="{635EC71C-84D0-4DB3-BA74-8A6C92F27A31}" destId="{EBF510B5-8639-491E-B2E3-07075EC6BFFE}" srcOrd="0" destOrd="0" parTransId="{2CB57418-022E-4F77-9314-4C4E414630A6}" sibTransId="{DB05A73A-ED84-44EE-8F55-50A4C2409B78}"/>
    <dgm:cxn modelId="{B0ECD2CA-DCEB-4E5D-B0C8-47D281B16ED4}" type="presOf" srcId="{6338C953-05CB-4C8F-B4C0-123ED1580EB2}" destId="{96E3D235-10C8-44EF-9A24-5AFC21E34AB3}" srcOrd="0" destOrd="0" presId="urn:microsoft.com/office/officeart/2008/layout/VerticalCurvedList"/>
    <dgm:cxn modelId="{3860C4E3-FFEE-43E6-A0C2-52FB4316CBF0}" type="presOf" srcId="{635EC71C-84D0-4DB3-BA74-8A6C92F27A31}" destId="{959B33D0-F4B3-4B7D-B4F6-B3F51D9062FD}" srcOrd="0" destOrd="0" presId="urn:microsoft.com/office/officeart/2008/layout/VerticalCurvedList"/>
    <dgm:cxn modelId="{CBF399F5-4326-4CED-9722-5CA3955D0630}" type="presOf" srcId="{75783295-CF13-4E9C-965A-F2881CE5ED1F}" destId="{86C8A8EC-AA2E-4CBC-9061-2171BE0E686C}" srcOrd="0" destOrd="0" presId="urn:microsoft.com/office/officeart/2008/layout/VerticalCurvedList"/>
    <dgm:cxn modelId="{740B00A6-8E83-46C7-84B0-82CB796AE02A}" type="presParOf" srcId="{959B33D0-F4B3-4B7D-B4F6-B3F51D9062FD}" destId="{81B59A14-FA7C-4DB3-9F62-FC6A248A6B4C}" srcOrd="0" destOrd="0" presId="urn:microsoft.com/office/officeart/2008/layout/VerticalCurvedList"/>
    <dgm:cxn modelId="{A1EBFE40-F728-4C43-8133-D0D9506BB5A4}" type="presParOf" srcId="{81B59A14-FA7C-4DB3-9F62-FC6A248A6B4C}" destId="{98766FC8-1F0C-429D-9FF3-C9E359A28E62}" srcOrd="0" destOrd="0" presId="urn:microsoft.com/office/officeart/2008/layout/VerticalCurvedList"/>
    <dgm:cxn modelId="{485485A9-B225-4B56-ACCA-2025DA6ADC87}" type="presParOf" srcId="{98766FC8-1F0C-429D-9FF3-C9E359A28E62}" destId="{8D649F5D-17D0-4458-BF11-32B70A33D884}" srcOrd="0" destOrd="0" presId="urn:microsoft.com/office/officeart/2008/layout/VerticalCurvedList"/>
    <dgm:cxn modelId="{35408FAD-93E2-4391-A10E-5C27B2CCFAE1}" type="presParOf" srcId="{98766FC8-1F0C-429D-9FF3-C9E359A28E62}" destId="{81BC4818-3C03-4D5C-9F0F-B579A2F2BDBE}" srcOrd="1" destOrd="0" presId="urn:microsoft.com/office/officeart/2008/layout/VerticalCurvedList"/>
    <dgm:cxn modelId="{350284C2-A163-4F4E-B89D-70453E93251F}" type="presParOf" srcId="{98766FC8-1F0C-429D-9FF3-C9E359A28E62}" destId="{FF155804-1243-4DE3-BE38-176C319CA5E0}" srcOrd="2" destOrd="0" presId="urn:microsoft.com/office/officeart/2008/layout/VerticalCurvedList"/>
    <dgm:cxn modelId="{F1531165-B272-477A-B58D-009F44AFC82F}" type="presParOf" srcId="{98766FC8-1F0C-429D-9FF3-C9E359A28E62}" destId="{C809C92B-6611-4258-8C6D-11647B569C92}" srcOrd="3" destOrd="0" presId="urn:microsoft.com/office/officeart/2008/layout/VerticalCurvedList"/>
    <dgm:cxn modelId="{C47EBDF9-13FF-4FD9-85FE-A7C33C7E305C}" type="presParOf" srcId="{81B59A14-FA7C-4DB3-9F62-FC6A248A6B4C}" destId="{9F3A04D2-57F2-41B3-B203-82DB5DCD7E04}" srcOrd="1" destOrd="0" presId="urn:microsoft.com/office/officeart/2008/layout/VerticalCurvedList"/>
    <dgm:cxn modelId="{2489DE72-9CD7-4F09-8FA5-73538DF1C112}" type="presParOf" srcId="{81B59A14-FA7C-4DB3-9F62-FC6A248A6B4C}" destId="{8F1EC66D-B865-4A27-8BB8-AD8C5FB1E8D7}" srcOrd="2" destOrd="0" presId="urn:microsoft.com/office/officeart/2008/layout/VerticalCurvedList"/>
    <dgm:cxn modelId="{64952286-63A2-4BFC-87BD-54E56BB7D3EA}" type="presParOf" srcId="{8F1EC66D-B865-4A27-8BB8-AD8C5FB1E8D7}" destId="{A0F28529-7083-4F09-AE2B-A6D44F2813A4}" srcOrd="0" destOrd="0" presId="urn:microsoft.com/office/officeart/2008/layout/VerticalCurvedList"/>
    <dgm:cxn modelId="{F2BC8ACA-6957-4D8E-A799-E50742B51327}" type="presParOf" srcId="{81B59A14-FA7C-4DB3-9F62-FC6A248A6B4C}" destId="{86C8A8EC-AA2E-4CBC-9061-2171BE0E686C}" srcOrd="3" destOrd="0" presId="urn:microsoft.com/office/officeart/2008/layout/VerticalCurvedList"/>
    <dgm:cxn modelId="{CA623314-5E9E-4CB7-A691-E3031FD375ED}" type="presParOf" srcId="{81B59A14-FA7C-4DB3-9F62-FC6A248A6B4C}" destId="{7DE05A12-B432-4C38-8B88-453E603D2FC3}" srcOrd="4" destOrd="0" presId="urn:microsoft.com/office/officeart/2008/layout/VerticalCurvedList"/>
    <dgm:cxn modelId="{CDF9A05D-0C40-46D8-96F3-D6D83FB1AE14}" type="presParOf" srcId="{7DE05A12-B432-4C38-8B88-453E603D2FC3}" destId="{84C6856D-58A6-4C21-9992-FF6D94BE8FD8}" srcOrd="0" destOrd="0" presId="urn:microsoft.com/office/officeart/2008/layout/VerticalCurvedList"/>
    <dgm:cxn modelId="{CF8F49C2-9389-41D9-9A3B-01B6CD8BDC9F}" type="presParOf" srcId="{81B59A14-FA7C-4DB3-9F62-FC6A248A6B4C}" destId="{B29809EA-C39D-4D92-B5F3-E6A691E468F7}" srcOrd="5" destOrd="0" presId="urn:microsoft.com/office/officeart/2008/layout/VerticalCurvedList"/>
    <dgm:cxn modelId="{AFBEE6E6-4286-4690-96CA-E2E9E2F4B462}" type="presParOf" srcId="{81B59A14-FA7C-4DB3-9F62-FC6A248A6B4C}" destId="{D7E80BBF-A776-4E0A-9FF8-1C3185963D4B}" srcOrd="6" destOrd="0" presId="urn:microsoft.com/office/officeart/2008/layout/VerticalCurvedList"/>
    <dgm:cxn modelId="{D0CF7074-0135-4DD5-9524-901B88A17C18}" type="presParOf" srcId="{D7E80BBF-A776-4E0A-9FF8-1C3185963D4B}" destId="{2E0609C3-F2C4-41BB-9D72-ADA2A8066F0E}" srcOrd="0" destOrd="0" presId="urn:microsoft.com/office/officeart/2008/layout/VerticalCurvedList"/>
    <dgm:cxn modelId="{70EBE848-0F78-46D9-B621-B302723182A7}" type="presParOf" srcId="{81B59A14-FA7C-4DB3-9F62-FC6A248A6B4C}" destId="{96E3D235-10C8-44EF-9A24-5AFC21E34AB3}" srcOrd="7" destOrd="0" presId="urn:microsoft.com/office/officeart/2008/layout/VerticalCurvedList"/>
    <dgm:cxn modelId="{9C8F0DB7-F0D6-40C4-AF1E-5DF98C68CF4C}" type="presParOf" srcId="{81B59A14-FA7C-4DB3-9F62-FC6A248A6B4C}" destId="{9418D9B9-5AAA-43B4-A7D6-B493F9F9FA79}" srcOrd="8" destOrd="0" presId="urn:microsoft.com/office/officeart/2008/layout/VerticalCurvedList"/>
    <dgm:cxn modelId="{8003F7C5-2834-46DB-BE6E-55680C61824E}" type="presParOf" srcId="{9418D9B9-5AAA-43B4-A7D6-B493F9F9FA79}" destId="{CF1007A0-BDEF-4BDE-8A84-BF6B7CE3D799}" srcOrd="0" destOrd="0" presId="urn:microsoft.com/office/officeart/2008/layout/VerticalCurvedLis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DE06E88-1859-4A43-9614-4A5E75342620}" type="doc">
      <dgm:prSet loTypeId="urn:microsoft.com/office/officeart/2005/8/layout/hProcess11" loCatId="process" qsTypeId="urn:microsoft.com/office/officeart/2005/8/quickstyle/simple1" qsCatId="simple" csTypeId="urn:microsoft.com/office/officeart/2005/8/colors/accent1_1" csCatId="accent1" phldr="1"/>
      <dgm:spPr/>
    </dgm:pt>
    <dgm:pt modelId="{829958B4-52AF-451E-9304-068ED7550368}">
      <dgm:prSet phldrT="[Text]" custT="1"/>
      <dgm:spPr/>
      <dgm:t>
        <a:bodyPr/>
        <a:lstStyle/>
        <a:p>
          <a:r>
            <a:rPr lang="en-US" sz="1400" b="1">
              <a:solidFill>
                <a:schemeClr val="bg1"/>
              </a:solidFill>
              <a:effectLst>
                <a:outerShdw blurRad="38100" dist="38100" dir="2700000" algn="tl">
                  <a:srgbClr val="000000">
                    <a:alpha val="43137"/>
                  </a:srgbClr>
                </a:outerShdw>
              </a:effectLst>
              <a:latin typeface="Aptos" panose="020B0004020202020204" pitchFamily="34" charset="0"/>
            </a:rPr>
            <a:t>2000</a:t>
          </a:r>
        </a:p>
        <a:p>
          <a:r>
            <a:rPr lang="en-US" sz="1400" b="1">
              <a:solidFill>
                <a:schemeClr val="bg1"/>
              </a:solidFill>
              <a:effectLst>
                <a:outerShdw blurRad="38100" dist="38100" dir="2700000" algn="tl">
                  <a:srgbClr val="000000">
                    <a:alpha val="43137"/>
                  </a:srgbClr>
                </a:outerShdw>
              </a:effectLst>
              <a:latin typeface="Aptos" panose="020B0004020202020204" pitchFamily="34" charset="0"/>
            </a:rPr>
            <a:t>OSHA Compliance</a:t>
          </a:r>
          <a:endParaRPr lang="en-US" sz="1400" b="1" dirty="0">
            <a:solidFill>
              <a:schemeClr val="bg1"/>
            </a:solidFill>
            <a:effectLst>
              <a:outerShdw blurRad="38100" dist="38100" dir="2700000" algn="tl">
                <a:srgbClr val="000000">
                  <a:alpha val="43137"/>
                </a:srgbClr>
              </a:outerShdw>
            </a:effectLst>
            <a:latin typeface="Aptos" panose="020B0004020202020204" pitchFamily="34" charset="0"/>
          </a:endParaRPr>
        </a:p>
      </dgm:t>
    </dgm:pt>
    <dgm:pt modelId="{113F693C-CDDA-44BC-AE11-C698A9395B7D}" type="parTrans" cxnId="{BE3FD897-4F4F-49C1-8134-FEEAB2E8B3C1}">
      <dgm:prSet/>
      <dgm:spPr/>
      <dgm:t>
        <a:bodyPr/>
        <a:lstStyle/>
        <a:p>
          <a:endParaRPr lang="en-US" sz="1400" b="1">
            <a:solidFill>
              <a:schemeClr val="bg1"/>
            </a:solidFill>
            <a:latin typeface="Aptos" panose="020B0004020202020204" pitchFamily="34" charset="0"/>
          </a:endParaRPr>
        </a:p>
      </dgm:t>
    </dgm:pt>
    <dgm:pt modelId="{AB4648AE-AFB9-4221-A21C-1BD444255B6F}" type="sibTrans" cxnId="{BE3FD897-4F4F-49C1-8134-FEEAB2E8B3C1}">
      <dgm:prSet/>
      <dgm:spPr/>
      <dgm:t>
        <a:bodyPr/>
        <a:lstStyle/>
        <a:p>
          <a:endParaRPr lang="en-US" sz="1400" b="1">
            <a:solidFill>
              <a:schemeClr val="bg1"/>
            </a:solidFill>
            <a:latin typeface="Aptos" panose="020B0004020202020204" pitchFamily="34" charset="0"/>
          </a:endParaRPr>
        </a:p>
      </dgm:t>
    </dgm:pt>
    <dgm:pt modelId="{DBFE114D-21F9-4E5A-90B8-CDE4D52463B4}">
      <dgm:prSet phldrT="[Text]" custT="1"/>
      <dgm:spPr/>
      <dgm:t>
        <a:bodyPr/>
        <a:lstStyle/>
        <a:p>
          <a:r>
            <a:rPr lang="en-US" sz="1400" b="1">
              <a:solidFill>
                <a:schemeClr val="bg1"/>
              </a:solidFill>
              <a:effectLst>
                <a:outerShdw blurRad="38100" dist="38100" dir="2700000" algn="tl">
                  <a:srgbClr val="000000">
                    <a:alpha val="43137"/>
                  </a:srgbClr>
                </a:outerShdw>
              </a:effectLst>
              <a:latin typeface="Aptos" panose="020B0004020202020204" pitchFamily="34" charset="0"/>
            </a:rPr>
            <a:t>2023 </a:t>
          </a:r>
        </a:p>
        <a:p>
          <a:r>
            <a:rPr lang="en-US" sz="1400" b="1">
              <a:solidFill>
                <a:schemeClr val="bg1"/>
              </a:solidFill>
              <a:effectLst>
                <a:outerShdw blurRad="38100" dist="38100" dir="2700000" algn="tl">
                  <a:srgbClr val="000000">
                    <a:alpha val="43137"/>
                  </a:srgbClr>
                </a:outerShdw>
              </a:effectLst>
              <a:latin typeface="Aptos" panose="020B0004020202020204" pitchFamily="34" charset="0"/>
            </a:rPr>
            <a:t>Low Recordables</a:t>
          </a:r>
        </a:p>
        <a:p>
          <a:r>
            <a:rPr lang="en-US" sz="1400" b="1">
              <a:solidFill>
                <a:schemeClr val="bg1"/>
              </a:solidFill>
              <a:effectLst>
                <a:outerShdw blurRad="38100" dist="38100" dir="2700000" algn="tl">
                  <a:srgbClr val="000000">
                    <a:alpha val="43137"/>
                  </a:srgbClr>
                </a:outerShdw>
              </a:effectLst>
              <a:latin typeface="Aptos" panose="020B0004020202020204" pitchFamily="34" charset="0"/>
            </a:rPr>
            <a:t>High PSIFs</a:t>
          </a:r>
        </a:p>
        <a:p>
          <a:r>
            <a:rPr lang="en-US" sz="1400" b="1">
              <a:solidFill>
                <a:schemeClr val="bg1"/>
              </a:solidFill>
              <a:effectLst>
                <a:outerShdw blurRad="38100" dist="38100" dir="2700000" algn="tl">
                  <a:srgbClr val="000000">
                    <a:alpha val="43137"/>
                  </a:srgbClr>
                </a:outerShdw>
              </a:effectLst>
              <a:latin typeface="Aptos" panose="020B0004020202020204" pitchFamily="34" charset="0"/>
            </a:rPr>
            <a:t> Fatality</a:t>
          </a:r>
          <a:endParaRPr lang="en-US" sz="1400" b="1" dirty="0">
            <a:solidFill>
              <a:schemeClr val="bg1"/>
            </a:solidFill>
            <a:effectLst>
              <a:outerShdw blurRad="38100" dist="38100" dir="2700000" algn="tl">
                <a:srgbClr val="000000">
                  <a:alpha val="43137"/>
                </a:srgbClr>
              </a:outerShdw>
            </a:effectLst>
            <a:latin typeface="Aptos" panose="020B0004020202020204" pitchFamily="34" charset="0"/>
          </a:endParaRPr>
        </a:p>
      </dgm:t>
    </dgm:pt>
    <dgm:pt modelId="{3D3995CB-C30D-4546-BD1B-8C63EDCB638A}" type="parTrans" cxnId="{63BBF874-A982-42F9-A4ED-87D4E5B230C4}">
      <dgm:prSet/>
      <dgm:spPr/>
      <dgm:t>
        <a:bodyPr/>
        <a:lstStyle/>
        <a:p>
          <a:endParaRPr lang="en-US" sz="1400" b="1">
            <a:solidFill>
              <a:schemeClr val="bg1"/>
            </a:solidFill>
            <a:latin typeface="Aptos" panose="020B0004020202020204" pitchFamily="34" charset="0"/>
          </a:endParaRPr>
        </a:p>
      </dgm:t>
    </dgm:pt>
    <dgm:pt modelId="{04712B58-581A-4449-B73E-8CADF65C39E6}" type="sibTrans" cxnId="{63BBF874-A982-42F9-A4ED-87D4E5B230C4}">
      <dgm:prSet/>
      <dgm:spPr/>
      <dgm:t>
        <a:bodyPr/>
        <a:lstStyle/>
        <a:p>
          <a:endParaRPr lang="en-US" sz="1400" b="1">
            <a:solidFill>
              <a:schemeClr val="bg1"/>
            </a:solidFill>
            <a:latin typeface="Aptos" panose="020B0004020202020204" pitchFamily="34" charset="0"/>
          </a:endParaRPr>
        </a:p>
      </dgm:t>
    </dgm:pt>
    <dgm:pt modelId="{3E5CA082-230F-4849-87A4-3BC3F5467DE1}">
      <dgm:prSet phldrT="[Text]" custT="1"/>
      <dgm:spPr/>
      <dgm:t>
        <a:bodyPr/>
        <a:lstStyle/>
        <a:p>
          <a:r>
            <a:rPr lang="en-US" sz="1400" b="1">
              <a:solidFill>
                <a:schemeClr val="bg1"/>
              </a:solidFill>
              <a:effectLst>
                <a:outerShdw blurRad="38100" dist="38100" dir="2700000" algn="tl">
                  <a:srgbClr val="000000">
                    <a:alpha val="43137"/>
                  </a:srgbClr>
                </a:outerShdw>
              </a:effectLst>
              <a:latin typeface="Aptos" panose="020B0004020202020204" pitchFamily="34" charset="0"/>
            </a:rPr>
            <a:t>2005</a:t>
          </a:r>
        </a:p>
        <a:p>
          <a:r>
            <a:rPr lang="en-US" sz="1400" b="1">
              <a:solidFill>
                <a:schemeClr val="bg1"/>
              </a:solidFill>
              <a:effectLst>
                <a:outerShdw blurRad="38100" dist="38100" dir="2700000" algn="tl">
                  <a:srgbClr val="000000">
                    <a:alpha val="43137"/>
                  </a:srgbClr>
                </a:outerShdw>
              </a:effectLst>
              <a:latin typeface="Aptos" panose="020B0004020202020204" pitchFamily="34" charset="0"/>
            </a:rPr>
            <a:t>Safety Program in Place + Cardinal Safety Rules </a:t>
          </a:r>
          <a:endParaRPr lang="en-US" sz="1400" b="1" dirty="0">
            <a:solidFill>
              <a:schemeClr val="bg1"/>
            </a:solidFill>
            <a:effectLst>
              <a:outerShdw blurRad="38100" dist="38100" dir="2700000" algn="tl">
                <a:srgbClr val="000000">
                  <a:alpha val="43137"/>
                </a:srgbClr>
              </a:outerShdw>
            </a:effectLst>
            <a:latin typeface="Aptos" panose="020B0004020202020204" pitchFamily="34" charset="0"/>
          </a:endParaRPr>
        </a:p>
      </dgm:t>
    </dgm:pt>
    <dgm:pt modelId="{CABE9AE8-7787-4EF1-A854-E0AC44C2364C}" type="parTrans" cxnId="{D11C8D22-EE20-4E4C-BED2-248EE2C41009}">
      <dgm:prSet/>
      <dgm:spPr/>
      <dgm:t>
        <a:bodyPr/>
        <a:lstStyle/>
        <a:p>
          <a:endParaRPr lang="en-US" sz="1400" b="1">
            <a:solidFill>
              <a:schemeClr val="bg1"/>
            </a:solidFill>
            <a:latin typeface="Aptos" panose="020B0004020202020204" pitchFamily="34" charset="0"/>
          </a:endParaRPr>
        </a:p>
      </dgm:t>
    </dgm:pt>
    <dgm:pt modelId="{A8305FD9-C3A6-4DDC-A02F-7B5428CDEC4A}" type="sibTrans" cxnId="{D11C8D22-EE20-4E4C-BED2-248EE2C41009}">
      <dgm:prSet/>
      <dgm:spPr/>
      <dgm:t>
        <a:bodyPr/>
        <a:lstStyle/>
        <a:p>
          <a:endParaRPr lang="en-US" sz="1400" b="1">
            <a:solidFill>
              <a:schemeClr val="bg1"/>
            </a:solidFill>
            <a:latin typeface="Aptos" panose="020B0004020202020204" pitchFamily="34" charset="0"/>
          </a:endParaRPr>
        </a:p>
      </dgm:t>
    </dgm:pt>
    <dgm:pt modelId="{C0B210F3-097B-435B-B016-DE9B8B8CB7A2}">
      <dgm:prSet phldrT="[Text]" custT="1"/>
      <dgm:spPr/>
      <dgm:t>
        <a:bodyPr/>
        <a:lstStyle/>
        <a:p>
          <a:r>
            <a:rPr lang="en-US" sz="1400" b="1">
              <a:solidFill>
                <a:schemeClr val="bg1"/>
              </a:solidFill>
              <a:effectLst>
                <a:outerShdw blurRad="38100" dist="38100" dir="2700000" algn="tl">
                  <a:srgbClr val="000000">
                    <a:alpha val="43137"/>
                  </a:srgbClr>
                </a:outerShdw>
              </a:effectLst>
              <a:latin typeface="Aptos" panose="020B0004020202020204" pitchFamily="34" charset="0"/>
            </a:rPr>
            <a:t>2014</a:t>
          </a:r>
        </a:p>
        <a:p>
          <a:r>
            <a:rPr lang="en-US" sz="1400" b="1">
              <a:solidFill>
                <a:schemeClr val="bg1"/>
              </a:solidFill>
              <a:effectLst>
                <a:outerShdw blurRad="38100" dist="38100" dir="2700000" algn="tl">
                  <a:srgbClr val="000000">
                    <a:alpha val="43137"/>
                  </a:srgbClr>
                </a:outerShdw>
              </a:effectLst>
              <a:latin typeface="Aptos" panose="020B0004020202020204" pitchFamily="34" charset="0"/>
            </a:rPr>
            <a:t>Employee Engagement</a:t>
          </a:r>
          <a:endParaRPr lang="en-US" sz="1400" b="1" dirty="0">
            <a:solidFill>
              <a:schemeClr val="bg1"/>
            </a:solidFill>
            <a:effectLst>
              <a:outerShdw blurRad="38100" dist="38100" dir="2700000" algn="tl">
                <a:srgbClr val="000000">
                  <a:alpha val="43137"/>
                </a:srgbClr>
              </a:outerShdw>
            </a:effectLst>
            <a:latin typeface="Aptos" panose="020B0004020202020204" pitchFamily="34" charset="0"/>
          </a:endParaRPr>
        </a:p>
      </dgm:t>
    </dgm:pt>
    <dgm:pt modelId="{DC6A7EF9-DF31-418F-BBC6-8C5806C2402C}" type="parTrans" cxnId="{2BA2F2D2-C8DE-40C4-BE82-6FE752F959B6}">
      <dgm:prSet/>
      <dgm:spPr/>
      <dgm:t>
        <a:bodyPr/>
        <a:lstStyle/>
        <a:p>
          <a:endParaRPr lang="en-US" sz="1400" b="1">
            <a:solidFill>
              <a:schemeClr val="bg1"/>
            </a:solidFill>
            <a:latin typeface="Aptos" panose="020B0004020202020204" pitchFamily="34" charset="0"/>
          </a:endParaRPr>
        </a:p>
      </dgm:t>
    </dgm:pt>
    <dgm:pt modelId="{711991CE-061A-45EA-805B-1ED6B517C6AD}" type="sibTrans" cxnId="{2BA2F2D2-C8DE-40C4-BE82-6FE752F959B6}">
      <dgm:prSet/>
      <dgm:spPr/>
      <dgm:t>
        <a:bodyPr/>
        <a:lstStyle/>
        <a:p>
          <a:endParaRPr lang="en-US" sz="1400" b="1">
            <a:solidFill>
              <a:schemeClr val="bg1"/>
            </a:solidFill>
            <a:latin typeface="Aptos" panose="020B0004020202020204" pitchFamily="34" charset="0"/>
          </a:endParaRPr>
        </a:p>
      </dgm:t>
    </dgm:pt>
    <dgm:pt modelId="{FE4A3C5E-B84A-42CB-838B-6E64D55C051D}">
      <dgm:prSet phldrT="[Text]" custT="1"/>
      <dgm:spPr/>
      <dgm:t>
        <a:bodyPr/>
        <a:lstStyle/>
        <a:p>
          <a:r>
            <a:rPr lang="en-US" sz="1400" b="1">
              <a:solidFill>
                <a:schemeClr val="bg1"/>
              </a:solidFill>
              <a:effectLst>
                <a:outerShdw blurRad="38100" dist="38100" dir="2700000" algn="tl">
                  <a:srgbClr val="000000">
                    <a:alpha val="43137"/>
                  </a:srgbClr>
                </a:outerShdw>
              </a:effectLst>
              <a:latin typeface="Aptos" panose="020B0004020202020204" pitchFamily="34" charset="0"/>
            </a:rPr>
            <a:t>2018</a:t>
          </a:r>
        </a:p>
        <a:p>
          <a:r>
            <a:rPr lang="en-US" sz="1400" b="1">
              <a:solidFill>
                <a:schemeClr val="bg1"/>
              </a:solidFill>
              <a:effectLst>
                <a:outerShdw blurRad="38100" dist="38100" dir="2700000" algn="tl">
                  <a:srgbClr val="000000">
                    <a:alpha val="43137"/>
                  </a:srgbClr>
                </a:outerShdw>
              </a:effectLst>
              <a:latin typeface="Aptos" panose="020B0004020202020204" pitchFamily="34" charset="0"/>
            </a:rPr>
            <a:t>Human Factors</a:t>
          </a:r>
          <a:endParaRPr lang="en-US" sz="1400" b="1" dirty="0">
            <a:solidFill>
              <a:schemeClr val="bg1"/>
            </a:solidFill>
            <a:effectLst>
              <a:outerShdw blurRad="38100" dist="38100" dir="2700000" algn="tl">
                <a:srgbClr val="000000">
                  <a:alpha val="43137"/>
                </a:srgbClr>
              </a:outerShdw>
            </a:effectLst>
            <a:latin typeface="Aptos" panose="020B0004020202020204" pitchFamily="34" charset="0"/>
          </a:endParaRPr>
        </a:p>
      </dgm:t>
    </dgm:pt>
    <dgm:pt modelId="{4467BDDA-9281-4988-BBCB-09F17025613A}" type="parTrans" cxnId="{1D88533B-BFCF-4173-A24E-EF8E51399B05}">
      <dgm:prSet/>
      <dgm:spPr/>
      <dgm:t>
        <a:bodyPr/>
        <a:lstStyle/>
        <a:p>
          <a:endParaRPr lang="en-US" sz="1400" b="1">
            <a:solidFill>
              <a:schemeClr val="bg1"/>
            </a:solidFill>
            <a:latin typeface="Aptos" panose="020B0004020202020204" pitchFamily="34" charset="0"/>
          </a:endParaRPr>
        </a:p>
      </dgm:t>
    </dgm:pt>
    <dgm:pt modelId="{BD0EEF23-1BF8-4C01-BB2E-94E11A63D479}" type="sibTrans" cxnId="{1D88533B-BFCF-4173-A24E-EF8E51399B05}">
      <dgm:prSet/>
      <dgm:spPr/>
      <dgm:t>
        <a:bodyPr/>
        <a:lstStyle/>
        <a:p>
          <a:endParaRPr lang="en-US" sz="1400" b="1">
            <a:solidFill>
              <a:schemeClr val="bg1"/>
            </a:solidFill>
            <a:latin typeface="Aptos" panose="020B0004020202020204" pitchFamily="34" charset="0"/>
          </a:endParaRPr>
        </a:p>
      </dgm:t>
    </dgm:pt>
    <dgm:pt modelId="{4EB099DF-D781-4A89-B3D0-EC5AD12CB7AD}">
      <dgm:prSet phldrT="[Text]" custT="1"/>
      <dgm:spPr/>
      <dgm:t>
        <a:bodyPr/>
        <a:lstStyle/>
        <a:p>
          <a:r>
            <a:rPr lang="en-US" sz="1400" b="1">
              <a:solidFill>
                <a:schemeClr val="bg1"/>
              </a:solidFill>
              <a:effectLst>
                <a:outerShdw blurRad="38100" dist="38100" dir="2700000" algn="tl">
                  <a:srgbClr val="000000">
                    <a:alpha val="43137"/>
                  </a:srgbClr>
                </a:outerShdw>
              </a:effectLst>
              <a:latin typeface="Aptos" panose="020B0004020202020204" pitchFamily="34" charset="0"/>
            </a:rPr>
            <a:t>2020</a:t>
          </a:r>
        </a:p>
        <a:p>
          <a:r>
            <a:rPr lang="en-US" sz="1400" b="1">
              <a:solidFill>
                <a:schemeClr val="bg1"/>
              </a:solidFill>
              <a:effectLst>
                <a:outerShdw blurRad="38100" dist="38100" dir="2700000" algn="tl">
                  <a:srgbClr val="000000">
                    <a:alpha val="43137"/>
                  </a:srgbClr>
                </a:outerShdw>
              </a:effectLst>
              <a:latin typeface="Aptos" panose="020B0004020202020204" pitchFamily="34" charset="0"/>
            </a:rPr>
            <a:t>COVID</a:t>
          </a:r>
          <a:endParaRPr lang="en-US" sz="1400" b="1" dirty="0">
            <a:solidFill>
              <a:schemeClr val="bg1"/>
            </a:solidFill>
            <a:effectLst>
              <a:outerShdw blurRad="38100" dist="38100" dir="2700000" algn="tl">
                <a:srgbClr val="000000">
                  <a:alpha val="43137"/>
                </a:srgbClr>
              </a:outerShdw>
            </a:effectLst>
            <a:latin typeface="Aptos" panose="020B0004020202020204" pitchFamily="34" charset="0"/>
          </a:endParaRPr>
        </a:p>
      </dgm:t>
    </dgm:pt>
    <dgm:pt modelId="{2D62DFF1-E1BF-4E41-8AF7-A81C87A725EF}" type="parTrans" cxnId="{ECFA8BC3-3575-4424-8100-72BF0ECBF057}">
      <dgm:prSet/>
      <dgm:spPr/>
      <dgm:t>
        <a:bodyPr/>
        <a:lstStyle/>
        <a:p>
          <a:endParaRPr lang="en-US" sz="1400" b="1">
            <a:solidFill>
              <a:schemeClr val="bg1"/>
            </a:solidFill>
            <a:latin typeface="Aptos" panose="020B0004020202020204" pitchFamily="34" charset="0"/>
          </a:endParaRPr>
        </a:p>
      </dgm:t>
    </dgm:pt>
    <dgm:pt modelId="{23770BC1-0543-4A75-8A64-06160EA9A8FB}" type="sibTrans" cxnId="{ECFA8BC3-3575-4424-8100-72BF0ECBF057}">
      <dgm:prSet/>
      <dgm:spPr/>
      <dgm:t>
        <a:bodyPr/>
        <a:lstStyle/>
        <a:p>
          <a:endParaRPr lang="en-US" sz="1400" b="1">
            <a:solidFill>
              <a:schemeClr val="bg1"/>
            </a:solidFill>
            <a:latin typeface="Aptos" panose="020B0004020202020204" pitchFamily="34" charset="0"/>
          </a:endParaRPr>
        </a:p>
      </dgm:t>
    </dgm:pt>
    <dgm:pt modelId="{AE0236AA-074C-4015-8873-A5A5D611BFFD}">
      <dgm:prSet phldrT="[Text]" custT="1"/>
      <dgm:spPr/>
      <dgm:t>
        <a:bodyPr/>
        <a:lstStyle/>
        <a:p>
          <a:r>
            <a:rPr lang="en-US" sz="1400" b="1" dirty="0">
              <a:solidFill>
                <a:schemeClr val="bg1"/>
              </a:solidFill>
              <a:effectLst>
                <a:outerShdw blurRad="38100" dist="38100" dir="2700000" algn="tl">
                  <a:srgbClr val="000000">
                    <a:alpha val="43137"/>
                  </a:srgbClr>
                </a:outerShdw>
              </a:effectLst>
              <a:latin typeface="Aptos" panose="020B0004020202020204" pitchFamily="34" charset="0"/>
            </a:rPr>
            <a:t>2019</a:t>
          </a:r>
        </a:p>
        <a:p>
          <a:r>
            <a:rPr lang="en-US" sz="1400" b="1" dirty="0">
              <a:solidFill>
                <a:schemeClr val="bg1"/>
              </a:solidFill>
              <a:effectLst>
                <a:outerShdw blurRad="38100" dist="38100" dir="2700000" algn="tl">
                  <a:srgbClr val="000000">
                    <a:alpha val="43137"/>
                  </a:srgbClr>
                </a:outerShdw>
              </a:effectLst>
              <a:latin typeface="Aptos" panose="020B0004020202020204" pitchFamily="34" charset="0"/>
            </a:rPr>
            <a:t>Intro. of SIF Prevention Program &amp; Life Saving Rules</a:t>
          </a:r>
        </a:p>
      </dgm:t>
    </dgm:pt>
    <dgm:pt modelId="{8E452B78-1B98-49A7-89A0-13D6DEE82896}" type="parTrans" cxnId="{376C93DD-9F61-4FF1-ACCC-9C6421A8DD3F}">
      <dgm:prSet/>
      <dgm:spPr/>
      <dgm:t>
        <a:bodyPr/>
        <a:lstStyle/>
        <a:p>
          <a:endParaRPr lang="en-US" sz="1400" b="1">
            <a:solidFill>
              <a:schemeClr val="bg1"/>
            </a:solidFill>
            <a:latin typeface="Aptos" panose="020B0004020202020204" pitchFamily="34" charset="0"/>
          </a:endParaRPr>
        </a:p>
      </dgm:t>
    </dgm:pt>
    <dgm:pt modelId="{83EA28A4-9E0C-4319-8866-324EEABEE58D}" type="sibTrans" cxnId="{376C93DD-9F61-4FF1-ACCC-9C6421A8DD3F}">
      <dgm:prSet/>
      <dgm:spPr/>
      <dgm:t>
        <a:bodyPr/>
        <a:lstStyle/>
        <a:p>
          <a:endParaRPr lang="en-US" sz="1400" b="1">
            <a:solidFill>
              <a:schemeClr val="bg1"/>
            </a:solidFill>
            <a:latin typeface="Aptos" panose="020B0004020202020204" pitchFamily="34" charset="0"/>
          </a:endParaRPr>
        </a:p>
      </dgm:t>
    </dgm:pt>
    <dgm:pt modelId="{69A7153E-DE54-4204-B248-425F1F0E1156}">
      <dgm:prSet phldrT="[Text]" custT="1"/>
      <dgm:spPr/>
      <dgm:t>
        <a:bodyPr/>
        <a:lstStyle/>
        <a:p>
          <a:r>
            <a:rPr lang="en-US" sz="1400" b="1" dirty="0">
              <a:solidFill>
                <a:schemeClr val="bg1"/>
              </a:solidFill>
              <a:effectLst>
                <a:outerShdw blurRad="38100" dist="38100" dir="2700000" algn="tl">
                  <a:srgbClr val="000000">
                    <a:alpha val="43137"/>
                  </a:srgbClr>
                </a:outerShdw>
              </a:effectLst>
              <a:latin typeface="Aptos" panose="020B0004020202020204" pitchFamily="34" charset="0"/>
            </a:rPr>
            <a:t>2024</a:t>
          </a:r>
        </a:p>
        <a:p>
          <a:r>
            <a:rPr lang="en-US" sz="1400" b="1" dirty="0">
              <a:solidFill>
                <a:schemeClr val="bg1"/>
              </a:solidFill>
              <a:effectLst>
                <a:outerShdw blurRad="38100" dist="38100" dir="2700000" algn="tl">
                  <a:srgbClr val="000000">
                    <a:alpha val="43137"/>
                  </a:srgbClr>
                </a:outerShdw>
              </a:effectLst>
              <a:latin typeface="Aptos" panose="020B0004020202020204" pitchFamily="34" charset="0"/>
            </a:rPr>
            <a:t>SIF Prevention, Life Saving Rules</a:t>
          </a:r>
        </a:p>
      </dgm:t>
    </dgm:pt>
    <dgm:pt modelId="{15FAA78B-39CA-4333-AE14-58A22DC49C1C}" type="parTrans" cxnId="{06EC7595-B9FD-44FF-908F-1FA1A20E0F60}">
      <dgm:prSet/>
      <dgm:spPr/>
      <dgm:t>
        <a:bodyPr/>
        <a:lstStyle/>
        <a:p>
          <a:endParaRPr lang="en-US" sz="1400" b="1">
            <a:solidFill>
              <a:schemeClr val="bg1"/>
            </a:solidFill>
            <a:latin typeface="Aptos" panose="020B0004020202020204" pitchFamily="34" charset="0"/>
          </a:endParaRPr>
        </a:p>
      </dgm:t>
    </dgm:pt>
    <dgm:pt modelId="{5F7A6005-6A69-4775-B235-B1D1AA512464}" type="sibTrans" cxnId="{06EC7595-B9FD-44FF-908F-1FA1A20E0F60}">
      <dgm:prSet/>
      <dgm:spPr/>
      <dgm:t>
        <a:bodyPr/>
        <a:lstStyle/>
        <a:p>
          <a:endParaRPr lang="en-US" sz="1400" b="1">
            <a:solidFill>
              <a:schemeClr val="bg1"/>
            </a:solidFill>
            <a:latin typeface="Aptos" panose="020B0004020202020204" pitchFamily="34" charset="0"/>
          </a:endParaRPr>
        </a:p>
      </dgm:t>
    </dgm:pt>
    <dgm:pt modelId="{FF1D394A-50B2-491C-AA18-909DBFDD124C}">
      <dgm:prSet phldrT="[Text]" custT="1"/>
      <dgm:spPr/>
      <dgm:t>
        <a:bodyPr/>
        <a:lstStyle/>
        <a:p>
          <a:r>
            <a:rPr lang="en-US" sz="1400" b="1">
              <a:solidFill>
                <a:schemeClr val="bg1"/>
              </a:solidFill>
              <a:effectLst>
                <a:outerShdw blurRad="38100" dist="38100" dir="2700000" algn="tl">
                  <a:srgbClr val="000000">
                    <a:alpha val="43137"/>
                  </a:srgbClr>
                </a:outerShdw>
              </a:effectLst>
              <a:latin typeface="Aptos" panose="020B0004020202020204" pitchFamily="34" charset="0"/>
            </a:rPr>
            <a:t>2016</a:t>
          </a:r>
        </a:p>
        <a:p>
          <a:r>
            <a:rPr lang="en-US" sz="1400" b="1">
              <a:solidFill>
                <a:schemeClr val="bg1"/>
              </a:solidFill>
              <a:effectLst>
                <a:outerShdw blurRad="38100" dist="38100" dir="2700000" algn="tl">
                  <a:srgbClr val="000000">
                    <a:alpha val="43137"/>
                  </a:srgbClr>
                </a:outerShdw>
              </a:effectLst>
              <a:latin typeface="Aptos" panose="020B0004020202020204" pitchFamily="34" charset="0"/>
            </a:rPr>
            <a:t>Risk Assessment</a:t>
          </a:r>
          <a:endParaRPr lang="en-US" sz="1400" b="1" dirty="0">
            <a:solidFill>
              <a:schemeClr val="bg1"/>
            </a:solidFill>
            <a:effectLst>
              <a:outerShdw blurRad="38100" dist="38100" dir="2700000" algn="tl">
                <a:srgbClr val="000000">
                  <a:alpha val="43137"/>
                </a:srgbClr>
              </a:outerShdw>
            </a:effectLst>
            <a:latin typeface="Aptos" panose="020B0004020202020204" pitchFamily="34" charset="0"/>
          </a:endParaRPr>
        </a:p>
      </dgm:t>
    </dgm:pt>
    <dgm:pt modelId="{8954DB38-C66E-4532-AE29-13BB66D55B22}" type="parTrans" cxnId="{7DF46619-3403-4891-9DAA-57C873A548F4}">
      <dgm:prSet/>
      <dgm:spPr/>
      <dgm:t>
        <a:bodyPr/>
        <a:lstStyle/>
        <a:p>
          <a:endParaRPr lang="en-US" sz="1400" b="1">
            <a:solidFill>
              <a:schemeClr val="bg1"/>
            </a:solidFill>
            <a:latin typeface="Aptos" panose="020B0004020202020204" pitchFamily="34" charset="0"/>
          </a:endParaRPr>
        </a:p>
      </dgm:t>
    </dgm:pt>
    <dgm:pt modelId="{9960F9DF-1BD2-4473-B28B-AF2A3F184C90}" type="sibTrans" cxnId="{7DF46619-3403-4891-9DAA-57C873A548F4}">
      <dgm:prSet/>
      <dgm:spPr/>
      <dgm:t>
        <a:bodyPr/>
        <a:lstStyle/>
        <a:p>
          <a:endParaRPr lang="en-US" sz="1400" b="1">
            <a:solidFill>
              <a:schemeClr val="bg1"/>
            </a:solidFill>
            <a:latin typeface="Aptos" panose="020B0004020202020204" pitchFamily="34" charset="0"/>
          </a:endParaRPr>
        </a:p>
      </dgm:t>
    </dgm:pt>
    <dgm:pt modelId="{C7ECAA7C-E8F8-4CED-BECA-B3CF735B214C}" type="pres">
      <dgm:prSet presAssocID="{8DE06E88-1859-4A43-9614-4A5E75342620}" presName="Name0" presStyleCnt="0">
        <dgm:presLayoutVars>
          <dgm:dir/>
          <dgm:resizeHandles val="exact"/>
        </dgm:presLayoutVars>
      </dgm:prSet>
      <dgm:spPr/>
    </dgm:pt>
    <dgm:pt modelId="{11114D0E-6748-43FE-834C-AA4299EF0426}" type="pres">
      <dgm:prSet presAssocID="{8DE06E88-1859-4A43-9614-4A5E75342620}" presName="arrow" presStyleLbl="bgShp" presStyleIdx="0" presStyleCnt="1"/>
      <dgm:spPr/>
    </dgm:pt>
    <dgm:pt modelId="{13C49C92-EF7A-4C3D-AE99-0ED52C87F72C}" type="pres">
      <dgm:prSet presAssocID="{8DE06E88-1859-4A43-9614-4A5E75342620}" presName="points" presStyleCnt="0"/>
      <dgm:spPr/>
    </dgm:pt>
    <dgm:pt modelId="{791165A4-BC4F-4420-A8A8-3AB7310D6C43}" type="pres">
      <dgm:prSet presAssocID="{829958B4-52AF-451E-9304-068ED7550368}" presName="compositeA" presStyleCnt="0"/>
      <dgm:spPr/>
    </dgm:pt>
    <dgm:pt modelId="{C3072A0F-BFD7-4F68-9C12-18CE61322740}" type="pres">
      <dgm:prSet presAssocID="{829958B4-52AF-451E-9304-068ED7550368}" presName="textA" presStyleLbl="revTx" presStyleIdx="0" presStyleCnt="9" custScaleX="133680">
        <dgm:presLayoutVars>
          <dgm:bulletEnabled val="1"/>
        </dgm:presLayoutVars>
      </dgm:prSet>
      <dgm:spPr/>
    </dgm:pt>
    <dgm:pt modelId="{8E417653-329C-4F31-A254-8111F0A119A1}" type="pres">
      <dgm:prSet presAssocID="{829958B4-52AF-451E-9304-068ED7550368}" presName="circleA" presStyleLbl="node1" presStyleIdx="0" presStyleCnt="9"/>
      <dgm:spPr/>
    </dgm:pt>
    <dgm:pt modelId="{CC12FAE6-7CB5-4637-915B-D88C42333770}" type="pres">
      <dgm:prSet presAssocID="{829958B4-52AF-451E-9304-068ED7550368}" presName="spaceA" presStyleCnt="0"/>
      <dgm:spPr/>
    </dgm:pt>
    <dgm:pt modelId="{AFC20892-B807-443A-A3F6-0CF2F0C66A29}" type="pres">
      <dgm:prSet presAssocID="{AB4648AE-AFB9-4221-A21C-1BD444255B6F}" presName="space" presStyleCnt="0"/>
      <dgm:spPr/>
    </dgm:pt>
    <dgm:pt modelId="{C44C056D-9E1D-42DA-ADFB-AAF686023BF1}" type="pres">
      <dgm:prSet presAssocID="{3E5CA082-230F-4849-87A4-3BC3F5467DE1}" presName="compositeB" presStyleCnt="0"/>
      <dgm:spPr/>
    </dgm:pt>
    <dgm:pt modelId="{4860CBEC-E8A7-4DA0-B896-6DF095F40F5C}" type="pres">
      <dgm:prSet presAssocID="{3E5CA082-230F-4849-87A4-3BC3F5467DE1}" presName="textB" presStyleLbl="revTx" presStyleIdx="1" presStyleCnt="9">
        <dgm:presLayoutVars>
          <dgm:bulletEnabled val="1"/>
        </dgm:presLayoutVars>
      </dgm:prSet>
      <dgm:spPr/>
    </dgm:pt>
    <dgm:pt modelId="{76DE77C0-CD59-4AC1-AF76-AE90CCF59D43}" type="pres">
      <dgm:prSet presAssocID="{3E5CA082-230F-4849-87A4-3BC3F5467DE1}" presName="circleB" presStyleLbl="node1" presStyleIdx="1" presStyleCnt="9"/>
      <dgm:spPr/>
    </dgm:pt>
    <dgm:pt modelId="{167C0F9D-A579-4BA9-BC93-A7B51159DBEC}" type="pres">
      <dgm:prSet presAssocID="{3E5CA082-230F-4849-87A4-3BC3F5467DE1}" presName="spaceB" presStyleCnt="0"/>
      <dgm:spPr/>
    </dgm:pt>
    <dgm:pt modelId="{7FE6ABE1-B8C5-468A-ABAA-38FFAC0B930B}" type="pres">
      <dgm:prSet presAssocID="{A8305FD9-C3A6-4DDC-A02F-7B5428CDEC4A}" presName="space" presStyleCnt="0"/>
      <dgm:spPr/>
    </dgm:pt>
    <dgm:pt modelId="{4206160F-AFF4-4972-8D8F-BAB28E45AC04}" type="pres">
      <dgm:prSet presAssocID="{C0B210F3-097B-435B-B016-DE9B8B8CB7A2}" presName="compositeA" presStyleCnt="0"/>
      <dgm:spPr/>
    </dgm:pt>
    <dgm:pt modelId="{D654E3FE-515D-40A5-ADAD-18193701517E}" type="pres">
      <dgm:prSet presAssocID="{C0B210F3-097B-435B-B016-DE9B8B8CB7A2}" presName="textA" presStyleLbl="revTx" presStyleIdx="2" presStyleCnt="9" custScaleX="140045">
        <dgm:presLayoutVars>
          <dgm:bulletEnabled val="1"/>
        </dgm:presLayoutVars>
      </dgm:prSet>
      <dgm:spPr/>
    </dgm:pt>
    <dgm:pt modelId="{7A8FE470-A6A8-491B-9A88-D487F12B5089}" type="pres">
      <dgm:prSet presAssocID="{C0B210F3-097B-435B-B016-DE9B8B8CB7A2}" presName="circleA" presStyleLbl="node1" presStyleIdx="2" presStyleCnt="9"/>
      <dgm:spPr/>
    </dgm:pt>
    <dgm:pt modelId="{C4641169-8861-48FC-92A9-1D30A4926763}" type="pres">
      <dgm:prSet presAssocID="{C0B210F3-097B-435B-B016-DE9B8B8CB7A2}" presName="spaceA" presStyleCnt="0"/>
      <dgm:spPr/>
    </dgm:pt>
    <dgm:pt modelId="{A6175217-EFAA-4D7A-AEA9-E6408D581967}" type="pres">
      <dgm:prSet presAssocID="{711991CE-061A-45EA-805B-1ED6B517C6AD}" presName="space" presStyleCnt="0"/>
      <dgm:spPr/>
    </dgm:pt>
    <dgm:pt modelId="{2C26BBB7-1723-43C1-8CFA-970D62DCABC8}" type="pres">
      <dgm:prSet presAssocID="{FF1D394A-50B2-491C-AA18-909DBFDD124C}" presName="compositeB" presStyleCnt="0"/>
      <dgm:spPr/>
    </dgm:pt>
    <dgm:pt modelId="{8956D0FB-A854-4DEC-85AA-345EE689D096}" type="pres">
      <dgm:prSet presAssocID="{FF1D394A-50B2-491C-AA18-909DBFDD124C}" presName="textB" presStyleLbl="revTx" presStyleIdx="3" presStyleCnt="9" custScaleX="132390">
        <dgm:presLayoutVars>
          <dgm:bulletEnabled val="1"/>
        </dgm:presLayoutVars>
      </dgm:prSet>
      <dgm:spPr/>
    </dgm:pt>
    <dgm:pt modelId="{23E4FF85-0460-4B8D-948E-36F4678C4A81}" type="pres">
      <dgm:prSet presAssocID="{FF1D394A-50B2-491C-AA18-909DBFDD124C}" presName="circleB" presStyleLbl="node1" presStyleIdx="3" presStyleCnt="9"/>
      <dgm:spPr/>
    </dgm:pt>
    <dgm:pt modelId="{4DA91D16-2C5D-4160-AF55-2E51B2B42F88}" type="pres">
      <dgm:prSet presAssocID="{FF1D394A-50B2-491C-AA18-909DBFDD124C}" presName="spaceB" presStyleCnt="0"/>
      <dgm:spPr/>
    </dgm:pt>
    <dgm:pt modelId="{FAAFCFEA-41E3-4F73-B6A8-B6B19C7181BF}" type="pres">
      <dgm:prSet presAssocID="{9960F9DF-1BD2-4473-B28B-AF2A3F184C90}" presName="space" presStyleCnt="0"/>
      <dgm:spPr/>
    </dgm:pt>
    <dgm:pt modelId="{A575E9CF-410E-4F6A-B82B-30E698076853}" type="pres">
      <dgm:prSet presAssocID="{FE4A3C5E-B84A-42CB-838B-6E64D55C051D}" presName="compositeA" presStyleCnt="0"/>
      <dgm:spPr/>
    </dgm:pt>
    <dgm:pt modelId="{73C16BF2-A3FE-4BA4-BD8D-F87BA2882D3A}" type="pres">
      <dgm:prSet presAssocID="{FE4A3C5E-B84A-42CB-838B-6E64D55C051D}" presName="textA" presStyleLbl="revTx" presStyleIdx="4" presStyleCnt="9">
        <dgm:presLayoutVars>
          <dgm:bulletEnabled val="1"/>
        </dgm:presLayoutVars>
      </dgm:prSet>
      <dgm:spPr/>
    </dgm:pt>
    <dgm:pt modelId="{E5586DD2-563E-4B63-AB6F-2781E9A65EA6}" type="pres">
      <dgm:prSet presAssocID="{FE4A3C5E-B84A-42CB-838B-6E64D55C051D}" presName="circleA" presStyleLbl="node1" presStyleIdx="4" presStyleCnt="9"/>
      <dgm:spPr/>
    </dgm:pt>
    <dgm:pt modelId="{E110A5E7-8010-4996-8D29-68B19CE27170}" type="pres">
      <dgm:prSet presAssocID="{FE4A3C5E-B84A-42CB-838B-6E64D55C051D}" presName="spaceA" presStyleCnt="0"/>
      <dgm:spPr/>
    </dgm:pt>
    <dgm:pt modelId="{728C77FD-1E15-47B8-9B3B-553C009A78BB}" type="pres">
      <dgm:prSet presAssocID="{BD0EEF23-1BF8-4C01-BB2E-94E11A63D479}" presName="space" presStyleCnt="0"/>
      <dgm:spPr/>
    </dgm:pt>
    <dgm:pt modelId="{BC7107F4-8767-4B82-9EC4-6447487EBD9C}" type="pres">
      <dgm:prSet presAssocID="{AE0236AA-074C-4015-8873-A5A5D611BFFD}" presName="compositeB" presStyleCnt="0"/>
      <dgm:spPr/>
    </dgm:pt>
    <dgm:pt modelId="{57059F67-DC60-4A9C-9760-D19276F3ABAC}" type="pres">
      <dgm:prSet presAssocID="{AE0236AA-074C-4015-8873-A5A5D611BFFD}" presName="textB" presStyleLbl="revTx" presStyleIdx="5" presStyleCnt="9" custScaleX="128710">
        <dgm:presLayoutVars>
          <dgm:bulletEnabled val="1"/>
        </dgm:presLayoutVars>
      </dgm:prSet>
      <dgm:spPr/>
    </dgm:pt>
    <dgm:pt modelId="{3E07AFE2-0724-4C7B-A1DB-977D67E53189}" type="pres">
      <dgm:prSet presAssocID="{AE0236AA-074C-4015-8873-A5A5D611BFFD}" presName="circleB" presStyleLbl="node1" presStyleIdx="5" presStyleCnt="9"/>
      <dgm:spPr/>
    </dgm:pt>
    <dgm:pt modelId="{BE615E66-0F14-4BFD-A340-6DBBCAD7CABB}" type="pres">
      <dgm:prSet presAssocID="{AE0236AA-074C-4015-8873-A5A5D611BFFD}" presName="spaceB" presStyleCnt="0"/>
      <dgm:spPr/>
    </dgm:pt>
    <dgm:pt modelId="{92433BFD-0383-428C-8A18-60D416B8F8D7}" type="pres">
      <dgm:prSet presAssocID="{83EA28A4-9E0C-4319-8866-324EEABEE58D}" presName="space" presStyleCnt="0"/>
      <dgm:spPr/>
    </dgm:pt>
    <dgm:pt modelId="{6DBC07CA-76D2-4077-B713-ECC41F6D3D80}" type="pres">
      <dgm:prSet presAssocID="{4EB099DF-D781-4A89-B3D0-EC5AD12CB7AD}" presName="compositeA" presStyleCnt="0"/>
      <dgm:spPr/>
    </dgm:pt>
    <dgm:pt modelId="{3F60F25B-88A7-4632-8A9B-19713CE9D96F}" type="pres">
      <dgm:prSet presAssocID="{4EB099DF-D781-4A89-B3D0-EC5AD12CB7AD}" presName="textA" presStyleLbl="revTx" presStyleIdx="6" presStyleCnt="9">
        <dgm:presLayoutVars>
          <dgm:bulletEnabled val="1"/>
        </dgm:presLayoutVars>
      </dgm:prSet>
      <dgm:spPr/>
    </dgm:pt>
    <dgm:pt modelId="{1DA4CB64-D52A-4CD6-AE05-4937363A3388}" type="pres">
      <dgm:prSet presAssocID="{4EB099DF-D781-4A89-B3D0-EC5AD12CB7AD}" presName="circleA" presStyleLbl="node1" presStyleIdx="6" presStyleCnt="9"/>
      <dgm:spPr/>
    </dgm:pt>
    <dgm:pt modelId="{D972EA41-C6BD-4211-A122-7C969C026AB7}" type="pres">
      <dgm:prSet presAssocID="{4EB099DF-D781-4A89-B3D0-EC5AD12CB7AD}" presName="spaceA" presStyleCnt="0"/>
      <dgm:spPr/>
    </dgm:pt>
    <dgm:pt modelId="{6E69FF83-91DD-485C-9C3D-E9A4561334C8}" type="pres">
      <dgm:prSet presAssocID="{23770BC1-0543-4A75-8A64-06160EA9A8FB}" presName="space" presStyleCnt="0"/>
      <dgm:spPr/>
    </dgm:pt>
    <dgm:pt modelId="{BA9A2625-9101-46F3-B608-2924332D2B86}" type="pres">
      <dgm:prSet presAssocID="{DBFE114D-21F9-4E5A-90B8-CDE4D52463B4}" presName="compositeB" presStyleCnt="0"/>
      <dgm:spPr/>
    </dgm:pt>
    <dgm:pt modelId="{C394E93E-A074-4E95-8E39-7C7BD9189A0B}" type="pres">
      <dgm:prSet presAssocID="{DBFE114D-21F9-4E5A-90B8-CDE4D52463B4}" presName="textB" presStyleLbl="revTx" presStyleIdx="7" presStyleCnt="9" custScaleX="134165">
        <dgm:presLayoutVars>
          <dgm:bulletEnabled val="1"/>
        </dgm:presLayoutVars>
      </dgm:prSet>
      <dgm:spPr/>
    </dgm:pt>
    <dgm:pt modelId="{8536D321-07E6-42D5-9D39-AB47E5D1217D}" type="pres">
      <dgm:prSet presAssocID="{DBFE114D-21F9-4E5A-90B8-CDE4D52463B4}" presName="circleB" presStyleLbl="node1" presStyleIdx="7" presStyleCnt="9"/>
      <dgm:spPr/>
    </dgm:pt>
    <dgm:pt modelId="{1F9927B5-2CDF-4E9C-81E3-B96EB8442E3D}" type="pres">
      <dgm:prSet presAssocID="{DBFE114D-21F9-4E5A-90B8-CDE4D52463B4}" presName="spaceB" presStyleCnt="0"/>
      <dgm:spPr/>
    </dgm:pt>
    <dgm:pt modelId="{CC7C2790-3E32-4A85-8268-C02CB3C4E808}" type="pres">
      <dgm:prSet presAssocID="{04712B58-581A-4449-B73E-8CADF65C39E6}" presName="space" presStyleCnt="0"/>
      <dgm:spPr/>
    </dgm:pt>
    <dgm:pt modelId="{7ADEB234-D389-41E6-801F-362E9B62164B}" type="pres">
      <dgm:prSet presAssocID="{69A7153E-DE54-4204-B248-425F1F0E1156}" presName="compositeA" presStyleCnt="0"/>
      <dgm:spPr/>
    </dgm:pt>
    <dgm:pt modelId="{713AE1B0-B8E4-472D-AD55-5D534699FCCE}" type="pres">
      <dgm:prSet presAssocID="{69A7153E-DE54-4204-B248-425F1F0E1156}" presName="textA" presStyleLbl="revTx" presStyleIdx="8" presStyleCnt="9" custScaleX="157361">
        <dgm:presLayoutVars>
          <dgm:bulletEnabled val="1"/>
        </dgm:presLayoutVars>
      </dgm:prSet>
      <dgm:spPr/>
    </dgm:pt>
    <dgm:pt modelId="{5A0AEEFC-D847-4F81-949D-32B6C579CFCF}" type="pres">
      <dgm:prSet presAssocID="{69A7153E-DE54-4204-B248-425F1F0E1156}" presName="circleA" presStyleLbl="node1" presStyleIdx="8" presStyleCnt="9"/>
      <dgm:spPr/>
    </dgm:pt>
    <dgm:pt modelId="{A25C02AA-5619-49EA-A828-120F325F0D5C}" type="pres">
      <dgm:prSet presAssocID="{69A7153E-DE54-4204-B248-425F1F0E1156}" presName="spaceA" presStyleCnt="0"/>
      <dgm:spPr/>
    </dgm:pt>
  </dgm:ptLst>
  <dgm:cxnLst>
    <dgm:cxn modelId="{5E1CF404-AA95-4A25-9764-64305E703010}" type="presOf" srcId="{8DE06E88-1859-4A43-9614-4A5E75342620}" destId="{C7ECAA7C-E8F8-4CED-BECA-B3CF735B214C}" srcOrd="0" destOrd="0" presId="urn:microsoft.com/office/officeart/2005/8/layout/hProcess11"/>
    <dgm:cxn modelId="{218C1807-6B84-4B70-BA0A-871F41FF7651}" type="presOf" srcId="{69A7153E-DE54-4204-B248-425F1F0E1156}" destId="{713AE1B0-B8E4-472D-AD55-5D534699FCCE}" srcOrd="0" destOrd="0" presId="urn:microsoft.com/office/officeart/2005/8/layout/hProcess11"/>
    <dgm:cxn modelId="{7DF46619-3403-4891-9DAA-57C873A548F4}" srcId="{8DE06E88-1859-4A43-9614-4A5E75342620}" destId="{FF1D394A-50B2-491C-AA18-909DBFDD124C}" srcOrd="3" destOrd="0" parTransId="{8954DB38-C66E-4532-AE29-13BB66D55B22}" sibTransId="{9960F9DF-1BD2-4473-B28B-AF2A3F184C90}"/>
    <dgm:cxn modelId="{D11C8D22-EE20-4E4C-BED2-248EE2C41009}" srcId="{8DE06E88-1859-4A43-9614-4A5E75342620}" destId="{3E5CA082-230F-4849-87A4-3BC3F5467DE1}" srcOrd="1" destOrd="0" parTransId="{CABE9AE8-7787-4EF1-A854-E0AC44C2364C}" sibTransId="{A8305FD9-C3A6-4DDC-A02F-7B5428CDEC4A}"/>
    <dgm:cxn modelId="{8451F128-9AD3-4F26-BA5D-3307F5440434}" type="presOf" srcId="{AE0236AA-074C-4015-8873-A5A5D611BFFD}" destId="{57059F67-DC60-4A9C-9760-D19276F3ABAC}" srcOrd="0" destOrd="0" presId="urn:microsoft.com/office/officeart/2005/8/layout/hProcess11"/>
    <dgm:cxn modelId="{C4690729-F515-44F5-ACCF-A011E464A195}" type="presOf" srcId="{3E5CA082-230F-4849-87A4-3BC3F5467DE1}" destId="{4860CBEC-E8A7-4DA0-B896-6DF095F40F5C}" srcOrd="0" destOrd="0" presId="urn:microsoft.com/office/officeart/2005/8/layout/hProcess11"/>
    <dgm:cxn modelId="{1D88533B-BFCF-4173-A24E-EF8E51399B05}" srcId="{8DE06E88-1859-4A43-9614-4A5E75342620}" destId="{FE4A3C5E-B84A-42CB-838B-6E64D55C051D}" srcOrd="4" destOrd="0" parTransId="{4467BDDA-9281-4988-BBCB-09F17025613A}" sibTransId="{BD0EEF23-1BF8-4C01-BB2E-94E11A63D479}"/>
    <dgm:cxn modelId="{CC02F945-2F5C-41BB-92A9-85D689B81C4E}" type="presOf" srcId="{C0B210F3-097B-435B-B016-DE9B8B8CB7A2}" destId="{D654E3FE-515D-40A5-ADAD-18193701517E}" srcOrd="0" destOrd="0" presId="urn:microsoft.com/office/officeart/2005/8/layout/hProcess11"/>
    <dgm:cxn modelId="{852C6154-4831-4244-8158-7EF20862346C}" type="presOf" srcId="{FF1D394A-50B2-491C-AA18-909DBFDD124C}" destId="{8956D0FB-A854-4DEC-85AA-345EE689D096}" srcOrd="0" destOrd="0" presId="urn:microsoft.com/office/officeart/2005/8/layout/hProcess11"/>
    <dgm:cxn modelId="{E6935A54-B924-4033-BC2E-42AF6AC93BFA}" type="presOf" srcId="{FE4A3C5E-B84A-42CB-838B-6E64D55C051D}" destId="{73C16BF2-A3FE-4BA4-BD8D-F87BA2882D3A}" srcOrd="0" destOrd="0" presId="urn:microsoft.com/office/officeart/2005/8/layout/hProcess11"/>
    <dgm:cxn modelId="{63BBF874-A982-42F9-A4ED-87D4E5B230C4}" srcId="{8DE06E88-1859-4A43-9614-4A5E75342620}" destId="{DBFE114D-21F9-4E5A-90B8-CDE4D52463B4}" srcOrd="7" destOrd="0" parTransId="{3D3995CB-C30D-4546-BD1B-8C63EDCB638A}" sibTransId="{04712B58-581A-4449-B73E-8CADF65C39E6}"/>
    <dgm:cxn modelId="{06EC7595-B9FD-44FF-908F-1FA1A20E0F60}" srcId="{8DE06E88-1859-4A43-9614-4A5E75342620}" destId="{69A7153E-DE54-4204-B248-425F1F0E1156}" srcOrd="8" destOrd="0" parTransId="{15FAA78B-39CA-4333-AE14-58A22DC49C1C}" sibTransId="{5F7A6005-6A69-4775-B235-B1D1AA512464}"/>
    <dgm:cxn modelId="{BE3FD897-4F4F-49C1-8134-FEEAB2E8B3C1}" srcId="{8DE06E88-1859-4A43-9614-4A5E75342620}" destId="{829958B4-52AF-451E-9304-068ED7550368}" srcOrd="0" destOrd="0" parTransId="{113F693C-CDDA-44BC-AE11-C698A9395B7D}" sibTransId="{AB4648AE-AFB9-4221-A21C-1BD444255B6F}"/>
    <dgm:cxn modelId="{8045D3B4-2071-407D-9071-99099A0B53D8}" type="presOf" srcId="{DBFE114D-21F9-4E5A-90B8-CDE4D52463B4}" destId="{C394E93E-A074-4E95-8E39-7C7BD9189A0B}" srcOrd="0" destOrd="0" presId="urn:microsoft.com/office/officeart/2005/8/layout/hProcess11"/>
    <dgm:cxn modelId="{ECFA8BC3-3575-4424-8100-72BF0ECBF057}" srcId="{8DE06E88-1859-4A43-9614-4A5E75342620}" destId="{4EB099DF-D781-4A89-B3D0-EC5AD12CB7AD}" srcOrd="6" destOrd="0" parTransId="{2D62DFF1-E1BF-4E41-8AF7-A81C87A725EF}" sibTransId="{23770BC1-0543-4A75-8A64-06160EA9A8FB}"/>
    <dgm:cxn modelId="{C6AE3BC6-902D-43E2-BE69-DB83A7225AA2}" type="presOf" srcId="{829958B4-52AF-451E-9304-068ED7550368}" destId="{C3072A0F-BFD7-4F68-9C12-18CE61322740}" srcOrd="0" destOrd="0" presId="urn:microsoft.com/office/officeart/2005/8/layout/hProcess11"/>
    <dgm:cxn modelId="{2BA2F2D2-C8DE-40C4-BE82-6FE752F959B6}" srcId="{8DE06E88-1859-4A43-9614-4A5E75342620}" destId="{C0B210F3-097B-435B-B016-DE9B8B8CB7A2}" srcOrd="2" destOrd="0" parTransId="{DC6A7EF9-DF31-418F-BBC6-8C5806C2402C}" sibTransId="{711991CE-061A-45EA-805B-1ED6B517C6AD}"/>
    <dgm:cxn modelId="{376C93DD-9F61-4FF1-ACCC-9C6421A8DD3F}" srcId="{8DE06E88-1859-4A43-9614-4A5E75342620}" destId="{AE0236AA-074C-4015-8873-A5A5D611BFFD}" srcOrd="5" destOrd="0" parTransId="{8E452B78-1B98-49A7-89A0-13D6DEE82896}" sibTransId="{83EA28A4-9E0C-4319-8866-324EEABEE58D}"/>
    <dgm:cxn modelId="{7745D7F9-622D-4267-89DC-4A434999C42B}" type="presOf" srcId="{4EB099DF-D781-4A89-B3D0-EC5AD12CB7AD}" destId="{3F60F25B-88A7-4632-8A9B-19713CE9D96F}" srcOrd="0" destOrd="0" presId="urn:microsoft.com/office/officeart/2005/8/layout/hProcess11"/>
    <dgm:cxn modelId="{13C74E8F-662F-4126-8414-CDB84C67BB49}" type="presParOf" srcId="{C7ECAA7C-E8F8-4CED-BECA-B3CF735B214C}" destId="{11114D0E-6748-43FE-834C-AA4299EF0426}" srcOrd="0" destOrd="0" presId="urn:microsoft.com/office/officeart/2005/8/layout/hProcess11"/>
    <dgm:cxn modelId="{6C04B0FC-F127-4986-8970-E6CF3DF134DC}" type="presParOf" srcId="{C7ECAA7C-E8F8-4CED-BECA-B3CF735B214C}" destId="{13C49C92-EF7A-4C3D-AE99-0ED52C87F72C}" srcOrd="1" destOrd="0" presId="urn:microsoft.com/office/officeart/2005/8/layout/hProcess11"/>
    <dgm:cxn modelId="{3973056B-0A0E-4EE4-8832-B016913DAB56}" type="presParOf" srcId="{13C49C92-EF7A-4C3D-AE99-0ED52C87F72C}" destId="{791165A4-BC4F-4420-A8A8-3AB7310D6C43}" srcOrd="0" destOrd="0" presId="urn:microsoft.com/office/officeart/2005/8/layout/hProcess11"/>
    <dgm:cxn modelId="{22D8FEB7-F864-4020-8AD7-942668DA832C}" type="presParOf" srcId="{791165A4-BC4F-4420-A8A8-3AB7310D6C43}" destId="{C3072A0F-BFD7-4F68-9C12-18CE61322740}" srcOrd="0" destOrd="0" presId="urn:microsoft.com/office/officeart/2005/8/layout/hProcess11"/>
    <dgm:cxn modelId="{68109320-97D7-4A68-A441-B989242F8D8F}" type="presParOf" srcId="{791165A4-BC4F-4420-A8A8-3AB7310D6C43}" destId="{8E417653-329C-4F31-A254-8111F0A119A1}" srcOrd="1" destOrd="0" presId="urn:microsoft.com/office/officeart/2005/8/layout/hProcess11"/>
    <dgm:cxn modelId="{BC2316D9-E4C3-4364-B00B-C3E13C6A110E}" type="presParOf" srcId="{791165A4-BC4F-4420-A8A8-3AB7310D6C43}" destId="{CC12FAE6-7CB5-4637-915B-D88C42333770}" srcOrd="2" destOrd="0" presId="urn:microsoft.com/office/officeart/2005/8/layout/hProcess11"/>
    <dgm:cxn modelId="{B090E4F3-ED26-426D-96B0-C635B3DFDC02}" type="presParOf" srcId="{13C49C92-EF7A-4C3D-AE99-0ED52C87F72C}" destId="{AFC20892-B807-443A-A3F6-0CF2F0C66A29}" srcOrd="1" destOrd="0" presId="urn:microsoft.com/office/officeart/2005/8/layout/hProcess11"/>
    <dgm:cxn modelId="{1D9BA97C-45A5-458D-B098-3B7C96E7F53B}" type="presParOf" srcId="{13C49C92-EF7A-4C3D-AE99-0ED52C87F72C}" destId="{C44C056D-9E1D-42DA-ADFB-AAF686023BF1}" srcOrd="2" destOrd="0" presId="urn:microsoft.com/office/officeart/2005/8/layout/hProcess11"/>
    <dgm:cxn modelId="{A14A62E4-5EA2-4023-B9EB-654B3E314342}" type="presParOf" srcId="{C44C056D-9E1D-42DA-ADFB-AAF686023BF1}" destId="{4860CBEC-E8A7-4DA0-B896-6DF095F40F5C}" srcOrd="0" destOrd="0" presId="urn:microsoft.com/office/officeart/2005/8/layout/hProcess11"/>
    <dgm:cxn modelId="{8EDF8D76-AFDB-4731-AA8D-2D144B1F13B5}" type="presParOf" srcId="{C44C056D-9E1D-42DA-ADFB-AAF686023BF1}" destId="{76DE77C0-CD59-4AC1-AF76-AE90CCF59D43}" srcOrd="1" destOrd="0" presId="urn:microsoft.com/office/officeart/2005/8/layout/hProcess11"/>
    <dgm:cxn modelId="{5B0FB86C-4CFE-48EC-B210-B38DBC768AB0}" type="presParOf" srcId="{C44C056D-9E1D-42DA-ADFB-AAF686023BF1}" destId="{167C0F9D-A579-4BA9-BC93-A7B51159DBEC}" srcOrd="2" destOrd="0" presId="urn:microsoft.com/office/officeart/2005/8/layout/hProcess11"/>
    <dgm:cxn modelId="{B531CE7E-9F63-4699-BAE5-BB20EF6ABBDC}" type="presParOf" srcId="{13C49C92-EF7A-4C3D-AE99-0ED52C87F72C}" destId="{7FE6ABE1-B8C5-468A-ABAA-38FFAC0B930B}" srcOrd="3" destOrd="0" presId="urn:microsoft.com/office/officeart/2005/8/layout/hProcess11"/>
    <dgm:cxn modelId="{D4C6663C-EB4C-4337-85BF-D171A7DA8879}" type="presParOf" srcId="{13C49C92-EF7A-4C3D-AE99-0ED52C87F72C}" destId="{4206160F-AFF4-4972-8D8F-BAB28E45AC04}" srcOrd="4" destOrd="0" presId="urn:microsoft.com/office/officeart/2005/8/layout/hProcess11"/>
    <dgm:cxn modelId="{B0B78452-79C3-4537-BDB8-E3A5DABEB3EC}" type="presParOf" srcId="{4206160F-AFF4-4972-8D8F-BAB28E45AC04}" destId="{D654E3FE-515D-40A5-ADAD-18193701517E}" srcOrd="0" destOrd="0" presId="urn:microsoft.com/office/officeart/2005/8/layout/hProcess11"/>
    <dgm:cxn modelId="{3B21EE5F-40F0-4982-A74C-CA22A57D45B5}" type="presParOf" srcId="{4206160F-AFF4-4972-8D8F-BAB28E45AC04}" destId="{7A8FE470-A6A8-491B-9A88-D487F12B5089}" srcOrd="1" destOrd="0" presId="urn:microsoft.com/office/officeart/2005/8/layout/hProcess11"/>
    <dgm:cxn modelId="{B2C3F89B-D7DC-49B8-BA0E-E063442B71F7}" type="presParOf" srcId="{4206160F-AFF4-4972-8D8F-BAB28E45AC04}" destId="{C4641169-8861-48FC-92A9-1D30A4926763}" srcOrd="2" destOrd="0" presId="urn:microsoft.com/office/officeart/2005/8/layout/hProcess11"/>
    <dgm:cxn modelId="{7E30020A-563B-433E-B08B-7B10CCB43899}" type="presParOf" srcId="{13C49C92-EF7A-4C3D-AE99-0ED52C87F72C}" destId="{A6175217-EFAA-4D7A-AEA9-E6408D581967}" srcOrd="5" destOrd="0" presId="urn:microsoft.com/office/officeart/2005/8/layout/hProcess11"/>
    <dgm:cxn modelId="{A1A90777-E9F9-4270-8322-A9FA43513CC8}" type="presParOf" srcId="{13C49C92-EF7A-4C3D-AE99-0ED52C87F72C}" destId="{2C26BBB7-1723-43C1-8CFA-970D62DCABC8}" srcOrd="6" destOrd="0" presId="urn:microsoft.com/office/officeart/2005/8/layout/hProcess11"/>
    <dgm:cxn modelId="{05BE94CB-1858-46D7-ABC5-E7B24D0DD9AD}" type="presParOf" srcId="{2C26BBB7-1723-43C1-8CFA-970D62DCABC8}" destId="{8956D0FB-A854-4DEC-85AA-345EE689D096}" srcOrd="0" destOrd="0" presId="urn:microsoft.com/office/officeart/2005/8/layout/hProcess11"/>
    <dgm:cxn modelId="{3CA71D69-C0CA-40D3-A68C-1C050D9606F3}" type="presParOf" srcId="{2C26BBB7-1723-43C1-8CFA-970D62DCABC8}" destId="{23E4FF85-0460-4B8D-948E-36F4678C4A81}" srcOrd="1" destOrd="0" presId="urn:microsoft.com/office/officeart/2005/8/layout/hProcess11"/>
    <dgm:cxn modelId="{000D63AA-CCAB-4F1C-AD63-678DC25746C3}" type="presParOf" srcId="{2C26BBB7-1723-43C1-8CFA-970D62DCABC8}" destId="{4DA91D16-2C5D-4160-AF55-2E51B2B42F88}" srcOrd="2" destOrd="0" presId="urn:microsoft.com/office/officeart/2005/8/layout/hProcess11"/>
    <dgm:cxn modelId="{3ADDB47F-8DD8-4DBB-A0B2-F59D2761BEB1}" type="presParOf" srcId="{13C49C92-EF7A-4C3D-AE99-0ED52C87F72C}" destId="{FAAFCFEA-41E3-4F73-B6A8-B6B19C7181BF}" srcOrd="7" destOrd="0" presId="urn:microsoft.com/office/officeart/2005/8/layout/hProcess11"/>
    <dgm:cxn modelId="{CAE908A5-6196-4505-9677-6160A90D362E}" type="presParOf" srcId="{13C49C92-EF7A-4C3D-AE99-0ED52C87F72C}" destId="{A575E9CF-410E-4F6A-B82B-30E698076853}" srcOrd="8" destOrd="0" presId="urn:microsoft.com/office/officeart/2005/8/layout/hProcess11"/>
    <dgm:cxn modelId="{EC1D62D9-E973-444A-967C-F6C5C8482CA8}" type="presParOf" srcId="{A575E9CF-410E-4F6A-B82B-30E698076853}" destId="{73C16BF2-A3FE-4BA4-BD8D-F87BA2882D3A}" srcOrd="0" destOrd="0" presId="urn:microsoft.com/office/officeart/2005/8/layout/hProcess11"/>
    <dgm:cxn modelId="{E124BDAB-ADFA-4C4A-B524-7A116A3FE112}" type="presParOf" srcId="{A575E9CF-410E-4F6A-B82B-30E698076853}" destId="{E5586DD2-563E-4B63-AB6F-2781E9A65EA6}" srcOrd="1" destOrd="0" presId="urn:microsoft.com/office/officeart/2005/8/layout/hProcess11"/>
    <dgm:cxn modelId="{3E847DAB-D32F-4266-BDDD-255D143DA85C}" type="presParOf" srcId="{A575E9CF-410E-4F6A-B82B-30E698076853}" destId="{E110A5E7-8010-4996-8D29-68B19CE27170}" srcOrd="2" destOrd="0" presId="urn:microsoft.com/office/officeart/2005/8/layout/hProcess11"/>
    <dgm:cxn modelId="{8A252A7D-8AE8-43E5-92CF-31733F2A2E44}" type="presParOf" srcId="{13C49C92-EF7A-4C3D-AE99-0ED52C87F72C}" destId="{728C77FD-1E15-47B8-9B3B-553C009A78BB}" srcOrd="9" destOrd="0" presId="urn:microsoft.com/office/officeart/2005/8/layout/hProcess11"/>
    <dgm:cxn modelId="{FAFEF765-E4DD-45E7-BCC5-457956381A0B}" type="presParOf" srcId="{13C49C92-EF7A-4C3D-AE99-0ED52C87F72C}" destId="{BC7107F4-8767-4B82-9EC4-6447487EBD9C}" srcOrd="10" destOrd="0" presId="urn:microsoft.com/office/officeart/2005/8/layout/hProcess11"/>
    <dgm:cxn modelId="{D8416731-1D21-4733-A606-D84F1CEDB376}" type="presParOf" srcId="{BC7107F4-8767-4B82-9EC4-6447487EBD9C}" destId="{57059F67-DC60-4A9C-9760-D19276F3ABAC}" srcOrd="0" destOrd="0" presId="urn:microsoft.com/office/officeart/2005/8/layout/hProcess11"/>
    <dgm:cxn modelId="{B31343A1-1F83-4D04-8F33-CEC86BCA097A}" type="presParOf" srcId="{BC7107F4-8767-4B82-9EC4-6447487EBD9C}" destId="{3E07AFE2-0724-4C7B-A1DB-977D67E53189}" srcOrd="1" destOrd="0" presId="urn:microsoft.com/office/officeart/2005/8/layout/hProcess11"/>
    <dgm:cxn modelId="{D441483D-A0B1-47C3-8E08-9C0F14750AF7}" type="presParOf" srcId="{BC7107F4-8767-4B82-9EC4-6447487EBD9C}" destId="{BE615E66-0F14-4BFD-A340-6DBBCAD7CABB}" srcOrd="2" destOrd="0" presId="urn:microsoft.com/office/officeart/2005/8/layout/hProcess11"/>
    <dgm:cxn modelId="{3E4D7212-A006-4972-8A6E-AA766495E020}" type="presParOf" srcId="{13C49C92-EF7A-4C3D-AE99-0ED52C87F72C}" destId="{92433BFD-0383-428C-8A18-60D416B8F8D7}" srcOrd="11" destOrd="0" presId="urn:microsoft.com/office/officeart/2005/8/layout/hProcess11"/>
    <dgm:cxn modelId="{B4163ECE-2C03-4612-9FEB-1DFAB7194773}" type="presParOf" srcId="{13C49C92-EF7A-4C3D-AE99-0ED52C87F72C}" destId="{6DBC07CA-76D2-4077-B713-ECC41F6D3D80}" srcOrd="12" destOrd="0" presId="urn:microsoft.com/office/officeart/2005/8/layout/hProcess11"/>
    <dgm:cxn modelId="{55F586C9-6BCB-4DF2-A674-AF68D2E158A4}" type="presParOf" srcId="{6DBC07CA-76D2-4077-B713-ECC41F6D3D80}" destId="{3F60F25B-88A7-4632-8A9B-19713CE9D96F}" srcOrd="0" destOrd="0" presId="urn:microsoft.com/office/officeart/2005/8/layout/hProcess11"/>
    <dgm:cxn modelId="{450CC6C7-97C1-4C82-83BA-8DCA5CC7B977}" type="presParOf" srcId="{6DBC07CA-76D2-4077-B713-ECC41F6D3D80}" destId="{1DA4CB64-D52A-4CD6-AE05-4937363A3388}" srcOrd="1" destOrd="0" presId="urn:microsoft.com/office/officeart/2005/8/layout/hProcess11"/>
    <dgm:cxn modelId="{217D9813-ECDC-4D7C-BDEE-6E090B8D2DED}" type="presParOf" srcId="{6DBC07CA-76D2-4077-B713-ECC41F6D3D80}" destId="{D972EA41-C6BD-4211-A122-7C969C026AB7}" srcOrd="2" destOrd="0" presId="urn:microsoft.com/office/officeart/2005/8/layout/hProcess11"/>
    <dgm:cxn modelId="{17C4447C-486B-41E8-8F7C-C7A971B80C0C}" type="presParOf" srcId="{13C49C92-EF7A-4C3D-AE99-0ED52C87F72C}" destId="{6E69FF83-91DD-485C-9C3D-E9A4561334C8}" srcOrd="13" destOrd="0" presId="urn:microsoft.com/office/officeart/2005/8/layout/hProcess11"/>
    <dgm:cxn modelId="{99D2BEA2-6AE0-4B33-B18E-89356D8525C6}" type="presParOf" srcId="{13C49C92-EF7A-4C3D-AE99-0ED52C87F72C}" destId="{BA9A2625-9101-46F3-B608-2924332D2B86}" srcOrd="14" destOrd="0" presId="urn:microsoft.com/office/officeart/2005/8/layout/hProcess11"/>
    <dgm:cxn modelId="{AF063E36-2A64-4EEA-9F77-7086A2A38781}" type="presParOf" srcId="{BA9A2625-9101-46F3-B608-2924332D2B86}" destId="{C394E93E-A074-4E95-8E39-7C7BD9189A0B}" srcOrd="0" destOrd="0" presId="urn:microsoft.com/office/officeart/2005/8/layout/hProcess11"/>
    <dgm:cxn modelId="{449DE67D-38B8-4DBF-A5E3-CAFB88FA2FEF}" type="presParOf" srcId="{BA9A2625-9101-46F3-B608-2924332D2B86}" destId="{8536D321-07E6-42D5-9D39-AB47E5D1217D}" srcOrd="1" destOrd="0" presId="urn:microsoft.com/office/officeart/2005/8/layout/hProcess11"/>
    <dgm:cxn modelId="{00431A4B-0EEB-498D-9823-1BA30D9553CB}" type="presParOf" srcId="{BA9A2625-9101-46F3-B608-2924332D2B86}" destId="{1F9927B5-2CDF-4E9C-81E3-B96EB8442E3D}" srcOrd="2" destOrd="0" presId="urn:microsoft.com/office/officeart/2005/8/layout/hProcess11"/>
    <dgm:cxn modelId="{D181AE4F-D52B-4614-B258-A2FCA05C096B}" type="presParOf" srcId="{13C49C92-EF7A-4C3D-AE99-0ED52C87F72C}" destId="{CC7C2790-3E32-4A85-8268-C02CB3C4E808}" srcOrd="15" destOrd="0" presId="urn:microsoft.com/office/officeart/2005/8/layout/hProcess11"/>
    <dgm:cxn modelId="{923282F7-D823-4F2A-BBAE-DA93861B09E4}" type="presParOf" srcId="{13C49C92-EF7A-4C3D-AE99-0ED52C87F72C}" destId="{7ADEB234-D389-41E6-801F-362E9B62164B}" srcOrd="16" destOrd="0" presId="urn:microsoft.com/office/officeart/2005/8/layout/hProcess11"/>
    <dgm:cxn modelId="{9225B9A8-F6FD-4905-89F4-2F4E84DFBDD5}" type="presParOf" srcId="{7ADEB234-D389-41E6-801F-362E9B62164B}" destId="{713AE1B0-B8E4-472D-AD55-5D534699FCCE}" srcOrd="0" destOrd="0" presId="urn:microsoft.com/office/officeart/2005/8/layout/hProcess11"/>
    <dgm:cxn modelId="{93CAED2A-3BD3-482E-8763-ACB9FD6BF755}" type="presParOf" srcId="{7ADEB234-D389-41E6-801F-362E9B62164B}" destId="{5A0AEEFC-D847-4F81-949D-32B6C579CFCF}" srcOrd="1" destOrd="0" presId="urn:microsoft.com/office/officeart/2005/8/layout/hProcess11"/>
    <dgm:cxn modelId="{F8062BC6-AF67-4D44-9B32-95E58F00CC1C}" type="presParOf" srcId="{7ADEB234-D389-41E6-801F-362E9B62164B}" destId="{A25C02AA-5619-49EA-A828-120F325F0D5C}"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7449E73-72B9-4A6C-9C45-C916F4610428}" type="doc">
      <dgm:prSet loTypeId="urn:microsoft.com/office/officeart/2008/layout/LinedList" loCatId="list" qsTypeId="urn:microsoft.com/office/officeart/2005/8/quickstyle/simple2" qsCatId="simple" csTypeId="urn:microsoft.com/office/officeart/2005/8/colors/accent5_1" csCatId="accent5" phldr="1"/>
      <dgm:spPr/>
      <dgm:t>
        <a:bodyPr/>
        <a:lstStyle/>
        <a:p>
          <a:endParaRPr lang="en-US"/>
        </a:p>
      </dgm:t>
    </dgm:pt>
    <dgm:pt modelId="{5FF79DFD-C5C7-4149-83F0-BBEDD392E91F}">
      <dgm:prSet phldrT="[Text]"/>
      <dgm:spPr/>
      <dgm:t>
        <a:bodyPr/>
        <a:lstStyle/>
        <a:p>
          <a:r>
            <a:rPr lang="en-US" b="1" dirty="0">
              <a:solidFill>
                <a:schemeClr val="bg1"/>
              </a:solidFill>
              <a:effectLst>
                <a:outerShdw blurRad="38100" dist="38100" dir="2700000" algn="tl">
                  <a:srgbClr val="000000">
                    <a:alpha val="43137"/>
                  </a:srgbClr>
                </a:outerShdw>
              </a:effectLst>
              <a:latin typeface="Raleway" pitchFamily="2" charset="0"/>
            </a:rPr>
            <a:t>THE EVOLUTION OF THE LEVY SAFETY PROGRAM</a:t>
          </a:r>
        </a:p>
      </dgm:t>
    </dgm:pt>
    <dgm:pt modelId="{A8A7D2E8-4A86-41DB-A0B6-E5E8B10BDFB5}" type="parTrans" cxnId="{DB4C87B6-ECA5-4C09-BB79-D7FC6D082EA1}">
      <dgm:prSet/>
      <dgm:spPr/>
      <dgm:t>
        <a:bodyPr/>
        <a:lstStyle/>
        <a:p>
          <a:endParaRPr lang="en-US" b="1">
            <a:effectLst>
              <a:outerShdw blurRad="38100" dist="38100" dir="2700000" algn="tl">
                <a:srgbClr val="000000">
                  <a:alpha val="43137"/>
                </a:srgbClr>
              </a:outerShdw>
            </a:effectLst>
            <a:latin typeface="Raleway" pitchFamily="2" charset="0"/>
          </a:endParaRPr>
        </a:p>
      </dgm:t>
    </dgm:pt>
    <dgm:pt modelId="{0EC96B8C-A001-4B53-B601-1AD9479AF430}" type="sibTrans" cxnId="{DB4C87B6-ECA5-4C09-BB79-D7FC6D082EA1}">
      <dgm:prSet/>
      <dgm:spPr/>
      <dgm:t>
        <a:bodyPr/>
        <a:lstStyle/>
        <a:p>
          <a:endParaRPr lang="en-US" b="1">
            <a:effectLst>
              <a:outerShdw blurRad="38100" dist="38100" dir="2700000" algn="tl">
                <a:srgbClr val="000000">
                  <a:alpha val="43137"/>
                </a:srgbClr>
              </a:outerShdw>
            </a:effectLst>
            <a:latin typeface="Raleway" pitchFamily="2" charset="0"/>
          </a:endParaRPr>
        </a:p>
      </dgm:t>
    </dgm:pt>
    <dgm:pt modelId="{90B9003C-E0AD-44DF-B9FD-77DF1FE314D2}" type="pres">
      <dgm:prSet presAssocID="{C7449E73-72B9-4A6C-9C45-C916F4610428}" presName="vert0" presStyleCnt="0">
        <dgm:presLayoutVars>
          <dgm:dir/>
          <dgm:animOne val="branch"/>
          <dgm:animLvl val="lvl"/>
        </dgm:presLayoutVars>
      </dgm:prSet>
      <dgm:spPr/>
    </dgm:pt>
    <dgm:pt modelId="{9A108E90-3722-4DAD-9606-A23210A06BAE}" type="pres">
      <dgm:prSet presAssocID="{5FF79DFD-C5C7-4149-83F0-BBEDD392E91F}" presName="thickLine" presStyleLbl="alignNode1" presStyleIdx="0" presStyleCnt="1" custLinFactNeighborX="149"/>
      <dgm:spPr/>
    </dgm:pt>
    <dgm:pt modelId="{09035584-A3E4-485D-9F26-A2F4FBFBFD3A}" type="pres">
      <dgm:prSet presAssocID="{5FF79DFD-C5C7-4149-83F0-BBEDD392E91F}" presName="horz1" presStyleCnt="0"/>
      <dgm:spPr/>
    </dgm:pt>
    <dgm:pt modelId="{7AC5F882-22C4-4F26-AF26-A7544185F1F5}" type="pres">
      <dgm:prSet presAssocID="{5FF79DFD-C5C7-4149-83F0-BBEDD392E91F}" presName="tx1" presStyleLbl="revTx" presStyleIdx="0" presStyleCnt="1"/>
      <dgm:spPr/>
    </dgm:pt>
    <dgm:pt modelId="{3546BE84-A871-4CC9-B24C-ADCB3399CF26}" type="pres">
      <dgm:prSet presAssocID="{5FF79DFD-C5C7-4149-83F0-BBEDD392E91F}" presName="vert1" presStyleCnt="0"/>
      <dgm:spPr/>
    </dgm:pt>
  </dgm:ptLst>
  <dgm:cxnLst>
    <dgm:cxn modelId="{FE00F04A-6CD2-4315-B788-7358CAAD8A39}" type="presOf" srcId="{C7449E73-72B9-4A6C-9C45-C916F4610428}" destId="{90B9003C-E0AD-44DF-B9FD-77DF1FE314D2}" srcOrd="0" destOrd="0" presId="urn:microsoft.com/office/officeart/2008/layout/LinedList"/>
    <dgm:cxn modelId="{323EBE79-E711-487D-82AF-7C7591FB82EF}" type="presOf" srcId="{5FF79DFD-C5C7-4149-83F0-BBEDD392E91F}" destId="{7AC5F882-22C4-4F26-AF26-A7544185F1F5}" srcOrd="0" destOrd="0" presId="urn:microsoft.com/office/officeart/2008/layout/LinedList"/>
    <dgm:cxn modelId="{DB4C87B6-ECA5-4C09-BB79-D7FC6D082EA1}" srcId="{C7449E73-72B9-4A6C-9C45-C916F4610428}" destId="{5FF79DFD-C5C7-4149-83F0-BBEDD392E91F}" srcOrd="0" destOrd="0" parTransId="{A8A7D2E8-4A86-41DB-A0B6-E5E8B10BDFB5}" sibTransId="{0EC96B8C-A001-4B53-B601-1AD9479AF430}"/>
    <dgm:cxn modelId="{2A187280-B3BF-465D-BB91-572C7263AA4E}" type="presParOf" srcId="{90B9003C-E0AD-44DF-B9FD-77DF1FE314D2}" destId="{9A108E90-3722-4DAD-9606-A23210A06BAE}" srcOrd="0" destOrd="0" presId="urn:microsoft.com/office/officeart/2008/layout/LinedList"/>
    <dgm:cxn modelId="{7EE78510-D118-4764-8AB0-2EE35688AE33}" type="presParOf" srcId="{90B9003C-E0AD-44DF-B9FD-77DF1FE314D2}" destId="{09035584-A3E4-485D-9F26-A2F4FBFBFD3A}" srcOrd="1" destOrd="0" presId="urn:microsoft.com/office/officeart/2008/layout/LinedList"/>
    <dgm:cxn modelId="{21D80563-75FD-490B-8CDF-2F72090ACF86}" type="presParOf" srcId="{09035584-A3E4-485D-9F26-A2F4FBFBFD3A}" destId="{7AC5F882-22C4-4F26-AF26-A7544185F1F5}" srcOrd="0" destOrd="0" presId="urn:microsoft.com/office/officeart/2008/layout/LinedList"/>
    <dgm:cxn modelId="{9645F3FE-B6BB-4841-86A4-2F7EB3A0D224}" type="presParOf" srcId="{09035584-A3E4-485D-9F26-A2F4FBFBFD3A}" destId="{3546BE84-A871-4CC9-B24C-ADCB3399CF26}" srcOrd="1" destOrd="0" presId="urn:microsoft.com/office/officeart/2008/layout/Lin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F97DC87-C3FA-47C9-8582-43B174DF4D5E}" type="doc">
      <dgm:prSet loTypeId="urn:microsoft.com/office/officeart/2005/8/layout/lProcess3" loCatId="process" qsTypeId="urn:microsoft.com/office/officeart/2005/8/quickstyle/simple2" qsCatId="simple" csTypeId="urn:microsoft.com/office/officeart/2005/8/colors/colorful3" csCatId="colorful" phldr="1"/>
      <dgm:spPr/>
      <dgm:t>
        <a:bodyPr/>
        <a:lstStyle/>
        <a:p>
          <a:endParaRPr lang="en-US"/>
        </a:p>
      </dgm:t>
    </dgm:pt>
    <dgm:pt modelId="{25BF8AE2-5D49-42E5-BF99-D3819D000DD0}">
      <dgm:prSet/>
      <dgm:spPr>
        <a:solidFill>
          <a:schemeClr val="accent6"/>
        </a:solidFill>
      </dgm:spPr>
      <dgm:t>
        <a:bodyPr/>
        <a:lstStyle/>
        <a:p>
          <a:r>
            <a:rPr lang="en-US" b="1" dirty="0"/>
            <a:t>Violation</a:t>
          </a:r>
        </a:p>
      </dgm:t>
    </dgm:pt>
    <dgm:pt modelId="{2BC0F0B7-B5C0-492C-B63E-25A248A727BE}" type="parTrans" cxnId="{6EF027CA-FB11-4F5B-8D16-E2A7EE3AA79A}">
      <dgm:prSet/>
      <dgm:spPr/>
      <dgm:t>
        <a:bodyPr/>
        <a:lstStyle/>
        <a:p>
          <a:endParaRPr lang="en-US" b="1"/>
        </a:p>
      </dgm:t>
    </dgm:pt>
    <dgm:pt modelId="{8BDE8614-D358-4B82-A28B-68BDC9390D8A}" type="sibTrans" cxnId="{6EF027CA-FB11-4F5B-8D16-E2A7EE3AA79A}">
      <dgm:prSet/>
      <dgm:spPr/>
      <dgm:t>
        <a:bodyPr/>
        <a:lstStyle/>
        <a:p>
          <a:endParaRPr lang="en-US" b="1"/>
        </a:p>
      </dgm:t>
    </dgm:pt>
    <dgm:pt modelId="{468A23CE-10BE-4B92-8DC3-ACC4FD23BC99}">
      <dgm:prSet/>
      <dgm:spPr>
        <a:solidFill>
          <a:schemeClr val="accent6">
            <a:lumMod val="20000"/>
            <a:lumOff val="80000"/>
            <a:alpha val="90000"/>
          </a:schemeClr>
        </a:solidFill>
        <a:ln>
          <a:solidFill>
            <a:schemeClr val="accent6">
              <a:lumMod val="40000"/>
              <a:lumOff val="60000"/>
              <a:alpha val="90000"/>
            </a:schemeClr>
          </a:solidFill>
        </a:ln>
      </dgm:spPr>
      <dgm:t>
        <a:bodyPr/>
        <a:lstStyle/>
        <a:p>
          <a:r>
            <a:rPr lang="en-US" b="1" dirty="0"/>
            <a:t>Controls in place were willfully disregarded and due to luck, a SIF did not occur</a:t>
          </a:r>
        </a:p>
      </dgm:t>
    </dgm:pt>
    <dgm:pt modelId="{07A50037-AD9D-4138-BDAA-5ADF44C42551}" type="parTrans" cxnId="{81B4831A-663E-49BE-9AC8-4F49D784B929}">
      <dgm:prSet/>
      <dgm:spPr/>
      <dgm:t>
        <a:bodyPr/>
        <a:lstStyle/>
        <a:p>
          <a:endParaRPr lang="en-US" b="1"/>
        </a:p>
      </dgm:t>
    </dgm:pt>
    <dgm:pt modelId="{359F9F89-DFFA-45CB-8D99-F13275312FEC}" type="sibTrans" cxnId="{81B4831A-663E-49BE-9AC8-4F49D784B929}">
      <dgm:prSet/>
      <dgm:spPr/>
      <dgm:t>
        <a:bodyPr/>
        <a:lstStyle/>
        <a:p>
          <a:endParaRPr lang="en-US" b="1"/>
        </a:p>
      </dgm:t>
    </dgm:pt>
    <dgm:pt modelId="{DFCD06EC-C5C3-48C1-A3BC-EA388FE4C878}">
      <dgm:prSet/>
      <dgm:spPr>
        <a:solidFill>
          <a:schemeClr val="accent6">
            <a:lumMod val="20000"/>
            <a:lumOff val="80000"/>
            <a:alpha val="90000"/>
          </a:schemeClr>
        </a:solidFill>
        <a:ln>
          <a:solidFill>
            <a:schemeClr val="accent6">
              <a:lumMod val="40000"/>
              <a:lumOff val="60000"/>
              <a:alpha val="90000"/>
            </a:schemeClr>
          </a:solidFill>
        </a:ln>
      </dgm:spPr>
      <dgm:t>
        <a:bodyPr/>
        <a:lstStyle/>
        <a:p>
          <a:r>
            <a:rPr lang="en-US" b="1" dirty="0"/>
            <a:t>Accountability, evaluate culture </a:t>
          </a:r>
        </a:p>
      </dgm:t>
    </dgm:pt>
    <dgm:pt modelId="{131AE000-35AA-496A-9472-D6580A59A60E}" type="parTrans" cxnId="{810668D8-D2AD-4C7F-9C79-BE9591480E7D}">
      <dgm:prSet/>
      <dgm:spPr/>
      <dgm:t>
        <a:bodyPr/>
        <a:lstStyle/>
        <a:p>
          <a:endParaRPr lang="en-US"/>
        </a:p>
      </dgm:t>
    </dgm:pt>
    <dgm:pt modelId="{CE3C405E-74A6-4047-A403-09BA18A94F7F}" type="sibTrans" cxnId="{810668D8-D2AD-4C7F-9C79-BE9591480E7D}">
      <dgm:prSet/>
      <dgm:spPr/>
      <dgm:t>
        <a:bodyPr/>
        <a:lstStyle/>
        <a:p>
          <a:endParaRPr lang="en-US"/>
        </a:p>
      </dgm:t>
    </dgm:pt>
    <dgm:pt modelId="{3D270F43-03A4-4B2B-A9CB-D9A74BF364C8}">
      <dgm:prSet/>
      <dgm:spPr>
        <a:solidFill>
          <a:srgbClr val="C00000"/>
        </a:solidFill>
      </dgm:spPr>
      <dgm:t>
        <a:bodyPr/>
        <a:lstStyle/>
        <a:p>
          <a:r>
            <a:rPr lang="en-US" b="1" dirty="0"/>
            <a:t>Uncontrolled PSIF</a:t>
          </a:r>
        </a:p>
      </dgm:t>
    </dgm:pt>
    <dgm:pt modelId="{C55BBB99-E6C7-4D6E-B7F7-6E14AA41AB52}" type="parTrans" cxnId="{B7AD222F-4E39-44BD-993A-CA22CD62D72E}">
      <dgm:prSet/>
      <dgm:spPr/>
      <dgm:t>
        <a:bodyPr/>
        <a:lstStyle/>
        <a:p>
          <a:endParaRPr lang="en-US"/>
        </a:p>
      </dgm:t>
    </dgm:pt>
    <dgm:pt modelId="{AC97150A-42F1-47CC-B428-2F749F815A3B}" type="sibTrans" cxnId="{B7AD222F-4E39-44BD-993A-CA22CD62D72E}">
      <dgm:prSet/>
      <dgm:spPr/>
      <dgm:t>
        <a:bodyPr/>
        <a:lstStyle/>
        <a:p>
          <a:endParaRPr lang="en-US"/>
        </a:p>
      </dgm:t>
    </dgm:pt>
    <dgm:pt modelId="{76F67824-B20A-4FEE-BF4D-0A612394095F}">
      <dgm:prSet/>
      <dgm:spPr>
        <a:solidFill>
          <a:srgbClr val="FFEBEE">
            <a:alpha val="89804"/>
          </a:srgbClr>
        </a:solidFill>
        <a:ln>
          <a:solidFill>
            <a:srgbClr val="FFDDE3">
              <a:alpha val="90000"/>
            </a:srgbClr>
          </a:solidFill>
        </a:ln>
      </dgm:spPr>
      <dgm:t>
        <a:bodyPr/>
        <a:lstStyle/>
        <a:p>
          <a:r>
            <a:rPr lang="en-US" b="1" dirty="0"/>
            <a:t>There was an absence or lack of controls in place, but a SIF did not occur due to luck. </a:t>
          </a:r>
        </a:p>
      </dgm:t>
    </dgm:pt>
    <dgm:pt modelId="{169D1E8C-8A50-4F08-95F2-6C126B62488D}" type="parTrans" cxnId="{01D4F78D-726F-4BD6-A1BD-DB724AD3168D}">
      <dgm:prSet/>
      <dgm:spPr/>
      <dgm:t>
        <a:bodyPr/>
        <a:lstStyle/>
        <a:p>
          <a:endParaRPr lang="en-US"/>
        </a:p>
      </dgm:t>
    </dgm:pt>
    <dgm:pt modelId="{F34460FC-FBF3-4ECF-80D5-0D5D4611C7E9}" type="sibTrans" cxnId="{01D4F78D-726F-4BD6-A1BD-DB724AD3168D}">
      <dgm:prSet/>
      <dgm:spPr/>
      <dgm:t>
        <a:bodyPr/>
        <a:lstStyle/>
        <a:p>
          <a:endParaRPr lang="en-US"/>
        </a:p>
      </dgm:t>
    </dgm:pt>
    <dgm:pt modelId="{0E49FF24-C5DA-45AF-9CE6-D2FBF6763FC5}">
      <dgm:prSet/>
      <dgm:spPr>
        <a:solidFill>
          <a:srgbClr val="FFEBEE">
            <a:alpha val="89804"/>
          </a:srgbClr>
        </a:solidFill>
        <a:ln>
          <a:solidFill>
            <a:srgbClr val="FFDDE3">
              <a:alpha val="90000"/>
            </a:srgbClr>
          </a:solidFill>
        </a:ln>
      </dgm:spPr>
      <dgm:t>
        <a:bodyPr/>
        <a:lstStyle/>
        <a:p>
          <a:r>
            <a:rPr lang="en-US" b="1" dirty="0"/>
            <a:t>Improve systems with strong controls for risk mitigation</a:t>
          </a:r>
        </a:p>
      </dgm:t>
    </dgm:pt>
    <dgm:pt modelId="{892F003C-F122-4C3A-BCE2-0E43F49BED6A}" type="parTrans" cxnId="{992A54B4-1A11-4453-811A-0300166DDFE3}">
      <dgm:prSet/>
      <dgm:spPr/>
      <dgm:t>
        <a:bodyPr/>
        <a:lstStyle/>
        <a:p>
          <a:endParaRPr lang="en-US"/>
        </a:p>
      </dgm:t>
    </dgm:pt>
    <dgm:pt modelId="{DB2CA275-5ADA-4DCE-9399-C4B86F23B294}" type="sibTrans" cxnId="{992A54B4-1A11-4453-811A-0300166DDFE3}">
      <dgm:prSet/>
      <dgm:spPr/>
      <dgm:t>
        <a:bodyPr/>
        <a:lstStyle/>
        <a:p>
          <a:endParaRPr lang="en-US"/>
        </a:p>
      </dgm:t>
    </dgm:pt>
    <dgm:pt modelId="{03C41C26-EBE0-403E-BFC5-E5E71AAECFAC}">
      <dgm:prSet/>
      <dgm:spPr/>
      <dgm:t>
        <a:bodyPr/>
        <a:lstStyle/>
        <a:p>
          <a:r>
            <a:rPr lang="en-US" b="1" dirty="0"/>
            <a:t>Controlled PSIF</a:t>
          </a:r>
        </a:p>
      </dgm:t>
    </dgm:pt>
    <dgm:pt modelId="{E4B11CCF-B4CE-4A01-A5C3-6F6ACBD68194}" type="parTrans" cxnId="{A7A1D50D-C3C6-4137-8030-FAEFE7E7C1AA}">
      <dgm:prSet/>
      <dgm:spPr/>
      <dgm:t>
        <a:bodyPr/>
        <a:lstStyle/>
        <a:p>
          <a:endParaRPr lang="en-US"/>
        </a:p>
      </dgm:t>
    </dgm:pt>
    <dgm:pt modelId="{0BD5C569-C823-4F6A-83A8-5767E7BCAA6D}" type="sibTrans" cxnId="{A7A1D50D-C3C6-4137-8030-FAEFE7E7C1AA}">
      <dgm:prSet/>
      <dgm:spPr/>
      <dgm:t>
        <a:bodyPr/>
        <a:lstStyle/>
        <a:p>
          <a:endParaRPr lang="en-US"/>
        </a:p>
      </dgm:t>
    </dgm:pt>
    <dgm:pt modelId="{89E8E71F-EEDC-4F98-909D-09A2DCE928FB}">
      <dgm:prSet phldrT="[Text]"/>
      <dgm:spPr/>
      <dgm:t>
        <a:bodyPr/>
        <a:lstStyle/>
        <a:p>
          <a:r>
            <a:rPr lang="en-US" b="1" dirty="0"/>
            <a:t>Controls in place prevented the SIF outcome.</a:t>
          </a:r>
        </a:p>
      </dgm:t>
    </dgm:pt>
    <dgm:pt modelId="{C4396ACD-442A-4551-8E1A-08D58E0C93D6}" type="parTrans" cxnId="{8AF3AD20-0A13-4B71-A711-EDDC05628C46}">
      <dgm:prSet/>
      <dgm:spPr/>
      <dgm:t>
        <a:bodyPr/>
        <a:lstStyle/>
        <a:p>
          <a:endParaRPr lang="en-US"/>
        </a:p>
      </dgm:t>
    </dgm:pt>
    <dgm:pt modelId="{C845699F-4F0C-41A6-A3E3-685685C5028B}" type="sibTrans" cxnId="{8AF3AD20-0A13-4B71-A711-EDDC05628C46}">
      <dgm:prSet/>
      <dgm:spPr/>
      <dgm:t>
        <a:bodyPr/>
        <a:lstStyle/>
        <a:p>
          <a:endParaRPr lang="en-US"/>
        </a:p>
      </dgm:t>
    </dgm:pt>
    <dgm:pt modelId="{1AA5B497-F3AF-45E4-9B17-0D06614DE586}">
      <dgm:prSet phldrT="[Text]"/>
      <dgm:spPr/>
      <dgm:t>
        <a:bodyPr/>
        <a:lstStyle/>
        <a:p>
          <a:r>
            <a:rPr lang="en-US" b="1" dirty="0"/>
            <a:t>Positive recognition</a:t>
          </a:r>
        </a:p>
      </dgm:t>
    </dgm:pt>
    <dgm:pt modelId="{3715C15D-0B2F-4E3F-9A7E-8AAAE39A4EA9}" type="parTrans" cxnId="{83EC4D94-8A12-41A0-871E-7EF7D08390BB}">
      <dgm:prSet/>
      <dgm:spPr/>
      <dgm:t>
        <a:bodyPr/>
        <a:lstStyle/>
        <a:p>
          <a:endParaRPr lang="en-US"/>
        </a:p>
      </dgm:t>
    </dgm:pt>
    <dgm:pt modelId="{58D641A8-EE44-4811-9A2E-7E368BF4AF9A}" type="sibTrans" cxnId="{83EC4D94-8A12-41A0-871E-7EF7D08390BB}">
      <dgm:prSet/>
      <dgm:spPr/>
      <dgm:t>
        <a:bodyPr/>
        <a:lstStyle/>
        <a:p>
          <a:endParaRPr lang="en-US"/>
        </a:p>
      </dgm:t>
    </dgm:pt>
    <dgm:pt modelId="{8CBDDF35-C1C7-4DE6-B090-FDDC8198473F}" type="pres">
      <dgm:prSet presAssocID="{DF97DC87-C3FA-47C9-8582-43B174DF4D5E}" presName="Name0" presStyleCnt="0">
        <dgm:presLayoutVars>
          <dgm:chPref val="3"/>
          <dgm:dir/>
          <dgm:animLvl val="lvl"/>
          <dgm:resizeHandles/>
        </dgm:presLayoutVars>
      </dgm:prSet>
      <dgm:spPr/>
    </dgm:pt>
    <dgm:pt modelId="{FD0EF319-B4D0-4844-A002-5CA838C00454}" type="pres">
      <dgm:prSet presAssocID="{03C41C26-EBE0-403E-BFC5-E5E71AAECFAC}" presName="horFlow" presStyleCnt="0"/>
      <dgm:spPr/>
    </dgm:pt>
    <dgm:pt modelId="{A30EE9C6-38D0-4F3D-B7A3-429104548802}" type="pres">
      <dgm:prSet presAssocID="{03C41C26-EBE0-403E-BFC5-E5E71AAECFAC}" presName="bigChev" presStyleLbl="node1" presStyleIdx="0" presStyleCnt="3"/>
      <dgm:spPr/>
    </dgm:pt>
    <dgm:pt modelId="{EAE5FD53-3C90-418F-86D6-E54CB7808EEA}" type="pres">
      <dgm:prSet presAssocID="{C4396ACD-442A-4551-8E1A-08D58E0C93D6}" presName="parTrans" presStyleCnt="0"/>
      <dgm:spPr/>
    </dgm:pt>
    <dgm:pt modelId="{F8808DB7-5D2D-4707-9255-B1CC6EDBB54A}" type="pres">
      <dgm:prSet presAssocID="{89E8E71F-EEDC-4F98-909D-09A2DCE928FB}" presName="node" presStyleLbl="alignAccFollowNode1" presStyleIdx="0" presStyleCnt="6">
        <dgm:presLayoutVars>
          <dgm:bulletEnabled val="1"/>
        </dgm:presLayoutVars>
      </dgm:prSet>
      <dgm:spPr/>
    </dgm:pt>
    <dgm:pt modelId="{FA0B2611-8EC8-4C9F-83F7-F85B2892758F}" type="pres">
      <dgm:prSet presAssocID="{C845699F-4F0C-41A6-A3E3-685685C5028B}" presName="sibTrans" presStyleCnt="0"/>
      <dgm:spPr/>
    </dgm:pt>
    <dgm:pt modelId="{35D68FDD-0B14-463E-8F92-49E58D83517F}" type="pres">
      <dgm:prSet presAssocID="{1AA5B497-F3AF-45E4-9B17-0D06614DE586}" presName="node" presStyleLbl="alignAccFollowNode1" presStyleIdx="1" presStyleCnt="6">
        <dgm:presLayoutVars>
          <dgm:bulletEnabled val="1"/>
        </dgm:presLayoutVars>
      </dgm:prSet>
      <dgm:spPr/>
    </dgm:pt>
    <dgm:pt modelId="{ACFC6CE5-9D34-4DBF-9380-251A2B62FBE7}" type="pres">
      <dgm:prSet presAssocID="{03C41C26-EBE0-403E-BFC5-E5E71AAECFAC}" presName="vSp" presStyleCnt="0"/>
      <dgm:spPr/>
    </dgm:pt>
    <dgm:pt modelId="{2FBB2529-566B-4389-8446-ECD7D2AAE183}" type="pres">
      <dgm:prSet presAssocID="{25BF8AE2-5D49-42E5-BF99-D3819D000DD0}" presName="horFlow" presStyleCnt="0"/>
      <dgm:spPr/>
    </dgm:pt>
    <dgm:pt modelId="{7D1BE8CA-0D11-4DCE-B16A-C9A22AD1DC55}" type="pres">
      <dgm:prSet presAssocID="{25BF8AE2-5D49-42E5-BF99-D3819D000DD0}" presName="bigChev" presStyleLbl="node1" presStyleIdx="1" presStyleCnt="3"/>
      <dgm:spPr/>
    </dgm:pt>
    <dgm:pt modelId="{06EDEF94-01B0-453D-8CDB-412ECBACA9C8}" type="pres">
      <dgm:prSet presAssocID="{07A50037-AD9D-4138-BDAA-5ADF44C42551}" presName="parTrans" presStyleCnt="0"/>
      <dgm:spPr/>
    </dgm:pt>
    <dgm:pt modelId="{BBA996D5-6E4A-4689-BF6C-C0A4C5FBC43C}" type="pres">
      <dgm:prSet presAssocID="{468A23CE-10BE-4B92-8DC3-ACC4FD23BC99}" presName="node" presStyleLbl="alignAccFollowNode1" presStyleIdx="2" presStyleCnt="6">
        <dgm:presLayoutVars>
          <dgm:bulletEnabled val="1"/>
        </dgm:presLayoutVars>
      </dgm:prSet>
      <dgm:spPr/>
    </dgm:pt>
    <dgm:pt modelId="{D5E24E19-C8AB-4450-B354-4D3C12853561}" type="pres">
      <dgm:prSet presAssocID="{359F9F89-DFFA-45CB-8D99-F13275312FEC}" presName="sibTrans" presStyleCnt="0"/>
      <dgm:spPr/>
    </dgm:pt>
    <dgm:pt modelId="{2BFE989A-AA65-4D02-B726-0D5437AF4E36}" type="pres">
      <dgm:prSet presAssocID="{DFCD06EC-C5C3-48C1-A3BC-EA388FE4C878}" presName="node" presStyleLbl="alignAccFollowNode1" presStyleIdx="3" presStyleCnt="6">
        <dgm:presLayoutVars>
          <dgm:bulletEnabled val="1"/>
        </dgm:presLayoutVars>
      </dgm:prSet>
      <dgm:spPr/>
    </dgm:pt>
    <dgm:pt modelId="{FDACDFF3-FF9A-4A53-A719-EDA450EAF989}" type="pres">
      <dgm:prSet presAssocID="{25BF8AE2-5D49-42E5-BF99-D3819D000DD0}" presName="vSp" presStyleCnt="0"/>
      <dgm:spPr/>
    </dgm:pt>
    <dgm:pt modelId="{A090CDEB-4938-4E0F-B3EE-7EB63E43FDC6}" type="pres">
      <dgm:prSet presAssocID="{3D270F43-03A4-4B2B-A9CB-D9A74BF364C8}" presName="horFlow" presStyleCnt="0"/>
      <dgm:spPr/>
    </dgm:pt>
    <dgm:pt modelId="{7651568D-E179-4271-AC7B-A9BCBFBF4747}" type="pres">
      <dgm:prSet presAssocID="{3D270F43-03A4-4B2B-A9CB-D9A74BF364C8}" presName="bigChev" presStyleLbl="node1" presStyleIdx="2" presStyleCnt="3"/>
      <dgm:spPr/>
    </dgm:pt>
    <dgm:pt modelId="{526AAC87-3680-4DA1-824C-DEF721E4F4BD}" type="pres">
      <dgm:prSet presAssocID="{169D1E8C-8A50-4F08-95F2-6C126B62488D}" presName="parTrans" presStyleCnt="0"/>
      <dgm:spPr/>
    </dgm:pt>
    <dgm:pt modelId="{523B5E39-D3B3-49F1-85EE-C3C579D40044}" type="pres">
      <dgm:prSet presAssocID="{76F67824-B20A-4FEE-BF4D-0A612394095F}" presName="node" presStyleLbl="alignAccFollowNode1" presStyleIdx="4" presStyleCnt="6">
        <dgm:presLayoutVars>
          <dgm:bulletEnabled val="1"/>
        </dgm:presLayoutVars>
      </dgm:prSet>
      <dgm:spPr/>
    </dgm:pt>
    <dgm:pt modelId="{2DA7ABEE-7CDC-4148-B7E4-4E74180CA979}" type="pres">
      <dgm:prSet presAssocID="{F34460FC-FBF3-4ECF-80D5-0D5D4611C7E9}" presName="sibTrans" presStyleCnt="0"/>
      <dgm:spPr/>
    </dgm:pt>
    <dgm:pt modelId="{906480C7-51D2-475B-9B07-3870461C3815}" type="pres">
      <dgm:prSet presAssocID="{0E49FF24-C5DA-45AF-9CE6-D2FBF6763FC5}" presName="node" presStyleLbl="alignAccFollowNode1" presStyleIdx="5" presStyleCnt="6">
        <dgm:presLayoutVars>
          <dgm:bulletEnabled val="1"/>
        </dgm:presLayoutVars>
      </dgm:prSet>
      <dgm:spPr/>
    </dgm:pt>
  </dgm:ptLst>
  <dgm:cxnLst>
    <dgm:cxn modelId="{10B20E01-F246-469E-888E-9575F2022E34}" type="presOf" srcId="{89E8E71F-EEDC-4F98-909D-09A2DCE928FB}" destId="{F8808DB7-5D2D-4707-9255-B1CC6EDBB54A}" srcOrd="0" destOrd="0" presId="urn:microsoft.com/office/officeart/2005/8/layout/lProcess3"/>
    <dgm:cxn modelId="{A7A1D50D-C3C6-4137-8030-FAEFE7E7C1AA}" srcId="{DF97DC87-C3FA-47C9-8582-43B174DF4D5E}" destId="{03C41C26-EBE0-403E-BFC5-E5E71AAECFAC}" srcOrd="0" destOrd="0" parTransId="{E4B11CCF-B4CE-4A01-A5C3-6F6ACBD68194}" sibTransId="{0BD5C569-C823-4F6A-83A8-5767E7BCAA6D}"/>
    <dgm:cxn modelId="{81B4831A-663E-49BE-9AC8-4F49D784B929}" srcId="{25BF8AE2-5D49-42E5-BF99-D3819D000DD0}" destId="{468A23CE-10BE-4B92-8DC3-ACC4FD23BC99}" srcOrd="0" destOrd="0" parTransId="{07A50037-AD9D-4138-BDAA-5ADF44C42551}" sibTransId="{359F9F89-DFFA-45CB-8D99-F13275312FEC}"/>
    <dgm:cxn modelId="{D6CC2E1F-ECAA-4E0C-9B9A-100D55E5FB2D}" type="presOf" srcId="{468A23CE-10BE-4B92-8DC3-ACC4FD23BC99}" destId="{BBA996D5-6E4A-4689-BF6C-C0A4C5FBC43C}" srcOrd="0" destOrd="0" presId="urn:microsoft.com/office/officeart/2005/8/layout/lProcess3"/>
    <dgm:cxn modelId="{8AF3AD20-0A13-4B71-A711-EDDC05628C46}" srcId="{03C41C26-EBE0-403E-BFC5-E5E71AAECFAC}" destId="{89E8E71F-EEDC-4F98-909D-09A2DCE928FB}" srcOrd="0" destOrd="0" parTransId="{C4396ACD-442A-4551-8E1A-08D58E0C93D6}" sibTransId="{C845699F-4F0C-41A6-A3E3-685685C5028B}"/>
    <dgm:cxn modelId="{C9D58C29-9D2D-46F5-8FB2-D1AFB67FFBCB}" type="presOf" srcId="{3D270F43-03A4-4B2B-A9CB-D9A74BF364C8}" destId="{7651568D-E179-4271-AC7B-A9BCBFBF4747}" srcOrd="0" destOrd="0" presId="urn:microsoft.com/office/officeart/2005/8/layout/lProcess3"/>
    <dgm:cxn modelId="{B7AD222F-4E39-44BD-993A-CA22CD62D72E}" srcId="{DF97DC87-C3FA-47C9-8582-43B174DF4D5E}" destId="{3D270F43-03A4-4B2B-A9CB-D9A74BF364C8}" srcOrd="2" destOrd="0" parTransId="{C55BBB99-E6C7-4D6E-B7F7-6E14AA41AB52}" sibTransId="{AC97150A-42F1-47CC-B428-2F749F815A3B}"/>
    <dgm:cxn modelId="{99E79031-7AE6-496D-AEF3-249C2D18D9FE}" type="presOf" srcId="{25BF8AE2-5D49-42E5-BF99-D3819D000DD0}" destId="{7D1BE8CA-0D11-4DCE-B16A-C9A22AD1DC55}" srcOrd="0" destOrd="0" presId="urn:microsoft.com/office/officeart/2005/8/layout/lProcess3"/>
    <dgm:cxn modelId="{89B6EB36-104D-41EF-B5D4-0B9495E9C5CC}" type="presOf" srcId="{76F67824-B20A-4FEE-BF4D-0A612394095F}" destId="{523B5E39-D3B3-49F1-85EE-C3C579D40044}" srcOrd="0" destOrd="0" presId="urn:microsoft.com/office/officeart/2005/8/layout/lProcess3"/>
    <dgm:cxn modelId="{7612FE36-89F0-4F28-A8DD-B7324ADAD40F}" type="presOf" srcId="{DFCD06EC-C5C3-48C1-A3BC-EA388FE4C878}" destId="{2BFE989A-AA65-4D02-B726-0D5437AF4E36}" srcOrd="0" destOrd="0" presId="urn:microsoft.com/office/officeart/2005/8/layout/lProcess3"/>
    <dgm:cxn modelId="{034A8D43-3FF1-4924-8B05-DE8F7D79FDE8}" type="presOf" srcId="{03C41C26-EBE0-403E-BFC5-E5E71AAECFAC}" destId="{A30EE9C6-38D0-4F3D-B7A3-429104548802}" srcOrd="0" destOrd="0" presId="urn:microsoft.com/office/officeart/2005/8/layout/lProcess3"/>
    <dgm:cxn modelId="{01D4F78D-726F-4BD6-A1BD-DB724AD3168D}" srcId="{3D270F43-03A4-4B2B-A9CB-D9A74BF364C8}" destId="{76F67824-B20A-4FEE-BF4D-0A612394095F}" srcOrd="0" destOrd="0" parTransId="{169D1E8C-8A50-4F08-95F2-6C126B62488D}" sibTransId="{F34460FC-FBF3-4ECF-80D5-0D5D4611C7E9}"/>
    <dgm:cxn modelId="{83EC4D94-8A12-41A0-871E-7EF7D08390BB}" srcId="{03C41C26-EBE0-403E-BFC5-E5E71AAECFAC}" destId="{1AA5B497-F3AF-45E4-9B17-0D06614DE586}" srcOrd="1" destOrd="0" parTransId="{3715C15D-0B2F-4E3F-9A7E-8AAAE39A4EA9}" sibTransId="{58D641A8-EE44-4811-9A2E-7E368BF4AF9A}"/>
    <dgm:cxn modelId="{90D72B97-939B-4187-82AE-10500E1CC3D0}" type="presOf" srcId="{DF97DC87-C3FA-47C9-8582-43B174DF4D5E}" destId="{8CBDDF35-C1C7-4DE6-B090-FDDC8198473F}" srcOrd="0" destOrd="0" presId="urn:microsoft.com/office/officeart/2005/8/layout/lProcess3"/>
    <dgm:cxn modelId="{A0F1FCA9-2FB1-4A1E-BB52-4CDED8ADE2A3}" type="presOf" srcId="{1AA5B497-F3AF-45E4-9B17-0D06614DE586}" destId="{35D68FDD-0B14-463E-8F92-49E58D83517F}" srcOrd="0" destOrd="0" presId="urn:microsoft.com/office/officeart/2005/8/layout/lProcess3"/>
    <dgm:cxn modelId="{992A54B4-1A11-4453-811A-0300166DDFE3}" srcId="{3D270F43-03A4-4B2B-A9CB-D9A74BF364C8}" destId="{0E49FF24-C5DA-45AF-9CE6-D2FBF6763FC5}" srcOrd="1" destOrd="0" parTransId="{892F003C-F122-4C3A-BCE2-0E43F49BED6A}" sibTransId="{DB2CA275-5ADA-4DCE-9399-C4B86F23B294}"/>
    <dgm:cxn modelId="{491ACBC2-CD7E-4C64-A725-23805ABE6DCB}" type="presOf" srcId="{0E49FF24-C5DA-45AF-9CE6-D2FBF6763FC5}" destId="{906480C7-51D2-475B-9B07-3870461C3815}" srcOrd="0" destOrd="0" presId="urn:microsoft.com/office/officeart/2005/8/layout/lProcess3"/>
    <dgm:cxn modelId="{6EF027CA-FB11-4F5B-8D16-E2A7EE3AA79A}" srcId="{DF97DC87-C3FA-47C9-8582-43B174DF4D5E}" destId="{25BF8AE2-5D49-42E5-BF99-D3819D000DD0}" srcOrd="1" destOrd="0" parTransId="{2BC0F0B7-B5C0-492C-B63E-25A248A727BE}" sibTransId="{8BDE8614-D358-4B82-A28B-68BDC9390D8A}"/>
    <dgm:cxn modelId="{810668D8-D2AD-4C7F-9C79-BE9591480E7D}" srcId="{25BF8AE2-5D49-42E5-BF99-D3819D000DD0}" destId="{DFCD06EC-C5C3-48C1-A3BC-EA388FE4C878}" srcOrd="1" destOrd="0" parTransId="{131AE000-35AA-496A-9472-D6580A59A60E}" sibTransId="{CE3C405E-74A6-4047-A403-09BA18A94F7F}"/>
    <dgm:cxn modelId="{877A1328-E793-47CC-94ED-ACC81E8AF976}" type="presParOf" srcId="{8CBDDF35-C1C7-4DE6-B090-FDDC8198473F}" destId="{FD0EF319-B4D0-4844-A002-5CA838C00454}" srcOrd="0" destOrd="0" presId="urn:microsoft.com/office/officeart/2005/8/layout/lProcess3"/>
    <dgm:cxn modelId="{632F36CA-1406-4058-8018-A24C545D0166}" type="presParOf" srcId="{FD0EF319-B4D0-4844-A002-5CA838C00454}" destId="{A30EE9C6-38D0-4F3D-B7A3-429104548802}" srcOrd="0" destOrd="0" presId="urn:microsoft.com/office/officeart/2005/8/layout/lProcess3"/>
    <dgm:cxn modelId="{21C68157-9BB0-4AF2-AC4F-446B0FA5DA46}" type="presParOf" srcId="{FD0EF319-B4D0-4844-A002-5CA838C00454}" destId="{EAE5FD53-3C90-418F-86D6-E54CB7808EEA}" srcOrd="1" destOrd="0" presId="urn:microsoft.com/office/officeart/2005/8/layout/lProcess3"/>
    <dgm:cxn modelId="{E50BD0D3-689B-4E4D-AE1A-5F71FE0A4C8B}" type="presParOf" srcId="{FD0EF319-B4D0-4844-A002-5CA838C00454}" destId="{F8808DB7-5D2D-4707-9255-B1CC6EDBB54A}" srcOrd="2" destOrd="0" presId="urn:microsoft.com/office/officeart/2005/8/layout/lProcess3"/>
    <dgm:cxn modelId="{E42A93D6-EA9B-4BD3-A45B-9AFE82564520}" type="presParOf" srcId="{FD0EF319-B4D0-4844-A002-5CA838C00454}" destId="{FA0B2611-8EC8-4C9F-83F7-F85B2892758F}" srcOrd="3" destOrd="0" presId="urn:microsoft.com/office/officeart/2005/8/layout/lProcess3"/>
    <dgm:cxn modelId="{4FFF7EEC-CD87-469F-B1AF-852136A55C44}" type="presParOf" srcId="{FD0EF319-B4D0-4844-A002-5CA838C00454}" destId="{35D68FDD-0B14-463E-8F92-49E58D83517F}" srcOrd="4" destOrd="0" presId="urn:microsoft.com/office/officeart/2005/8/layout/lProcess3"/>
    <dgm:cxn modelId="{0A3DEC58-DD90-48B9-A7EF-482C74C1A0B3}" type="presParOf" srcId="{8CBDDF35-C1C7-4DE6-B090-FDDC8198473F}" destId="{ACFC6CE5-9D34-4DBF-9380-251A2B62FBE7}" srcOrd="1" destOrd="0" presId="urn:microsoft.com/office/officeart/2005/8/layout/lProcess3"/>
    <dgm:cxn modelId="{EB2908AD-99EB-4B12-A205-7A5FC5F859EC}" type="presParOf" srcId="{8CBDDF35-C1C7-4DE6-B090-FDDC8198473F}" destId="{2FBB2529-566B-4389-8446-ECD7D2AAE183}" srcOrd="2" destOrd="0" presId="urn:microsoft.com/office/officeart/2005/8/layout/lProcess3"/>
    <dgm:cxn modelId="{586AE078-5DEB-4603-9088-9663AB67D6AA}" type="presParOf" srcId="{2FBB2529-566B-4389-8446-ECD7D2AAE183}" destId="{7D1BE8CA-0D11-4DCE-B16A-C9A22AD1DC55}" srcOrd="0" destOrd="0" presId="urn:microsoft.com/office/officeart/2005/8/layout/lProcess3"/>
    <dgm:cxn modelId="{7A3EE510-4696-4EFF-B851-A00356D55AAC}" type="presParOf" srcId="{2FBB2529-566B-4389-8446-ECD7D2AAE183}" destId="{06EDEF94-01B0-453D-8CDB-412ECBACA9C8}" srcOrd="1" destOrd="0" presId="urn:microsoft.com/office/officeart/2005/8/layout/lProcess3"/>
    <dgm:cxn modelId="{EEFE7499-C949-46FA-B682-1AB0F787AD81}" type="presParOf" srcId="{2FBB2529-566B-4389-8446-ECD7D2AAE183}" destId="{BBA996D5-6E4A-4689-BF6C-C0A4C5FBC43C}" srcOrd="2" destOrd="0" presId="urn:microsoft.com/office/officeart/2005/8/layout/lProcess3"/>
    <dgm:cxn modelId="{44D6ADE7-09A2-4D02-8480-8BEE69FFEFE0}" type="presParOf" srcId="{2FBB2529-566B-4389-8446-ECD7D2AAE183}" destId="{D5E24E19-C8AB-4450-B354-4D3C12853561}" srcOrd="3" destOrd="0" presId="urn:microsoft.com/office/officeart/2005/8/layout/lProcess3"/>
    <dgm:cxn modelId="{CB766EAC-923E-4C93-BA66-576CA3018C96}" type="presParOf" srcId="{2FBB2529-566B-4389-8446-ECD7D2AAE183}" destId="{2BFE989A-AA65-4D02-B726-0D5437AF4E36}" srcOrd="4" destOrd="0" presId="urn:microsoft.com/office/officeart/2005/8/layout/lProcess3"/>
    <dgm:cxn modelId="{DFA53425-44F0-40BF-B78B-727836D42C25}" type="presParOf" srcId="{8CBDDF35-C1C7-4DE6-B090-FDDC8198473F}" destId="{FDACDFF3-FF9A-4A53-A719-EDA450EAF989}" srcOrd="3" destOrd="0" presId="urn:microsoft.com/office/officeart/2005/8/layout/lProcess3"/>
    <dgm:cxn modelId="{2CD1FF12-9054-461D-BED5-C5A7D8459F0C}" type="presParOf" srcId="{8CBDDF35-C1C7-4DE6-B090-FDDC8198473F}" destId="{A090CDEB-4938-4E0F-B3EE-7EB63E43FDC6}" srcOrd="4" destOrd="0" presId="urn:microsoft.com/office/officeart/2005/8/layout/lProcess3"/>
    <dgm:cxn modelId="{DEF4F2FF-1ACC-4026-A801-F46DE5059064}" type="presParOf" srcId="{A090CDEB-4938-4E0F-B3EE-7EB63E43FDC6}" destId="{7651568D-E179-4271-AC7B-A9BCBFBF4747}" srcOrd="0" destOrd="0" presId="urn:microsoft.com/office/officeart/2005/8/layout/lProcess3"/>
    <dgm:cxn modelId="{2BA897A9-B099-44B1-99CF-6DA271A2CA64}" type="presParOf" srcId="{A090CDEB-4938-4E0F-B3EE-7EB63E43FDC6}" destId="{526AAC87-3680-4DA1-824C-DEF721E4F4BD}" srcOrd="1" destOrd="0" presId="urn:microsoft.com/office/officeart/2005/8/layout/lProcess3"/>
    <dgm:cxn modelId="{633F34C9-EE8C-4DCE-8B8F-93634B3A734E}" type="presParOf" srcId="{A090CDEB-4938-4E0F-B3EE-7EB63E43FDC6}" destId="{523B5E39-D3B3-49F1-85EE-C3C579D40044}" srcOrd="2" destOrd="0" presId="urn:microsoft.com/office/officeart/2005/8/layout/lProcess3"/>
    <dgm:cxn modelId="{D3F82371-6782-4C1F-B4FE-98DE3E361AC8}" type="presParOf" srcId="{A090CDEB-4938-4E0F-B3EE-7EB63E43FDC6}" destId="{2DA7ABEE-7CDC-4148-B7E4-4E74180CA979}" srcOrd="3" destOrd="0" presId="urn:microsoft.com/office/officeart/2005/8/layout/lProcess3"/>
    <dgm:cxn modelId="{9D0FD946-C6ED-4AFE-A30C-0C197015A166}" type="presParOf" srcId="{A090CDEB-4938-4E0F-B3EE-7EB63E43FDC6}" destId="{906480C7-51D2-475B-9B07-3870461C3815}"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7449E73-72B9-4A6C-9C45-C916F4610428}" type="doc">
      <dgm:prSet loTypeId="urn:microsoft.com/office/officeart/2008/layout/LinedList" loCatId="list" qsTypeId="urn:microsoft.com/office/officeart/2005/8/quickstyle/simple2" qsCatId="simple" csTypeId="urn:microsoft.com/office/officeart/2005/8/colors/accent5_1" csCatId="accent5" phldr="1"/>
      <dgm:spPr/>
      <dgm:t>
        <a:bodyPr/>
        <a:lstStyle/>
        <a:p>
          <a:endParaRPr lang="en-US"/>
        </a:p>
      </dgm:t>
    </dgm:pt>
    <dgm:pt modelId="{5FF79DFD-C5C7-4149-83F0-BBEDD392E91F}">
      <dgm:prSet phldrT="[Text]"/>
      <dgm:spPr/>
      <dgm:t>
        <a:bodyPr/>
        <a:lstStyle/>
        <a:p>
          <a:r>
            <a:rPr lang="en-US" b="1" dirty="0">
              <a:effectLst/>
              <a:latin typeface="Raleway" pitchFamily="2" charset="0"/>
            </a:rPr>
            <a:t>PSIF CLASSIFICATIONS</a:t>
          </a:r>
        </a:p>
      </dgm:t>
    </dgm:pt>
    <dgm:pt modelId="{A8A7D2E8-4A86-41DB-A0B6-E5E8B10BDFB5}" type="parTrans" cxnId="{DB4C87B6-ECA5-4C09-BB79-D7FC6D082EA1}">
      <dgm:prSet/>
      <dgm:spPr/>
      <dgm:t>
        <a:bodyPr/>
        <a:lstStyle/>
        <a:p>
          <a:endParaRPr lang="en-US" b="1" dirty="0">
            <a:effectLst>
              <a:outerShdw blurRad="38100" dist="38100" dir="2700000" algn="tl">
                <a:srgbClr val="000000">
                  <a:alpha val="43137"/>
                </a:srgbClr>
              </a:outerShdw>
            </a:effectLst>
            <a:latin typeface="Raleway" pitchFamily="2" charset="0"/>
          </a:endParaRPr>
        </a:p>
      </dgm:t>
    </dgm:pt>
    <dgm:pt modelId="{0EC96B8C-A001-4B53-B601-1AD9479AF430}" type="sibTrans" cxnId="{DB4C87B6-ECA5-4C09-BB79-D7FC6D082EA1}">
      <dgm:prSet/>
      <dgm:spPr/>
      <dgm:t>
        <a:bodyPr/>
        <a:lstStyle/>
        <a:p>
          <a:endParaRPr lang="en-US" b="1" dirty="0">
            <a:effectLst>
              <a:outerShdw blurRad="38100" dist="38100" dir="2700000" algn="tl">
                <a:srgbClr val="000000">
                  <a:alpha val="43137"/>
                </a:srgbClr>
              </a:outerShdw>
            </a:effectLst>
            <a:latin typeface="Raleway" pitchFamily="2" charset="0"/>
          </a:endParaRPr>
        </a:p>
      </dgm:t>
    </dgm:pt>
    <dgm:pt modelId="{90B9003C-E0AD-44DF-B9FD-77DF1FE314D2}" type="pres">
      <dgm:prSet presAssocID="{C7449E73-72B9-4A6C-9C45-C916F4610428}" presName="vert0" presStyleCnt="0">
        <dgm:presLayoutVars>
          <dgm:dir/>
          <dgm:animOne val="branch"/>
          <dgm:animLvl val="lvl"/>
        </dgm:presLayoutVars>
      </dgm:prSet>
      <dgm:spPr/>
    </dgm:pt>
    <dgm:pt modelId="{9A108E90-3722-4DAD-9606-A23210A06BAE}" type="pres">
      <dgm:prSet presAssocID="{5FF79DFD-C5C7-4149-83F0-BBEDD392E91F}" presName="thickLine" presStyleLbl="alignNode1" presStyleIdx="0" presStyleCnt="1" custLinFactNeighborX="149"/>
      <dgm:spPr/>
    </dgm:pt>
    <dgm:pt modelId="{09035584-A3E4-485D-9F26-A2F4FBFBFD3A}" type="pres">
      <dgm:prSet presAssocID="{5FF79DFD-C5C7-4149-83F0-BBEDD392E91F}" presName="horz1" presStyleCnt="0"/>
      <dgm:spPr/>
    </dgm:pt>
    <dgm:pt modelId="{7AC5F882-22C4-4F26-AF26-A7544185F1F5}" type="pres">
      <dgm:prSet presAssocID="{5FF79DFD-C5C7-4149-83F0-BBEDD392E91F}" presName="tx1" presStyleLbl="revTx" presStyleIdx="0" presStyleCnt="1"/>
      <dgm:spPr/>
    </dgm:pt>
    <dgm:pt modelId="{3546BE84-A871-4CC9-B24C-ADCB3399CF26}" type="pres">
      <dgm:prSet presAssocID="{5FF79DFD-C5C7-4149-83F0-BBEDD392E91F}" presName="vert1" presStyleCnt="0"/>
      <dgm:spPr/>
    </dgm:pt>
  </dgm:ptLst>
  <dgm:cxnLst>
    <dgm:cxn modelId="{FE00F04A-6CD2-4315-B788-7358CAAD8A39}" type="presOf" srcId="{C7449E73-72B9-4A6C-9C45-C916F4610428}" destId="{90B9003C-E0AD-44DF-B9FD-77DF1FE314D2}" srcOrd="0" destOrd="0" presId="urn:microsoft.com/office/officeart/2008/layout/LinedList"/>
    <dgm:cxn modelId="{323EBE79-E711-487D-82AF-7C7591FB82EF}" type="presOf" srcId="{5FF79DFD-C5C7-4149-83F0-BBEDD392E91F}" destId="{7AC5F882-22C4-4F26-AF26-A7544185F1F5}" srcOrd="0" destOrd="0" presId="urn:microsoft.com/office/officeart/2008/layout/LinedList"/>
    <dgm:cxn modelId="{DB4C87B6-ECA5-4C09-BB79-D7FC6D082EA1}" srcId="{C7449E73-72B9-4A6C-9C45-C916F4610428}" destId="{5FF79DFD-C5C7-4149-83F0-BBEDD392E91F}" srcOrd="0" destOrd="0" parTransId="{A8A7D2E8-4A86-41DB-A0B6-E5E8B10BDFB5}" sibTransId="{0EC96B8C-A001-4B53-B601-1AD9479AF430}"/>
    <dgm:cxn modelId="{2A187280-B3BF-465D-BB91-572C7263AA4E}" type="presParOf" srcId="{90B9003C-E0AD-44DF-B9FD-77DF1FE314D2}" destId="{9A108E90-3722-4DAD-9606-A23210A06BAE}" srcOrd="0" destOrd="0" presId="urn:microsoft.com/office/officeart/2008/layout/LinedList"/>
    <dgm:cxn modelId="{7EE78510-D118-4764-8AB0-2EE35688AE33}" type="presParOf" srcId="{90B9003C-E0AD-44DF-B9FD-77DF1FE314D2}" destId="{09035584-A3E4-485D-9F26-A2F4FBFBFD3A}" srcOrd="1" destOrd="0" presId="urn:microsoft.com/office/officeart/2008/layout/LinedList"/>
    <dgm:cxn modelId="{21D80563-75FD-490B-8CDF-2F72090ACF86}" type="presParOf" srcId="{09035584-A3E4-485D-9F26-A2F4FBFBFD3A}" destId="{7AC5F882-22C4-4F26-AF26-A7544185F1F5}" srcOrd="0" destOrd="0" presId="urn:microsoft.com/office/officeart/2008/layout/LinedList"/>
    <dgm:cxn modelId="{9645F3FE-B6BB-4841-86A4-2F7EB3A0D224}" type="presParOf" srcId="{09035584-A3E4-485D-9F26-A2F4FBFBFD3A}" destId="{3546BE84-A871-4CC9-B24C-ADCB3399CF26}"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08E90-3722-4DAD-9606-A23210A06BAE}">
      <dsp:nvSpPr>
        <dsp:cNvPr id="0" name=""/>
        <dsp:cNvSpPr/>
      </dsp:nvSpPr>
      <dsp:spPr>
        <a:xfrm>
          <a:off x="0" y="0"/>
          <a:ext cx="9398001" cy="0"/>
        </a:xfrm>
        <a:prstGeom prst="lin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7AC5F882-22C4-4F26-AF26-A7544185F1F5}">
      <dsp:nvSpPr>
        <dsp:cNvPr id="0" name=""/>
        <dsp:cNvSpPr/>
      </dsp:nvSpPr>
      <dsp:spPr>
        <a:xfrm>
          <a:off x="0" y="0"/>
          <a:ext cx="9398001" cy="649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b="1" kern="1200" dirty="0">
              <a:solidFill>
                <a:schemeClr val="bg1"/>
              </a:solidFill>
              <a:effectLst/>
              <a:latin typeface="Raleway" pitchFamily="2" charset="0"/>
            </a:rPr>
            <a:t>AGENDA</a:t>
          </a:r>
        </a:p>
      </dsp:txBody>
      <dsp:txXfrm>
        <a:off x="0" y="0"/>
        <a:ext cx="9398001" cy="64995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646409-C2E9-40DB-8278-D313D5C019B0}">
      <dsp:nvSpPr>
        <dsp:cNvPr id="0" name=""/>
        <dsp:cNvSpPr/>
      </dsp:nvSpPr>
      <dsp:spPr>
        <a:xfrm>
          <a:off x="9905" y="0"/>
          <a:ext cx="2960539" cy="1153740"/>
        </a:xfrm>
        <a:prstGeom prst="roundRect">
          <a:avLst>
            <a:gd name="adj" fmla="val 10000"/>
          </a:avLst>
        </a:prstGeom>
        <a:solidFill>
          <a:schemeClr val="accent3"/>
        </a:solidFill>
        <a:ln>
          <a:solidFill>
            <a:srgbClr val="00B050"/>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b="1" i="0" u="none" kern="1200">
              <a:effectLst>
                <a:outerShdw blurRad="38100" dist="38100" dir="2700000" algn="tl">
                  <a:srgbClr val="000000">
                    <a:alpha val="43137"/>
                  </a:srgbClr>
                </a:outerShdw>
              </a:effectLst>
            </a:rPr>
            <a:t>Controlled PSIF</a:t>
          </a:r>
          <a:endParaRPr lang="en-US" sz="1800" b="1" kern="1200">
            <a:effectLst>
              <a:outerShdw blurRad="38100" dist="38100" dir="2700000" algn="tl">
                <a:srgbClr val="000000">
                  <a:alpha val="43137"/>
                </a:srgbClr>
              </a:outerShdw>
            </a:effectLst>
          </a:endParaRPr>
        </a:p>
        <a:p>
          <a:pPr marL="171450" lvl="1" indent="-171450" algn="ctr" defTabSz="711200">
            <a:lnSpc>
              <a:spcPct val="90000"/>
            </a:lnSpc>
            <a:spcBef>
              <a:spcPct val="0"/>
            </a:spcBef>
            <a:spcAft>
              <a:spcPct val="15000"/>
            </a:spcAft>
            <a:buFont typeface="Arial" panose="020B0604020202020204" pitchFamily="34" charset="0"/>
            <a:buNone/>
          </a:pPr>
          <a:r>
            <a:rPr lang="en-US" sz="1600" b="1" i="0" u="none" kern="1200" dirty="0">
              <a:effectLst>
                <a:outerShdw blurRad="38100" dist="38100" dir="2700000" algn="tl">
                  <a:srgbClr val="000000">
                    <a:alpha val="43137"/>
                  </a:srgbClr>
                </a:outerShdw>
              </a:effectLst>
            </a:rPr>
            <a:t>controls in place prevented the SIF outcome</a:t>
          </a:r>
          <a:endParaRPr lang="en-US" sz="1600" b="1" kern="1200" dirty="0">
            <a:effectLst>
              <a:outerShdw blurRad="38100" dist="38100" dir="2700000" algn="tl">
                <a:srgbClr val="000000">
                  <a:alpha val="43137"/>
                </a:srgbClr>
              </a:outerShdw>
            </a:effectLst>
          </a:endParaRPr>
        </a:p>
      </dsp:txBody>
      <dsp:txXfrm>
        <a:off x="43697" y="33792"/>
        <a:ext cx="2892955" cy="1086156"/>
      </dsp:txXfrm>
    </dsp:sp>
    <dsp:sp modelId="{75D6BD8A-C6A7-4823-BA61-570D232B146E}">
      <dsp:nvSpPr>
        <dsp:cNvPr id="0" name=""/>
        <dsp:cNvSpPr/>
      </dsp:nvSpPr>
      <dsp:spPr>
        <a:xfrm>
          <a:off x="3266498" y="209763"/>
          <a:ext cx="627634" cy="734213"/>
        </a:xfrm>
        <a:prstGeom prst="rightArrow">
          <a:avLst>
            <a:gd name="adj1" fmla="val 60000"/>
            <a:gd name="adj2" fmla="val 50000"/>
          </a:avLst>
        </a:prstGeom>
        <a:solidFill>
          <a:schemeClr val="accent1"/>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a:off x="3266498" y="356606"/>
        <a:ext cx="439344" cy="440527"/>
      </dsp:txXfrm>
    </dsp:sp>
    <dsp:sp modelId="{3DC89AAA-628F-4D72-B763-C9E6CD6293E7}">
      <dsp:nvSpPr>
        <dsp:cNvPr id="0" name=""/>
        <dsp:cNvSpPr/>
      </dsp:nvSpPr>
      <dsp:spPr>
        <a:xfrm>
          <a:off x="4154659" y="0"/>
          <a:ext cx="2960539" cy="1153740"/>
        </a:xfrm>
        <a:prstGeom prst="roundRect">
          <a:avLst>
            <a:gd name="adj" fmla="val 10000"/>
          </a:avLst>
        </a:prstGeom>
        <a:solidFill>
          <a:schemeClr val="accent6"/>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US" sz="1800" b="1" i="0" u="none" kern="1200">
              <a:effectLst>
                <a:outerShdw blurRad="38100" dist="38100" dir="2700000" algn="tl">
                  <a:srgbClr val="000000">
                    <a:alpha val="43137"/>
                  </a:srgbClr>
                </a:outerShdw>
              </a:effectLst>
            </a:rPr>
            <a:t>Violation</a:t>
          </a:r>
          <a:endParaRPr lang="en-US" sz="1800" b="1" kern="1200">
            <a:effectLst>
              <a:outerShdw blurRad="38100" dist="38100" dir="2700000" algn="tl">
                <a:srgbClr val="000000">
                  <a:alpha val="43137"/>
                </a:srgbClr>
              </a:outerShdw>
            </a:effectLst>
          </a:endParaRPr>
        </a:p>
        <a:p>
          <a:pPr marL="114300" lvl="1" indent="-114300" algn="ctr" defTabSz="622300">
            <a:lnSpc>
              <a:spcPct val="90000"/>
            </a:lnSpc>
            <a:spcBef>
              <a:spcPct val="0"/>
            </a:spcBef>
            <a:spcAft>
              <a:spcPct val="15000"/>
            </a:spcAft>
            <a:buNone/>
          </a:pPr>
          <a:r>
            <a:rPr lang="en-US" sz="1400" b="1" i="0" u="none" kern="1200">
              <a:effectLst>
                <a:outerShdw blurRad="38100" dist="38100" dir="2700000" algn="tl">
                  <a:srgbClr val="000000">
                    <a:alpha val="43137"/>
                  </a:srgbClr>
                </a:outerShdw>
              </a:effectLst>
            </a:rPr>
            <a:t>Controls in place were willfully disregarded and due to luck a SIF did not occur</a:t>
          </a:r>
          <a:endParaRPr lang="en-US" sz="1400" b="1" kern="1200">
            <a:effectLst>
              <a:outerShdw blurRad="38100" dist="38100" dir="2700000" algn="tl">
                <a:srgbClr val="000000">
                  <a:alpha val="43137"/>
                </a:srgbClr>
              </a:outerShdw>
            </a:effectLst>
          </a:endParaRPr>
        </a:p>
      </dsp:txBody>
      <dsp:txXfrm>
        <a:off x="4188451" y="33792"/>
        <a:ext cx="2892955" cy="1086156"/>
      </dsp:txXfrm>
    </dsp:sp>
    <dsp:sp modelId="{D3B19295-5E79-42D4-90A1-728C20ABD401}">
      <dsp:nvSpPr>
        <dsp:cNvPr id="0" name=""/>
        <dsp:cNvSpPr/>
      </dsp:nvSpPr>
      <dsp:spPr>
        <a:xfrm>
          <a:off x="7411252" y="209763"/>
          <a:ext cx="627634" cy="734213"/>
        </a:xfrm>
        <a:prstGeom prst="rightArrow">
          <a:avLst>
            <a:gd name="adj1" fmla="val 60000"/>
            <a:gd name="adj2" fmla="val 50000"/>
          </a:avLst>
        </a:prstGeom>
        <a:solidFill>
          <a:schemeClr val="accent4">
            <a:shade val="90000"/>
            <a:hueOff val="569021"/>
            <a:satOff val="-63679"/>
            <a:lumOff val="44685"/>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a:off x="7411252" y="356606"/>
        <a:ext cx="439344" cy="440527"/>
      </dsp:txXfrm>
    </dsp:sp>
    <dsp:sp modelId="{7B691410-BE08-4503-A151-A807D164BF5B}">
      <dsp:nvSpPr>
        <dsp:cNvPr id="0" name=""/>
        <dsp:cNvSpPr/>
      </dsp:nvSpPr>
      <dsp:spPr>
        <a:xfrm>
          <a:off x="8299414" y="0"/>
          <a:ext cx="2960539" cy="1153740"/>
        </a:xfrm>
        <a:prstGeom prst="roundRect">
          <a:avLst>
            <a:gd name="adj" fmla="val 10000"/>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US" sz="1800" b="1" i="0" u="none" kern="1200" dirty="0">
              <a:effectLst>
                <a:outerShdw blurRad="38100" dist="38100" dir="2700000" algn="tl">
                  <a:srgbClr val="000000">
                    <a:alpha val="43137"/>
                  </a:srgbClr>
                </a:outerShdw>
              </a:effectLst>
            </a:rPr>
            <a:t>Uncontrolled PSIF</a:t>
          </a:r>
          <a:endParaRPr lang="en-US" sz="1800" b="1" kern="1200" dirty="0">
            <a:effectLst>
              <a:outerShdw blurRad="38100" dist="38100" dir="2700000" algn="tl">
                <a:srgbClr val="000000">
                  <a:alpha val="43137"/>
                </a:srgbClr>
              </a:outerShdw>
            </a:effectLst>
          </a:endParaRPr>
        </a:p>
        <a:p>
          <a:pPr marL="114300" lvl="1" indent="-114300" algn="ctr" defTabSz="622300">
            <a:lnSpc>
              <a:spcPct val="90000"/>
            </a:lnSpc>
            <a:spcBef>
              <a:spcPct val="0"/>
            </a:spcBef>
            <a:spcAft>
              <a:spcPct val="15000"/>
            </a:spcAft>
            <a:buNone/>
          </a:pPr>
          <a:r>
            <a:rPr lang="en-US" sz="1400" b="1" i="0" u="none" kern="1200" dirty="0">
              <a:effectLst>
                <a:outerShdw blurRad="38100" dist="38100" dir="2700000" algn="tl">
                  <a:srgbClr val="000000">
                    <a:alpha val="43137"/>
                  </a:srgbClr>
                </a:outerShdw>
              </a:effectLst>
            </a:rPr>
            <a:t>there was an absence or lack of controls in place but a SIF did not occur due to luck</a:t>
          </a:r>
          <a:endParaRPr lang="en-US" sz="1400" b="1" kern="1200" dirty="0">
            <a:effectLst>
              <a:outerShdw blurRad="38100" dist="38100" dir="2700000" algn="tl">
                <a:srgbClr val="000000">
                  <a:alpha val="43137"/>
                </a:srgbClr>
              </a:outerShdw>
            </a:effectLst>
          </a:endParaRPr>
        </a:p>
      </dsp:txBody>
      <dsp:txXfrm>
        <a:off x="8333206" y="33792"/>
        <a:ext cx="2892955" cy="108615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08E90-3722-4DAD-9606-A23210A06BAE}">
      <dsp:nvSpPr>
        <dsp:cNvPr id="0" name=""/>
        <dsp:cNvSpPr/>
      </dsp:nvSpPr>
      <dsp:spPr>
        <a:xfrm>
          <a:off x="0" y="0"/>
          <a:ext cx="9398001" cy="0"/>
        </a:xfrm>
        <a:prstGeom prst="lin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7AC5F882-22C4-4F26-AF26-A7544185F1F5}">
      <dsp:nvSpPr>
        <dsp:cNvPr id="0" name=""/>
        <dsp:cNvSpPr/>
      </dsp:nvSpPr>
      <dsp:spPr>
        <a:xfrm>
          <a:off x="0" y="0"/>
          <a:ext cx="9398001" cy="649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b="1" kern="1200" dirty="0">
              <a:effectLst/>
              <a:latin typeface="Raleway" pitchFamily="2" charset="0"/>
            </a:rPr>
            <a:t>STRENGTHENING RISK CONTROLS</a:t>
          </a:r>
        </a:p>
      </dsp:txBody>
      <dsp:txXfrm>
        <a:off x="0" y="0"/>
        <a:ext cx="9398001" cy="64995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08E90-3722-4DAD-9606-A23210A06BAE}">
      <dsp:nvSpPr>
        <dsp:cNvPr id="0" name=""/>
        <dsp:cNvSpPr/>
      </dsp:nvSpPr>
      <dsp:spPr>
        <a:xfrm>
          <a:off x="0" y="0"/>
          <a:ext cx="9398001" cy="0"/>
        </a:xfrm>
        <a:prstGeom prst="lin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7AC5F882-22C4-4F26-AF26-A7544185F1F5}">
      <dsp:nvSpPr>
        <dsp:cNvPr id="0" name=""/>
        <dsp:cNvSpPr/>
      </dsp:nvSpPr>
      <dsp:spPr>
        <a:xfrm>
          <a:off x="0" y="0"/>
          <a:ext cx="9398001" cy="649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b="1" kern="1200" dirty="0">
              <a:effectLst/>
              <a:latin typeface="Raleway" pitchFamily="2" charset="0"/>
            </a:rPr>
            <a:t>STRENGTHENING RISK CONTROLS</a:t>
          </a:r>
        </a:p>
      </dsp:txBody>
      <dsp:txXfrm>
        <a:off x="0" y="0"/>
        <a:ext cx="9398001" cy="64995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FE130-8186-4EA7-BD32-C79F4DCC4A7D}">
      <dsp:nvSpPr>
        <dsp:cNvPr id="0" name=""/>
        <dsp:cNvSpPr/>
      </dsp:nvSpPr>
      <dsp:spPr>
        <a:xfrm rot="10800000">
          <a:off x="1211600" y="0"/>
          <a:ext cx="3780602" cy="1037372"/>
        </a:xfrm>
        <a:prstGeom prst="homePlat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452"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rPr>
            <a:t>Goal – build strong systems for imperfect people</a:t>
          </a:r>
        </a:p>
      </dsp:txBody>
      <dsp:txXfrm rot="10800000">
        <a:off x="1470943" y="0"/>
        <a:ext cx="3521259" cy="1037372"/>
      </dsp:txXfrm>
    </dsp:sp>
    <dsp:sp modelId="{77928737-7CB8-4F75-B1D2-47AFF71B0493}">
      <dsp:nvSpPr>
        <dsp:cNvPr id="0" name=""/>
        <dsp:cNvSpPr/>
      </dsp:nvSpPr>
      <dsp:spPr>
        <a:xfrm>
          <a:off x="692914" y="0"/>
          <a:ext cx="1037372" cy="1037372"/>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A5EA0A-2325-4014-A766-C0ACD0254A2E}">
      <dsp:nvSpPr>
        <dsp:cNvPr id="0" name=""/>
        <dsp:cNvSpPr/>
      </dsp:nvSpPr>
      <dsp:spPr>
        <a:xfrm>
          <a:off x="1860" y="0"/>
          <a:ext cx="2894909" cy="352930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1">
          <a:noAutofit/>
        </a:bodyPr>
        <a:lstStyle/>
        <a:p>
          <a:pPr marL="0" lvl="0" indent="0" algn="l" defTabSz="711200">
            <a:lnSpc>
              <a:spcPct val="90000"/>
            </a:lnSpc>
            <a:spcBef>
              <a:spcPct val="0"/>
            </a:spcBef>
            <a:spcAft>
              <a:spcPct val="35000"/>
            </a:spcAft>
            <a:buNone/>
          </a:pPr>
          <a:r>
            <a:rPr lang="en-US" sz="1600" b="1" kern="1200" dirty="0">
              <a:effectLst>
                <a:outerShdw blurRad="38100" dist="38100" dir="2700000" algn="tl">
                  <a:srgbClr val="000000">
                    <a:alpha val="43137"/>
                  </a:srgbClr>
                </a:outerShdw>
              </a:effectLst>
            </a:rPr>
            <a:t>1. Avoid the focus on driving down the number of PSIFs</a:t>
          </a:r>
        </a:p>
        <a:p>
          <a:pPr marL="114300" lvl="1" indent="-114300" algn="l" defTabSz="622300">
            <a:lnSpc>
              <a:spcPct val="90000"/>
            </a:lnSpc>
            <a:spcBef>
              <a:spcPct val="0"/>
            </a:spcBef>
            <a:spcAft>
              <a:spcPct val="15000"/>
            </a:spcAft>
            <a:buChar char="•"/>
          </a:pPr>
          <a:r>
            <a:rPr lang="en-US" sz="1400" b="1" kern="1200" dirty="0">
              <a:effectLst>
                <a:outerShdw blurRad="38100" dist="38100" dir="2700000" algn="tl">
                  <a:srgbClr val="000000">
                    <a:alpha val="43137"/>
                  </a:srgbClr>
                </a:outerShdw>
              </a:effectLst>
            </a:rPr>
            <a:t>Use PSIF % and quantities as a leading indicator for insight but be mindful of driving reporting underground</a:t>
          </a:r>
        </a:p>
      </dsp:txBody>
      <dsp:txXfrm>
        <a:off x="1860" y="1411721"/>
        <a:ext cx="2894909" cy="1411721"/>
      </dsp:txXfrm>
    </dsp:sp>
    <dsp:sp modelId="{DBBF0D38-F97D-4F3D-B720-3FC1A72678E1}">
      <dsp:nvSpPr>
        <dsp:cNvPr id="0" name=""/>
        <dsp:cNvSpPr/>
      </dsp:nvSpPr>
      <dsp:spPr>
        <a:xfrm>
          <a:off x="861686" y="211758"/>
          <a:ext cx="1175257" cy="1175257"/>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8E1011-16BE-497C-BC62-610000453A29}">
      <dsp:nvSpPr>
        <dsp:cNvPr id="0" name=""/>
        <dsp:cNvSpPr/>
      </dsp:nvSpPr>
      <dsp:spPr>
        <a:xfrm>
          <a:off x="2983616" y="0"/>
          <a:ext cx="2894909" cy="352930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1">
          <a:noAutofit/>
        </a:bodyPr>
        <a:lstStyle/>
        <a:p>
          <a:pPr marL="0" lvl="0" indent="0" algn="l" defTabSz="711200">
            <a:lnSpc>
              <a:spcPct val="90000"/>
            </a:lnSpc>
            <a:spcBef>
              <a:spcPct val="0"/>
            </a:spcBef>
            <a:spcAft>
              <a:spcPct val="35000"/>
            </a:spcAft>
            <a:buNone/>
          </a:pPr>
          <a:r>
            <a:rPr lang="en-US" sz="1600" b="1" kern="1200" dirty="0">
              <a:effectLst>
                <a:outerShdw blurRad="38100" dist="38100" dir="2700000" algn="tl">
                  <a:srgbClr val="000000">
                    <a:alpha val="43137"/>
                  </a:srgbClr>
                </a:outerShdw>
              </a:effectLst>
            </a:rPr>
            <a:t>2. Not all PSIFs are the same</a:t>
          </a:r>
        </a:p>
        <a:p>
          <a:pPr marL="114300" lvl="1" indent="-114300" algn="l" defTabSz="622300">
            <a:lnSpc>
              <a:spcPct val="90000"/>
            </a:lnSpc>
            <a:spcBef>
              <a:spcPct val="0"/>
            </a:spcBef>
            <a:spcAft>
              <a:spcPct val="15000"/>
            </a:spcAft>
            <a:buChar char="•"/>
          </a:pPr>
          <a:r>
            <a:rPr lang="en-US" sz="1400" b="1" kern="1200" dirty="0">
              <a:effectLst>
                <a:outerShdw blurRad="38100" dist="38100" dir="2700000" algn="tl">
                  <a:srgbClr val="000000">
                    <a:alpha val="43137"/>
                  </a:srgbClr>
                </a:outerShdw>
              </a:effectLst>
            </a:rPr>
            <a:t>There are different PSIF scenarios.  Classifications help prioritize investigation response and resources.</a:t>
          </a:r>
        </a:p>
      </dsp:txBody>
      <dsp:txXfrm>
        <a:off x="2983616" y="1411721"/>
        <a:ext cx="2894909" cy="1411721"/>
      </dsp:txXfrm>
    </dsp:sp>
    <dsp:sp modelId="{51BD1FA7-66ED-4041-AFBC-9013BC622CD5}">
      <dsp:nvSpPr>
        <dsp:cNvPr id="0" name=""/>
        <dsp:cNvSpPr/>
      </dsp:nvSpPr>
      <dsp:spPr>
        <a:xfrm>
          <a:off x="3843442" y="211758"/>
          <a:ext cx="1175257" cy="1175257"/>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AD438E-0F04-4AF9-8EBF-38F51D1E7E43}">
      <dsp:nvSpPr>
        <dsp:cNvPr id="0" name=""/>
        <dsp:cNvSpPr/>
      </dsp:nvSpPr>
      <dsp:spPr>
        <a:xfrm>
          <a:off x="5965373" y="0"/>
          <a:ext cx="2894909" cy="352930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1">
          <a:noAutofit/>
        </a:bodyPr>
        <a:lstStyle/>
        <a:p>
          <a:pPr marL="0" lvl="0" indent="0" algn="l" defTabSz="711200">
            <a:lnSpc>
              <a:spcPct val="90000"/>
            </a:lnSpc>
            <a:spcBef>
              <a:spcPct val="0"/>
            </a:spcBef>
            <a:spcAft>
              <a:spcPct val="35000"/>
            </a:spcAft>
            <a:buNone/>
          </a:pPr>
          <a:r>
            <a:rPr lang="en-US" sz="1600" b="1" kern="1200" dirty="0">
              <a:effectLst>
                <a:outerShdw blurRad="38100" dist="38100" dir="2700000" algn="tl">
                  <a:srgbClr val="000000">
                    <a:alpha val="43137"/>
                  </a:srgbClr>
                </a:outerShdw>
              </a:effectLst>
            </a:rPr>
            <a:t>3. The power and value is in the controls</a:t>
          </a:r>
        </a:p>
        <a:p>
          <a:pPr marL="114300" lvl="1" indent="-114300" algn="l" defTabSz="622300">
            <a:lnSpc>
              <a:spcPct val="90000"/>
            </a:lnSpc>
            <a:spcBef>
              <a:spcPct val="0"/>
            </a:spcBef>
            <a:spcAft>
              <a:spcPct val="15000"/>
            </a:spcAft>
            <a:buChar char="•"/>
          </a:pPr>
          <a:r>
            <a:rPr lang="en-US" sz="1400" b="1" kern="1200" dirty="0">
              <a:effectLst>
                <a:outerShdw blurRad="38100" dist="38100" dir="2700000" algn="tl">
                  <a:srgbClr val="000000">
                    <a:alpha val="43137"/>
                  </a:srgbClr>
                </a:outerShdw>
              </a:effectLst>
            </a:rPr>
            <a:t>Strong controls build strong systems</a:t>
          </a:r>
        </a:p>
      </dsp:txBody>
      <dsp:txXfrm>
        <a:off x="5965373" y="1411721"/>
        <a:ext cx="2894909" cy="1411721"/>
      </dsp:txXfrm>
    </dsp:sp>
    <dsp:sp modelId="{138CE8BC-085C-491B-AEF0-E2D9414BC64E}">
      <dsp:nvSpPr>
        <dsp:cNvPr id="0" name=""/>
        <dsp:cNvSpPr/>
      </dsp:nvSpPr>
      <dsp:spPr>
        <a:xfrm>
          <a:off x="6825198" y="211758"/>
          <a:ext cx="1175257" cy="1175257"/>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D77C02-3459-4125-B0D8-B6A476A4B0BD}">
      <dsp:nvSpPr>
        <dsp:cNvPr id="0" name=""/>
        <dsp:cNvSpPr/>
      </dsp:nvSpPr>
      <dsp:spPr>
        <a:xfrm>
          <a:off x="455095" y="2969762"/>
          <a:ext cx="8153171" cy="529395"/>
        </a:xfrm>
        <a:prstGeom prst="leftRightArrow">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08E90-3722-4DAD-9606-A23210A06BAE}">
      <dsp:nvSpPr>
        <dsp:cNvPr id="0" name=""/>
        <dsp:cNvSpPr/>
      </dsp:nvSpPr>
      <dsp:spPr>
        <a:xfrm>
          <a:off x="0" y="0"/>
          <a:ext cx="9398001" cy="0"/>
        </a:xfrm>
        <a:prstGeom prst="lin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7AC5F882-22C4-4F26-AF26-A7544185F1F5}">
      <dsp:nvSpPr>
        <dsp:cNvPr id="0" name=""/>
        <dsp:cNvSpPr/>
      </dsp:nvSpPr>
      <dsp:spPr>
        <a:xfrm>
          <a:off x="0" y="0"/>
          <a:ext cx="9398001" cy="649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b="1" kern="1200" dirty="0">
              <a:effectLst/>
              <a:latin typeface="Raleway" pitchFamily="2" charset="0"/>
            </a:rPr>
            <a:t>MEASURING SUCCESS AND LEARNINGS</a:t>
          </a:r>
        </a:p>
      </dsp:txBody>
      <dsp:txXfrm>
        <a:off x="0" y="0"/>
        <a:ext cx="9398001" cy="64995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83BBE-A0B5-4274-8018-11C8DA8CBA42}">
      <dsp:nvSpPr>
        <dsp:cNvPr id="0" name=""/>
        <dsp:cNvSpPr/>
      </dsp:nvSpPr>
      <dsp:spPr>
        <a:xfrm>
          <a:off x="2492189" y="1564161"/>
          <a:ext cx="542482" cy="91440"/>
        </a:xfrm>
        <a:custGeom>
          <a:avLst/>
          <a:gdLst/>
          <a:ahLst/>
          <a:cxnLst/>
          <a:rect l="0" t="0" r="0" b="0"/>
          <a:pathLst>
            <a:path>
              <a:moveTo>
                <a:pt x="0" y="45720"/>
              </a:moveTo>
              <a:lnTo>
                <a:pt x="542482" y="45720"/>
              </a:lnTo>
            </a:path>
          </a:pathLst>
        </a:custGeom>
        <a:noFill/>
        <a:ln w="381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effectLst>
              <a:outerShdw blurRad="38100" dist="38100" dir="2700000" algn="tl">
                <a:srgbClr val="000000">
                  <a:alpha val="43137"/>
                </a:srgbClr>
              </a:outerShdw>
            </a:effectLst>
            <a:latin typeface="Aptos" panose="020B0004020202020204" pitchFamily="34" charset="0"/>
          </a:endParaRPr>
        </a:p>
      </dsp:txBody>
      <dsp:txXfrm>
        <a:off x="2749104" y="1607016"/>
        <a:ext cx="28654" cy="5730"/>
      </dsp:txXfrm>
    </dsp:sp>
    <dsp:sp modelId="{E177B75C-EEC2-4FCF-B7D1-0DF9FC2D7C41}">
      <dsp:nvSpPr>
        <dsp:cNvPr id="0" name=""/>
        <dsp:cNvSpPr/>
      </dsp:nvSpPr>
      <dsp:spPr>
        <a:xfrm>
          <a:off x="2326" y="862382"/>
          <a:ext cx="2491663" cy="149499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b="1" kern="1200" dirty="0">
              <a:effectLst>
                <a:outerShdw blurRad="38100" dist="38100" dir="2700000" algn="tl">
                  <a:srgbClr val="000000">
                    <a:alpha val="43137"/>
                  </a:srgbClr>
                </a:outerShdw>
              </a:effectLst>
              <a:latin typeface="Aptos" panose="020B0004020202020204" pitchFamily="34" charset="0"/>
            </a:rPr>
            <a:t>Establish Program with Definitions, Criteria, Responsibilities, Response Expectations</a:t>
          </a:r>
        </a:p>
      </dsp:txBody>
      <dsp:txXfrm>
        <a:off x="2326" y="862382"/>
        <a:ext cx="2491663" cy="1494998"/>
      </dsp:txXfrm>
    </dsp:sp>
    <dsp:sp modelId="{DBEED34C-E1B8-4B69-AEF3-07C604031516}">
      <dsp:nvSpPr>
        <dsp:cNvPr id="0" name=""/>
        <dsp:cNvSpPr/>
      </dsp:nvSpPr>
      <dsp:spPr>
        <a:xfrm>
          <a:off x="5556936" y="1564161"/>
          <a:ext cx="542482" cy="91440"/>
        </a:xfrm>
        <a:custGeom>
          <a:avLst/>
          <a:gdLst/>
          <a:ahLst/>
          <a:cxnLst/>
          <a:rect l="0" t="0" r="0" b="0"/>
          <a:pathLst>
            <a:path>
              <a:moveTo>
                <a:pt x="0" y="45720"/>
              </a:moveTo>
              <a:lnTo>
                <a:pt x="542482" y="45720"/>
              </a:lnTo>
            </a:path>
          </a:pathLst>
        </a:custGeom>
        <a:noFill/>
        <a:ln w="381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effectLst>
              <a:outerShdw blurRad="38100" dist="38100" dir="2700000" algn="tl">
                <a:srgbClr val="000000">
                  <a:alpha val="43137"/>
                </a:srgbClr>
              </a:outerShdw>
            </a:effectLst>
            <a:latin typeface="Aptos" panose="020B0004020202020204" pitchFamily="34" charset="0"/>
          </a:endParaRPr>
        </a:p>
      </dsp:txBody>
      <dsp:txXfrm>
        <a:off x="5813850" y="1607016"/>
        <a:ext cx="28654" cy="5730"/>
      </dsp:txXfrm>
    </dsp:sp>
    <dsp:sp modelId="{3C49C58F-037F-47A4-A126-0A0C6032EBC6}">
      <dsp:nvSpPr>
        <dsp:cNvPr id="0" name=""/>
        <dsp:cNvSpPr/>
      </dsp:nvSpPr>
      <dsp:spPr>
        <a:xfrm>
          <a:off x="3067072" y="862382"/>
          <a:ext cx="2491663" cy="1494998"/>
        </a:xfrm>
        <a:prstGeom prst="rect">
          <a:avLst/>
        </a:prstGeom>
        <a:solidFill>
          <a:schemeClr val="accent2">
            <a:hueOff val="-262826"/>
            <a:satOff val="-6809"/>
            <a:lumOff val="28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b="1" kern="1200" dirty="0">
              <a:effectLst>
                <a:outerShdw blurRad="38100" dist="38100" dir="2700000" algn="tl">
                  <a:srgbClr val="000000">
                    <a:alpha val="43137"/>
                  </a:srgbClr>
                </a:outerShdw>
              </a:effectLst>
              <a:latin typeface="Aptos" panose="020B0004020202020204" pitchFamily="34" charset="0"/>
            </a:rPr>
            <a:t>Train Leadership &amp; Employees</a:t>
          </a:r>
        </a:p>
      </dsp:txBody>
      <dsp:txXfrm>
        <a:off x="3067072" y="862382"/>
        <a:ext cx="2491663" cy="1494998"/>
      </dsp:txXfrm>
    </dsp:sp>
    <dsp:sp modelId="{FC7D9885-1DE4-433F-917A-69C6D1714346}">
      <dsp:nvSpPr>
        <dsp:cNvPr id="0" name=""/>
        <dsp:cNvSpPr/>
      </dsp:nvSpPr>
      <dsp:spPr>
        <a:xfrm>
          <a:off x="8621682" y="1564161"/>
          <a:ext cx="542482" cy="91440"/>
        </a:xfrm>
        <a:custGeom>
          <a:avLst/>
          <a:gdLst/>
          <a:ahLst/>
          <a:cxnLst/>
          <a:rect l="0" t="0" r="0" b="0"/>
          <a:pathLst>
            <a:path>
              <a:moveTo>
                <a:pt x="0" y="45720"/>
              </a:moveTo>
              <a:lnTo>
                <a:pt x="542482" y="45720"/>
              </a:lnTo>
            </a:path>
          </a:pathLst>
        </a:custGeom>
        <a:noFill/>
        <a:ln w="381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effectLst>
              <a:outerShdw blurRad="38100" dist="38100" dir="2700000" algn="tl">
                <a:srgbClr val="000000">
                  <a:alpha val="43137"/>
                </a:srgbClr>
              </a:outerShdw>
            </a:effectLst>
            <a:latin typeface="Aptos" panose="020B0004020202020204" pitchFamily="34" charset="0"/>
          </a:endParaRPr>
        </a:p>
      </dsp:txBody>
      <dsp:txXfrm>
        <a:off x="8878596" y="1607016"/>
        <a:ext cx="28654" cy="5730"/>
      </dsp:txXfrm>
    </dsp:sp>
    <dsp:sp modelId="{4E5DDBF2-6AB5-4F88-9DD5-27D73BB28EAA}">
      <dsp:nvSpPr>
        <dsp:cNvPr id="0" name=""/>
        <dsp:cNvSpPr/>
      </dsp:nvSpPr>
      <dsp:spPr>
        <a:xfrm>
          <a:off x="6131818" y="862382"/>
          <a:ext cx="2491663" cy="1494998"/>
        </a:xfrm>
        <a:prstGeom prst="rect">
          <a:avLst/>
        </a:prstGeom>
        <a:solidFill>
          <a:schemeClr val="accent2">
            <a:hueOff val="-525652"/>
            <a:satOff val="-13617"/>
            <a:lumOff val="56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b="1" kern="1200" dirty="0">
              <a:effectLst>
                <a:outerShdw blurRad="38100" dist="38100" dir="2700000" algn="tl">
                  <a:srgbClr val="000000">
                    <a:alpha val="43137"/>
                  </a:srgbClr>
                </a:outerShdw>
              </a:effectLst>
              <a:latin typeface="Aptos" panose="020B0004020202020204" pitchFamily="34" charset="0"/>
            </a:rPr>
            <a:t>Identify PSIF Incidents</a:t>
          </a:r>
        </a:p>
      </dsp:txBody>
      <dsp:txXfrm>
        <a:off x="6131818" y="862382"/>
        <a:ext cx="2491663" cy="1494998"/>
      </dsp:txXfrm>
    </dsp:sp>
    <dsp:sp modelId="{646C753D-5F85-4119-9364-F0465902338B}">
      <dsp:nvSpPr>
        <dsp:cNvPr id="0" name=""/>
        <dsp:cNvSpPr/>
      </dsp:nvSpPr>
      <dsp:spPr>
        <a:xfrm>
          <a:off x="1248157" y="2355580"/>
          <a:ext cx="9194239" cy="542482"/>
        </a:xfrm>
        <a:custGeom>
          <a:avLst/>
          <a:gdLst/>
          <a:ahLst/>
          <a:cxnLst/>
          <a:rect l="0" t="0" r="0" b="0"/>
          <a:pathLst>
            <a:path>
              <a:moveTo>
                <a:pt x="9194239" y="0"/>
              </a:moveTo>
              <a:lnTo>
                <a:pt x="9194239" y="288341"/>
              </a:lnTo>
              <a:lnTo>
                <a:pt x="0" y="288341"/>
              </a:lnTo>
              <a:lnTo>
                <a:pt x="0" y="542482"/>
              </a:lnTo>
            </a:path>
          </a:pathLst>
        </a:custGeom>
        <a:noFill/>
        <a:ln w="38100" cap="flat" cmpd="sng" algn="ctr">
          <a:solidFill>
            <a:schemeClr val="accent3">
              <a:lumMod val="7500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effectLst>
              <a:outerShdw blurRad="38100" dist="38100" dir="2700000" algn="tl">
                <a:srgbClr val="000000">
                  <a:alpha val="43137"/>
                </a:srgbClr>
              </a:outerShdw>
            </a:effectLst>
            <a:latin typeface="Aptos" panose="020B0004020202020204" pitchFamily="34" charset="0"/>
          </a:endParaRPr>
        </a:p>
      </dsp:txBody>
      <dsp:txXfrm>
        <a:off x="5614975" y="2623956"/>
        <a:ext cx="460604" cy="5730"/>
      </dsp:txXfrm>
    </dsp:sp>
    <dsp:sp modelId="{C816B9B2-7A6F-4751-BAE4-11DCE905E34D}">
      <dsp:nvSpPr>
        <dsp:cNvPr id="0" name=""/>
        <dsp:cNvSpPr/>
      </dsp:nvSpPr>
      <dsp:spPr>
        <a:xfrm>
          <a:off x="9196565" y="862382"/>
          <a:ext cx="2491663" cy="1494998"/>
        </a:xfrm>
        <a:prstGeom prst="rect">
          <a:avLst/>
        </a:prstGeom>
        <a:solidFill>
          <a:schemeClr val="accent2">
            <a:hueOff val="-788477"/>
            <a:satOff val="-20426"/>
            <a:lumOff val="848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b="1" kern="1200" dirty="0">
              <a:effectLst>
                <a:outerShdw blurRad="38100" dist="38100" dir="2700000" algn="tl">
                  <a:srgbClr val="000000">
                    <a:alpha val="43137"/>
                  </a:srgbClr>
                </a:outerShdw>
              </a:effectLst>
              <a:latin typeface="Aptos" panose="020B0004020202020204" pitchFamily="34" charset="0"/>
            </a:rPr>
            <a:t>Implement Investigation, RCA &amp; Review Process</a:t>
          </a:r>
        </a:p>
      </dsp:txBody>
      <dsp:txXfrm>
        <a:off x="9196565" y="862382"/>
        <a:ext cx="2491663" cy="1494998"/>
      </dsp:txXfrm>
    </dsp:sp>
    <dsp:sp modelId="{0399097B-3C2A-4832-A71D-E5D92C0C6C3B}">
      <dsp:nvSpPr>
        <dsp:cNvPr id="0" name=""/>
        <dsp:cNvSpPr/>
      </dsp:nvSpPr>
      <dsp:spPr>
        <a:xfrm>
          <a:off x="2492189" y="3632242"/>
          <a:ext cx="542482" cy="91440"/>
        </a:xfrm>
        <a:custGeom>
          <a:avLst/>
          <a:gdLst/>
          <a:ahLst/>
          <a:cxnLst/>
          <a:rect l="0" t="0" r="0" b="0"/>
          <a:pathLst>
            <a:path>
              <a:moveTo>
                <a:pt x="0" y="45720"/>
              </a:moveTo>
              <a:lnTo>
                <a:pt x="542482" y="45720"/>
              </a:lnTo>
            </a:path>
          </a:pathLst>
        </a:custGeom>
        <a:noFill/>
        <a:ln w="38100" cap="flat" cmpd="sng" algn="ctr">
          <a:solidFill>
            <a:schemeClr val="accent3"/>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effectLst>
              <a:outerShdw blurRad="38100" dist="38100" dir="2700000" algn="tl">
                <a:srgbClr val="000000">
                  <a:alpha val="43137"/>
                </a:srgbClr>
              </a:outerShdw>
            </a:effectLst>
            <a:latin typeface="Aptos" panose="020B0004020202020204" pitchFamily="34" charset="0"/>
          </a:endParaRPr>
        </a:p>
      </dsp:txBody>
      <dsp:txXfrm>
        <a:off x="2749104" y="3675097"/>
        <a:ext cx="28654" cy="5730"/>
      </dsp:txXfrm>
    </dsp:sp>
    <dsp:sp modelId="{E5372E63-0ECB-4B7A-9933-39594BC540F6}">
      <dsp:nvSpPr>
        <dsp:cNvPr id="0" name=""/>
        <dsp:cNvSpPr/>
      </dsp:nvSpPr>
      <dsp:spPr>
        <a:xfrm>
          <a:off x="2326" y="2930463"/>
          <a:ext cx="2491663" cy="1494998"/>
        </a:xfrm>
        <a:prstGeom prst="rect">
          <a:avLst/>
        </a:prstGeom>
        <a:solidFill>
          <a:schemeClr val="accent2">
            <a:hueOff val="-1051303"/>
            <a:satOff val="-27235"/>
            <a:lumOff val="113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b="1" kern="1200" dirty="0">
              <a:effectLst>
                <a:outerShdw blurRad="38100" dist="38100" dir="2700000" algn="tl">
                  <a:srgbClr val="000000">
                    <a:alpha val="43137"/>
                  </a:srgbClr>
                </a:outerShdw>
              </a:effectLst>
              <a:latin typeface="Aptos" panose="020B0004020202020204" pitchFamily="34" charset="0"/>
            </a:rPr>
            <a:t>Track &amp; Measure Success (Scorecard Implementation)</a:t>
          </a:r>
        </a:p>
      </dsp:txBody>
      <dsp:txXfrm>
        <a:off x="2326" y="2930463"/>
        <a:ext cx="2491663" cy="1494998"/>
      </dsp:txXfrm>
    </dsp:sp>
    <dsp:sp modelId="{D3A01F95-4219-4AE2-8B29-356B4AC386A1}">
      <dsp:nvSpPr>
        <dsp:cNvPr id="0" name=""/>
        <dsp:cNvSpPr/>
      </dsp:nvSpPr>
      <dsp:spPr>
        <a:xfrm>
          <a:off x="5556936" y="3632242"/>
          <a:ext cx="542482" cy="91440"/>
        </a:xfrm>
        <a:custGeom>
          <a:avLst/>
          <a:gdLst/>
          <a:ahLst/>
          <a:cxnLst/>
          <a:rect l="0" t="0" r="0" b="0"/>
          <a:pathLst>
            <a:path>
              <a:moveTo>
                <a:pt x="0" y="45720"/>
              </a:moveTo>
              <a:lnTo>
                <a:pt x="542482" y="45720"/>
              </a:lnTo>
            </a:path>
          </a:pathLst>
        </a:custGeom>
        <a:noFill/>
        <a:ln w="38100" cap="flat" cmpd="sng" algn="ctr">
          <a:solidFill>
            <a:schemeClr val="accent3"/>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effectLst>
              <a:outerShdw blurRad="38100" dist="38100" dir="2700000" algn="tl">
                <a:srgbClr val="000000">
                  <a:alpha val="43137"/>
                </a:srgbClr>
              </a:outerShdw>
            </a:effectLst>
            <a:latin typeface="Aptos" panose="020B0004020202020204" pitchFamily="34" charset="0"/>
          </a:endParaRPr>
        </a:p>
      </dsp:txBody>
      <dsp:txXfrm>
        <a:off x="5813850" y="3675097"/>
        <a:ext cx="28654" cy="5730"/>
      </dsp:txXfrm>
    </dsp:sp>
    <dsp:sp modelId="{25E04B9D-3A0C-4E85-9DDE-842F8B20EC80}">
      <dsp:nvSpPr>
        <dsp:cNvPr id="0" name=""/>
        <dsp:cNvSpPr/>
      </dsp:nvSpPr>
      <dsp:spPr>
        <a:xfrm>
          <a:off x="3067072" y="2930463"/>
          <a:ext cx="2491663" cy="1494998"/>
        </a:xfrm>
        <a:prstGeom prst="rect">
          <a:avLst/>
        </a:prstGeom>
        <a:solidFill>
          <a:schemeClr val="accent2">
            <a:hueOff val="-1314129"/>
            <a:satOff val="-34044"/>
            <a:lumOff val="141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b="1" kern="1200" dirty="0">
              <a:effectLst>
                <a:outerShdw blurRad="38100" dist="38100" dir="2700000" algn="tl">
                  <a:srgbClr val="000000">
                    <a:alpha val="43137"/>
                  </a:srgbClr>
                </a:outerShdw>
              </a:effectLst>
              <a:latin typeface="Aptos" panose="020B0004020202020204" pitchFamily="34" charset="0"/>
            </a:rPr>
            <a:t>Measure Corrective Action Quality &amp; Controls Strength </a:t>
          </a:r>
        </a:p>
      </dsp:txBody>
      <dsp:txXfrm>
        <a:off x="3067072" y="2930463"/>
        <a:ext cx="2491663" cy="1494998"/>
      </dsp:txXfrm>
    </dsp:sp>
    <dsp:sp modelId="{BD864FEE-F094-4BE0-8F4C-E8AC3683FF1A}">
      <dsp:nvSpPr>
        <dsp:cNvPr id="0" name=""/>
        <dsp:cNvSpPr/>
      </dsp:nvSpPr>
      <dsp:spPr>
        <a:xfrm>
          <a:off x="8621682" y="3632242"/>
          <a:ext cx="542482" cy="91440"/>
        </a:xfrm>
        <a:custGeom>
          <a:avLst/>
          <a:gdLst/>
          <a:ahLst/>
          <a:cxnLst/>
          <a:rect l="0" t="0" r="0" b="0"/>
          <a:pathLst>
            <a:path>
              <a:moveTo>
                <a:pt x="0" y="45720"/>
              </a:moveTo>
              <a:lnTo>
                <a:pt x="542482" y="45720"/>
              </a:lnTo>
            </a:path>
          </a:pathLst>
        </a:custGeom>
        <a:noFill/>
        <a:ln w="38100" cap="flat" cmpd="sng" algn="ctr">
          <a:solidFill>
            <a:schemeClr val="accent3"/>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effectLst>
              <a:outerShdw blurRad="38100" dist="38100" dir="2700000" algn="tl">
                <a:srgbClr val="000000">
                  <a:alpha val="43137"/>
                </a:srgbClr>
              </a:outerShdw>
            </a:effectLst>
            <a:latin typeface="Aptos" panose="020B0004020202020204" pitchFamily="34" charset="0"/>
          </a:endParaRPr>
        </a:p>
      </dsp:txBody>
      <dsp:txXfrm>
        <a:off x="8878596" y="3675097"/>
        <a:ext cx="28654" cy="5730"/>
      </dsp:txXfrm>
    </dsp:sp>
    <dsp:sp modelId="{C8B93618-0AA9-4C5D-A3C2-89FABB6003B1}">
      <dsp:nvSpPr>
        <dsp:cNvPr id="0" name=""/>
        <dsp:cNvSpPr/>
      </dsp:nvSpPr>
      <dsp:spPr>
        <a:xfrm>
          <a:off x="6131818" y="2930463"/>
          <a:ext cx="2491663" cy="1494998"/>
        </a:xfrm>
        <a:prstGeom prst="rect">
          <a:avLst/>
        </a:prstGeom>
        <a:solidFill>
          <a:schemeClr val="accent2">
            <a:hueOff val="-1576955"/>
            <a:satOff val="-40852"/>
            <a:lumOff val="169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b="1" kern="1200" dirty="0">
              <a:effectLst>
                <a:outerShdw blurRad="38100" dist="38100" dir="2700000" algn="tl">
                  <a:srgbClr val="000000">
                    <a:alpha val="43137"/>
                  </a:srgbClr>
                </a:outerShdw>
              </a:effectLst>
              <a:latin typeface="Aptos" panose="020B0004020202020204" pitchFamily="34" charset="0"/>
            </a:rPr>
            <a:t>Share &amp; Implement Actions Across Different Sites</a:t>
          </a:r>
        </a:p>
      </dsp:txBody>
      <dsp:txXfrm>
        <a:off x="6131818" y="2930463"/>
        <a:ext cx="2491663" cy="1494998"/>
      </dsp:txXfrm>
    </dsp:sp>
    <dsp:sp modelId="{89D65C2A-A5F8-4F5A-87B8-9DD5985CE912}">
      <dsp:nvSpPr>
        <dsp:cNvPr id="0" name=""/>
        <dsp:cNvSpPr/>
      </dsp:nvSpPr>
      <dsp:spPr>
        <a:xfrm>
          <a:off x="9196565" y="2930463"/>
          <a:ext cx="2491663" cy="1494998"/>
        </a:xfrm>
        <a:prstGeom prst="rect">
          <a:avLst/>
        </a:prstGeom>
        <a:solidFill>
          <a:schemeClr val="accent2">
            <a:hueOff val="-1839781"/>
            <a:satOff val="-47661"/>
            <a:lumOff val="198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b="1" kern="1200" dirty="0">
              <a:effectLst>
                <a:outerShdw blurRad="38100" dist="38100" dir="2700000" algn="tl">
                  <a:srgbClr val="000000">
                    <a:alpha val="43137"/>
                  </a:srgbClr>
                </a:outerShdw>
              </a:effectLst>
              <a:latin typeface="Aptos" panose="020B0004020202020204" pitchFamily="34" charset="0"/>
            </a:rPr>
            <a:t>Audit &amp; Verify PSIF Controls </a:t>
          </a:r>
        </a:p>
      </dsp:txBody>
      <dsp:txXfrm>
        <a:off x="9196565" y="2930463"/>
        <a:ext cx="2491663" cy="149499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08E90-3722-4DAD-9606-A23210A06BAE}">
      <dsp:nvSpPr>
        <dsp:cNvPr id="0" name=""/>
        <dsp:cNvSpPr/>
      </dsp:nvSpPr>
      <dsp:spPr>
        <a:xfrm>
          <a:off x="0" y="0"/>
          <a:ext cx="8350184" cy="0"/>
        </a:xfrm>
        <a:prstGeom prst="lin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7AC5F882-22C4-4F26-AF26-A7544185F1F5}">
      <dsp:nvSpPr>
        <dsp:cNvPr id="0" name=""/>
        <dsp:cNvSpPr/>
      </dsp:nvSpPr>
      <dsp:spPr>
        <a:xfrm>
          <a:off x="0" y="0"/>
          <a:ext cx="8350184" cy="649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b="1" kern="1200" dirty="0">
              <a:solidFill>
                <a:schemeClr val="bg1"/>
              </a:solidFill>
              <a:effectLst/>
              <a:latin typeface="Raleway" pitchFamily="2" charset="0"/>
            </a:rPr>
            <a:t>PSIF PROGRAM IMPLEMENTATION</a:t>
          </a:r>
        </a:p>
      </dsp:txBody>
      <dsp:txXfrm>
        <a:off x="0" y="0"/>
        <a:ext cx="8350184" cy="6499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92F1F5-D9E4-4DDA-9338-C1D7A0142CD7}">
      <dsp:nvSpPr>
        <dsp:cNvPr id="0" name=""/>
        <dsp:cNvSpPr/>
      </dsp:nvSpPr>
      <dsp:spPr>
        <a:xfrm rot="10800000">
          <a:off x="1575162" y="129"/>
          <a:ext cx="5405120" cy="854888"/>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6982" tIns="95250" rIns="17780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effectLst>
                <a:outerShdw blurRad="38100" dist="38100" dir="2700000" algn="tl">
                  <a:srgbClr val="000000">
                    <a:alpha val="43137"/>
                  </a:srgbClr>
                </a:outerShdw>
              </a:effectLst>
              <a:latin typeface="Aptos" panose="020B0004020202020204" pitchFamily="34" charset="0"/>
            </a:rPr>
            <a:t>The Purpose Behind the Journey</a:t>
          </a:r>
        </a:p>
      </dsp:txBody>
      <dsp:txXfrm rot="10800000">
        <a:off x="1788884" y="129"/>
        <a:ext cx="5191398" cy="854888"/>
      </dsp:txXfrm>
    </dsp:sp>
    <dsp:sp modelId="{F7D753CE-1334-4D97-92FB-27742229473F}">
      <dsp:nvSpPr>
        <dsp:cNvPr id="0" name=""/>
        <dsp:cNvSpPr/>
      </dsp:nvSpPr>
      <dsp:spPr>
        <a:xfrm>
          <a:off x="1147717" y="129"/>
          <a:ext cx="854888" cy="854888"/>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3C267C-353C-4088-94F3-42F2A50EBD08}">
      <dsp:nvSpPr>
        <dsp:cNvPr id="0" name=""/>
        <dsp:cNvSpPr/>
      </dsp:nvSpPr>
      <dsp:spPr>
        <a:xfrm rot="10800000">
          <a:off x="1575162" y="1110208"/>
          <a:ext cx="5405120" cy="854888"/>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6982" tIns="95250" rIns="17780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effectLst>
                <a:outerShdw blurRad="38100" dist="38100" dir="2700000" algn="tl">
                  <a:srgbClr val="000000">
                    <a:alpha val="43137"/>
                  </a:srgbClr>
                </a:outerShdw>
              </a:effectLst>
              <a:latin typeface="Aptos" panose="020B0004020202020204" pitchFamily="34" charset="0"/>
            </a:rPr>
            <a:t>Recognizing &amp; Classifying PSIFs</a:t>
          </a:r>
        </a:p>
      </dsp:txBody>
      <dsp:txXfrm rot="10800000">
        <a:off x="1788884" y="1110208"/>
        <a:ext cx="5191398" cy="854888"/>
      </dsp:txXfrm>
    </dsp:sp>
    <dsp:sp modelId="{5BEFAEE9-E0B6-43D7-8236-E40C3DE817E1}">
      <dsp:nvSpPr>
        <dsp:cNvPr id="0" name=""/>
        <dsp:cNvSpPr/>
      </dsp:nvSpPr>
      <dsp:spPr>
        <a:xfrm>
          <a:off x="1147717" y="1110208"/>
          <a:ext cx="854888" cy="854888"/>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ABE7E7-08F2-4E89-8216-7BE694F8F4C0}">
      <dsp:nvSpPr>
        <dsp:cNvPr id="0" name=""/>
        <dsp:cNvSpPr/>
      </dsp:nvSpPr>
      <dsp:spPr>
        <a:xfrm rot="10800000">
          <a:off x="1575162" y="2220288"/>
          <a:ext cx="5405120" cy="854888"/>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6982" tIns="95250" rIns="17780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effectLst>
                <a:outerShdw blurRad="38100" dist="38100" dir="2700000" algn="tl">
                  <a:srgbClr val="000000">
                    <a:alpha val="43137"/>
                  </a:srgbClr>
                </a:outerShdw>
              </a:effectLst>
              <a:latin typeface="Aptos" panose="020B0004020202020204" pitchFamily="34" charset="0"/>
            </a:rPr>
            <a:t>Strengthening Risk Controls</a:t>
          </a:r>
        </a:p>
      </dsp:txBody>
      <dsp:txXfrm rot="10800000">
        <a:off x="1788884" y="2220288"/>
        <a:ext cx="5191398" cy="854888"/>
      </dsp:txXfrm>
    </dsp:sp>
    <dsp:sp modelId="{26065FD6-A1D8-4174-8964-CA09A4F1AF44}">
      <dsp:nvSpPr>
        <dsp:cNvPr id="0" name=""/>
        <dsp:cNvSpPr/>
      </dsp:nvSpPr>
      <dsp:spPr>
        <a:xfrm>
          <a:off x="1147717" y="2220288"/>
          <a:ext cx="854888" cy="854888"/>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03ED2B-289F-4177-A812-FCF311C19A50}">
      <dsp:nvSpPr>
        <dsp:cNvPr id="0" name=""/>
        <dsp:cNvSpPr/>
      </dsp:nvSpPr>
      <dsp:spPr>
        <a:xfrm rot="10800000">
          <a:off x="1575162" y="3330367"/>
          <a:ext cx="5405120" cy="854888"/>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6982" tIns="95250" rIns="17780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effectLst>
                <a:outerShdw blurRad="38100" dist="38100" dir="2700000" algn="tl">
                  <a:srgbClr val="000000">
                    <a:alpha val="43137"/>
                  </a:srgbClr>
                </a:outerShdw>
              </a:effectLst>
              <a:latin typeface="Aptos" panose="020B0004020202020204" pitchFamily="34" charset="0"/>
            </a:rPr>
            <a:t>Measuring Success &amp; Learnings</a:t>
          </a:r>
        </a:p>
      </dsp:txBody>
      <dsp:txXfrm rot="10800000">
        <a:off x="1788884" y="3330367"/>
        <a:ext cx="5191398" cy="854888"/>
      </dsp:txXfrm>
    </dsp:sp>
    <dsp:sp modelId="{6C17FE5B-A612-463A-8FD2-6D6F5560F1C6}">
      <dsp:nvSpPr>
        <dsp:cNvPr id="0" name=""/>
        <dsp:cNvSpPr/>
      </dsp:nvSpPr>
      <dsp:spPr>
        <a:xfrm>
          <a:off x="1147717" y="3330367"/>
          <a:ext cx="854888" cy="854888"/>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E46BB2-DF84-40B5-B6D5-325C039594EA}">
      <dsp:nvSpPr>
        <dsp:cNvPr id="0" name=""/>
        <dsp:cNvSpPr/>
      </dsp:nvSpPr>
      <dsp:spPr>
        <a:xfrm rot="10800000">
          <a:off x="1575162" y="4440446"/>
          <a:ext cx="5405120" cy="854888"/>
        </a:xfrm>
        <a:prstGeom prst="homePlat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6982" tIns="95250" rIns="17780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effectLst>
                <a:outerShdw blurRad="38100" dist="38100" dir="2700000" algn="tl">
                  <a:srgbClr val="000000">
                    <a:alpha val="43137"/>
                  </a:srgbClr>
                </a:outerShdw>
              </a:effectLst>
              <a:latin typeface="Aptos" panose="020B0004020202020204" pitchFamily="34" charset="0"/>
            </a:rPr>
            <a:t>Implementation Roadmap</a:t>
          </a:r>
        </a:p>
      </dsp:txBody>
      <dsp:txXfrm rot="10800000">
        <a:off x="1788884" y="4440446"/>
        <a:ext cx="5191398" cy="854888"/>
      </dsp:txXfrm>
    </dsp:sp>
    <dsp:sp modelId="{3116C179-2868-4C6B-A739-A41D05B0B43F}">
      <dsp:nvSpPr>
        <dsp:cNvPr id="0" name=""/>
        <dsp:cNvSpPr/>
      </dsp:nvSpPr>
      <dsp:spPr>
        <a:xfrm>
          <a:off x="1147717" y="4440446"/>
          <a:ext cx="854888" cy="854888"/>
        </a:xfrm>
        <a:prstGeom prst="ellipse">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08E90-3722-4DAD-9606-A23210A06BAE}">
      <dsp:nvSpPr>
        <dsp:cNvPr id="0" name=""/>
        <dsp:cNvSpPr/>
      </dsp:nvSpPr>
      <dsp:spPr>
        <a:xfrm>
          <a:off x="0" y="0"/>
          <a:ext cx="9398001" cy="0"/>
        </a:xfrm>
        <a:prstGeom prst="lin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7AC5F882-22C4-4F26-AF26-A7544185F1F5}">
      <dsp:nvSpPr>
        <dsp:cNvPr id="0" name=""/>
        <dsp:cNvSpPr/>
      </dsp:nvSpPr>
      <dsp:spPr>
        <a:xfrm>
          <a:off x="0" y="0"/>
          <a:ext cx="9398001" cy="649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b="1" kern="1200" dirty="0">
              <a:effectLst/>
              <a:latin typeface="Raleway" pitchFamily="2" charset="0"/>
            </a:rPr>
            <a:t>THE PURPOSE BEHIND THE JOURNEY</a:t>
          </a:r>
        </a:p>
      </dsp:txBody>
      <dsp:txXfrm>
        <a:off x="0" y="0"/>
        <a:ext cx="9398001" cy="6499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08E90-3722-4DAD-9606-A23210A06BAE}">
      <dsp:nvSpPr>
        <dsp:cNvPr id="0" name=""/>
        <dsp:cNvSpPr/>
      </dsp:nvSpPr>
      <dsp:spPr>
        <a:xfrm>
          <a:off x="0" y="0"/>
          <a:ext cx="9398001" cy="0"/>
        </a:xfrm>
        <a:prstGeom prst="lin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7AC5F882-22C4-4F26-AF26-A7544185F1F5}">
      <dsp:nvSpPr>
        <dsp:cNvPr id="0" name=""/>
        <dsp:cNvSpPr/>
      </dsp:nvSpPr>
      <dsp:spPr>
        <a:xfrm>
          <a:off x="0" y="0"/>
          <a:ext cx="9398001" cy="649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b="1" kern="1200" dirty="0">
              <a:solidFill>
                <a:schemeClr val="tx1"/>
              </a:solidFill>
              <a:effectLst/>
              <a:latin typeface="Raleway" pitchFamily="2" charset="0"/>
            </a:rPr>
            <a:t>THE PURPOSE BEHIND THE JOURNEY</a:t>
          </a:r>
        </a:p>
      </dsp:txBody>
      <dsp:txXfrm>
        <a:off x="0" y="0"/>
        <a:ext cx="9398001" cy="6499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C4818-3C03-4D5C-9F0F-B579A2F2BDBE}">
      <dsp:nvSpPr>
        <dsp:cNvPr id="0" name=""/>
        <dsp:cNvSpPr/>
      </dsp:nvSpPr>
      <dsp:spPr>
        <a:xfrm>
          <a:off x="-6967673" y="-1065218"/>
          <a:ext cx="8292170" cy="8292170"/>
        </a:xfrm>
        <a:prstGeom prst="blockArc">
          <a:avLst>
            <a:gd name="adj1" fmla="val 18900000"/>
            <a:gd name="adj2" fmla="val 2700000"/>
            <a:gd name="adj3" fmla="val 260"/>
          </a:avLst>
        </a:pr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F3A04D2-57F2-41B3-B203-82DB5DCD7E04}">
      <dsp:nvSpPr>
        <dsp:cNvPr id="0" name=""/>
        <dsp:cNvSpPr/>
      </dsp:nvSpPr>
      <dsp:spPr>
        <a:xfrm>
          <a:off x="692989" y="473714"/>
          <a:ext cx="6181467" cy="947921"/>
        </a:xfrm>
        <a:prstGeom prst="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52412"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bg1"/>
              </a:solidFill>
              <a:effectLst>
                <a:outerShdw blurRad="38100" dist="38100" dir="2700000" algn="tl">
                  <a:srgbClr val="000000">
                    <a:alpha val="43137"/>
                  </a:srgbClr>
                </a:outerShdw>
              </a:effectLst>
              <a:latin typeface="Aptos" panose="020B0004020202020204" pitchFamily="34" charset="0"/>
            </a:rPr>
            <a:t>Traditional metrics (TRIR, LTIR) don’t always reflect true risk</a:t>
          </a:r>
        </a:p>
      </dsp:txBody>
      <dsp:txXfrm>
        <a:off x="692989" y="473714"/>
        <a:ext cx="6181467" cy="947921"/>
      </dsp:txXfrm>
    </dsp:sp>
    <dsp:sp modelId="{A0F28529-7083-4F09-AE2B-A6D44F2813A4}">
      <dsp:nvSpPr>
        <dsp:cNvPr id="0" name=""/>
        <dsp:cNvSpPr/>
      </dsp:nvSpPr>
      <dsp:spPr>
        <a:xfrm>
          <a:off x="100539" y="355223"/>
          <a:ext cx="1184901" cy="1184901"/>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86C8A8EC-AA2E-4CBC-9061-2171BE0E686C}">
      <dsp:nvSpPr>
        <dsp:cNvPr id="0" name=""/>
        <dsp:cNvSpPr/>
      </dsp:nvSpPr>
      <dsp:spPr>
        <a:xfrm>
          <a:off x="1236454" y="1895842"/>
          <a:ext cx="5638002" cy="947921"/>
        </a:xfrm>
        <a:prstGeom prst="rect">
          <a:avLst/>
        </a:prstGeom>
        <a:solidFill>
          <a:schemeClr val="accent4">
            <a:hueOff val="-50807"/>
            <a:satOff val="-13659"/>
            <a:lumOff val="1875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52412"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bg1"/>
              </a:solidFill>
              <a:effectLst>
                <a:outerShdw blurRad="38100" dist="38100" dir="2700000" algn="tl">
                  <a:srgbClr val="000000">
                    <a:alpha val="43137"/>
                  </a:srgbClr>
                </a:outerShdw>
              </a:effectLst>
              <a:latin typeface="Aptos" panose="020B0004020202020204" pitchFamily="34" charset="0"/>
            </a:rPr>
            <a:t>Many incidents with no injury could have resulted in life-altering harm</a:t>
          </a:r>
        </a:p>
      </dsp:txBody>
      <dsp:txXfrm>
        <a:off x="1236454" y="1895842"/>
        <a:ext cx="5638002" cy="947921"/>
      </dsp:txXfrm>
    </dsp:sp>
    <dsp:sp modelId="{84C6856D-58A6-4C21-9992-FF6D94BE8FD8}">
      <dsp:nvSpPr>
        <dsp:cNvPr id="0" name=""/>
        <dsp:cNvSpPr/>
      </dsp:nvSpPr>
      <dsp:spPr>
        <a:xfrm>
          <a:off x="644004" y="1777352"/>
          <a:ext cx="1184901" cy="1184901"/>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B29809EA-C39D-4D92-B5F3-E6A691E468F7}">
      <dsp:nvSpPr>
        <dsp:cNvPr id="0" name=""/>
        <dsp:cNvSpPr/>
      </dsp:nvSpPr>
      <dsp:spPr>
        <a:xfrm>
          <a:off x="1236454" y="3317970"/>
          <a:ext cx="5638002" cy="947921"/>
        </a:xfrm>
        <a:prstGeom prst="rect">
          <a:avLst/>
        </a:prstGeom>
        <a:solidFill>
          <a:schemeClr val="accent4">
            <a:hueOff val="-101614"/>
            <a:satOff val="-27319"/>
            <a:lumOff val="3751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52412"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bg1"/>
              </a:solidFill>
              <a:effectLst>
                <a:outerShdw blurRad="38100" dist="38100" dir="2700000" algn="tl">
                  <a:srgbClr val="000000">
                    <a:alpha val="43137"/>
                  </a:srgbClr>
                </a:outerShdw>
              </a:effectLst>
              <a:latin typeface="Aptos" panose="020B0004020202020204" pitchFamily="34" charset="0"/>
            </a:rPr>
            <a:t>PSIF (Potential Serious Injury or Fatality): captures incidents with serious potential</a:t>
          </a:r>
        </a:p>
      </dsp:txBody>
      <dsp:txXfrm>
        <a:off x="1236454" y="3317970"/>
        <a:ext cx="5638002" cy="947921"/>
      </dsp:txXfrm>
    </dsp:sp>
    <dsp:sp modelId="{2E0609C3-F2C4-41BB-9D72-ADA2A8066F0E}">
      <dsp:nvSpPr>
        <dsp:cNvPr id="0" name=""/>
        <dsp:cNvSpPr/>
      </dsp:nvSpPr>
      <dsp:spPr>
        <a:xfrm>
          <a:off x="644004" y="3199480"/>
          <a:ext cx="1184901" cy="1184901"/>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96E3D235-10C8-44EF-9A24-5AFC21E34AB3}">
      <dsp:nvSpPr>
        <dsp:cNvPr id="0" name=""/>
        <dsp:cNvSpPr/>
      </dsp:nvSpPr>
      <dsp:spPr>
        <a:xfrm>
          <a:off x="692989" y="4740098"/>
          <a:ext cx="6181467" cy="947921"/>
        </a:xfrm>
        <a:prstGeom prst="rect">
          <a:avLst/>
        </a:prstGeom>
        <a:solidFill>
          <a:schemeClr val="accent4">
            <a:hueOff val="-152422"/>
            <a:satOff val="-40978"/>
            <a:lumOff val="5627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52412"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bg1"/>
              </a:solidFill>
              <a:effectLst>
                <a:outerShdw blurRad="38100" dist="38100" dir="2700000" algn="tl">
                  <a:srgbClr val="000000">
                    <a:alpha val="43137"/>
                  </a:srgbClr>
                </a:outerShdw>
              </a:effectLst>
              <a:latin typeface="Aptos" panose="020B0004020202020204" pitchFamily="34" charset="0"/>
            </a:rPr>
            <a:t>Shifting from counting recordables to preventing what matters most</a:t>
          </a:r>
        </a:p>
      </dsp:txBody>
      <dsp:txXfrm>
        <a:off x="692989" y="4740098"/>
        <a:ext cx="6181467" cy="947921"/>
      </dsp:txXfrm>
    </dsp:sp>
    <dsp:sp modelId="{CF1007A0-BDEF-4BDE-8A84-BF6B7CE3D799}">
      <dsp:nvSpPr>
        <dsp:cNvPr id="0" name=""/>
        <dsp:cNvSpPr/>
      </dsp:nvSpPr>
      <dsp:spPr>
        <a:xfrm>
          <a:off x="100539" y="4621608"/>
          <a:ext cx="1184901" cy="1184901"/>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114D0E-6748-43FE-834C-AA4299EF0426}">
      <dsp:nvSpPr>
        <dsp:cNvPr id="0" name=""/>
        <dsp:cNvSpPr/>
      </dsp:nvSpPr>
      <dsp:spPr>
        <a:xfrm>
          <a:off x="0" y="1693481"/>
          <a:ext cx="11864077" cy="2257974"/>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072A0F-BFD7-4F68-9C12-18CE61322740}">
      <dsp:nvSpPr>
        <dsp:cNvPr id="0" name=""/>
        <dsp:cNvSpPr/>
      </dsp:nvSpPr>
      <dsp:spPr>
        <a:xfrm>
          <a:off x="2747" y="0"/>
          <a:ext cx="1223179" cy="2257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US" sz="1400" b="1" kern="1200">
              <a:solidFill>
                <a:schemeClr val="bg1"/>
              </a:solidFill>
              <a:effectLst>
                <a:outerShdw blurRad="38100" dist="38100" dir="2700000" algn="tl">
                  <a:srgbClr val="000000">
                    <a:alpha val="43137"/>
                  </a:srgbClr>
                </a:outerShdw>
              </a:effectLst>
              <a:latin typeface="Aptos" panose="020B0004020202020204" pitchFamily="34" charset="0"/>
            </a:rPr>
            <a:t>2000</a:t>
          </a:r>
        </a:p>
        <a:p>
          <a:pPr marL="0" lvl="0" indent="0" algn="ctr" defTabSz="622300">
            <a:lnSpc>
              <a:spcPct val="90000"/>
            </a:lnSpc>
            <a:spcBef>
              <a:spcPct val="0"/>
            </a:spcBef>
            <a:spcAft>
              <a:spcPct val="35000"/>
            </a:spcAft>
            <a:buNone/>
          </a:pPr>
          <a:r>
            <a:rPr lang="en-US" sz="1400" b="1" kern="1200">
              <a:solidFill>
                <a:schemeClr val="bg1"/>
              </a:solidFill>
              <a:effectLst>
                <a:outerShdw blurRad="38100" dist="38100" dir="2700000" algn="tl">
                  <a:srgbClr val="000000">
                    <a:alpha val="43137"/>
                  </a:srgbClr>
                </a:outerShdw>
              </a:effectLst>
              <a:latin typeface="Aptos" panose="020B0004020202020204" pitchFamily="34" charset="0"/>
            </a:rPr>
            <a:t>OSHA Compliance</a:t>
          </a:r>
          <a:endParaRPr lang="en-US" sz="1400" b="1" kern="1200" dirty="0">
            <a:solidFill>
              <a:schemeClr val="bg1"/>
            </a:solidFill>
            <a:effectLst>
              <a:outerShdw blurRad="38100" dist="38100" dir="2700000" algn="tl">
                <a:srgbClr val="000000">
                  <a:alpha val="43137"/>
                </a:srgbClr>
              </a:outerShdw>
            </a:effectLst>
            <a:latin typeface="Aptos" panose="020B0004020202020204" pitchFamily="34" charset="0"/>
          </a:endParaRPr>
        </a:p>
      </dsp:txBody>
      <dsp:txXfrm>
        <a:off x="2747" y="0"/>
        <a:ext cx="1223179" cy="2257974"/>
      </dsp:txXfrm>
    </dsp:sp>
    <dsp:sp modelId="{8E417653-329C-4F31-A254-8111F0A119A1}">
      <dsp:nvSpPr>
        <dsp:cNvPr id="0" name=""/>
        <dsp:cNvSpPr/>
      </dsp:nvSpPr>
      <dsp:spPr>
        <a:xfrm>
          <a:off x="332090" y="2540221"/>
          <a:ext cx="564493" cy="564493"/>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60CBEC-E8A7-4DA0-B896-6DF095F40F5C}">
      <dsp:nvSpPr>
        <dsp:cNvPr id="0" name=""/>
        <dsp:cNvSpPr/>
      </dsp:nvSpPr>
      <dsp:spPr>
        <a:xfrm>
          <a:off x="1271677" y="3386962"/>
          <a:ext cx="915005" cy="2257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b="1" kern="1200">
              <a:solidFill>
                <a:schemeClr val="bg1"/>
              </a:solidFill>
              <a:effectLst>
                <a:outerShdw blurRad="38100" dist="38100" dir="2700000" algn="tl">
                  <a:srgbClr val="000000">
                    <a:alpha val="43137"/>
                  </a:srgbClr>
                </a:outerShdw>
              </a:effectLst>
              <a:latin typeface="Aptos" panose="020B0004020202020204" pitchFamily="34" charset="0"/>
            </a:rPr>
            <a:t>2005</a:t>
          </a:r>
        </a:p>
        <a:p>
          <a:pPr marL="0" lvl="0" indent="0" algn="ctr" defTabSz="622300">
            <a:lnSpc>
              <a:spcPct val="90000"/>
            </a:lnSpc>
            <a:spcBef>
              <a:spcPct val="0"/>
            </a:spcBef>
            <a:spcAft>
              <a:spcPct val="35000"/>
            </a:spcAft>
            <a:buNone/>
          </a:pPr>
          <a:r>
            <a:rPr lang="en-US" sz="1400" b="1" kern="1200">
              <a:solidFill>
                <a:schemeClr val="bg1"/>
              </a:solidFill>
              <a:effectLst>
                <a:outerShdw blurRad="38100" dist="38100" dir="2700000" algn="tl">
                  <a:srgbClr val="000000">
                    <a:alpha val="43137"/>
                  </a:srgbClr>
                </a:outerShdw>
              </a:effectLst>
              <a:latin typeface="Aptos" panose="020B0004020202020204" pitchFamily="34" charset="0"/>
            </a:rPr>
            <a:t>Safety Program in Place + Cardinal Safety Rules </a:t>
          </a:r>
          <a:endParaRPr lang="en-US" sz="1400" b="1" kern="1200" dirty="0">
            <a:solidFill>
              <a:schemeClr val="bg1"/>
            </a:solidFill>
            <a:effectLst>
              <a:outerShdw blurRad="38100" dist="38100" dir="2700000" algn="tl">
                <a:srgbClr val="000000">
                  <a:alpha val="43137"/>
                </a:srgbClr>
              </a:outerShdw>
            </a:effectLst>
            <a:latin typeface="Aptos" panose="020B0004020202020204" pitchFamily="34" charset="0"/>
          </a:endParaRPr>
        </a:p>
      </dsp:txBody>
      <dsp:txXfrm>
        <a:off x="1271677" y="3386962"/>
        <a:ext cx="915005" cy="2257974"/>
      </dsp:txXfrm>
    </dsp:sp>
    <dsp:sp modelId="{76DE77C0-CD59-4AC1-AF76-AE90CCF59D43}">
      <dsp:nvSpPr>
        <dsp:cNvPr id="0" name=""/>
        <dsp:cNvSpPr/>
      </dsp:nvSpPr>
      <dsp:spPr>
        <a:xfrm>
          <a:off x="1446932" y="2540221"/>
          <a:ext cx="564493" cy="564493"/>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54E3FE-515D-40A5-ADAD-18193701517E}">
      <dsp:nvSpPr>
        <dsp:cNvPr id="0" name=""/>
        <dsp:cNvSpPr/>
      </dsp:nvSpPr>
      <dsp:spPr>
        <a:xfrm>
          <a:off x="2232432" y="0"/>
          <a:ext cx="1281419" cy="2257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US" sz="1400" b="1" kern="1200">
              <a:solidFill>
                <a:schemeClr val="bg1"/>
              </a:solidFill>
              <a:effectLst>
                <a:outerShdw blurRad="38100" dist="38100" dir="2700000" algn="tl">
                  <a:srgbClr val="000000">
                    <a:alpha val="43137"/>
                  </a:srgbClr>
                </a:outerShdw>
              </a:effectLst>
              <a:latin typeface="Aptos" panose="020B0004020202020204" pitchFamily="34" charset="0"/>
            </a:rPr>
            <a:t>2014</a:t>
          </a:r>
        </a:p>
        <a:p>
          <a:pPr marL="0" lvl="0" indent="0" algn="ctr" defTabSz="622300">
            <a:lnSpc>
              <a:spcPct val="90000"/>
            </a:lnSpc>
            <a:spcBef>
              <a:spcPct val="0"/>
            </a:spcBef>
            <a:spcAft>
              <a:spcPct val="35000"/>
            </a:spcAft>
            <a:buNone/>
          </a:pPr>
          <a:r>
            <a:rPr lang="en-US" sz="1400" b="1" kern="1200">
              <a:solidFill>
                <a:schemeClr val="bg1"/>
              </a:solidFill>
              <a:effectLst>
                <a:outerShdw blurRad="38100" dist="38100" dir="2700000" algn="tl">
                  <a:srgbClr val="000000">
                    <a:alpha val="43137"/>
                  </a:srgbClr>
                </a:outerShdw>
              </a:effectLst>
              <a:latin typeface="Aptos" panose="020B0004020202020204" pitchFamily="34" charset="0"/>
            </a:rPr>
            <a:t>Employee Engagement</a:t>
          </a:r>
          <a:endParaRPr lang="en-US" sz="1400" b="1" kern="1200" dirty="0">
            <a:solidFill>
              <a:schemeClr val="bg1"/>
            </a:solidFill>
            <a:effectLst>
              <a:outerShdw blurRad="38100" dist="38100" dir="2700000" algn="tl">
                <a:srgbClr val="000000">
                  <a:alpha val="43137"/>
                </a:srgbClr>
              </a:outerShdw>
            </a:effectLst>
            <a:latin typeface="Aptos" panose="020B0004020202020204" pitchFamily="34" charset="0"/>
          </a:endParaRPr>
        </a:p>
      </dsp:txBody>
      <dsp:txXfrm>
        <a:off x="2232432" y="0"/>
        <a:ext cx="1281419" cy="2257974"/>
      </dsp:txXfrm>
    </dsp:sp>
    <dsp:sp modelId="{7A8FE470-A6A8-491B-9A88-D487F12B5089}">
      <dsp:nvSpPr>
        <dsp:cNvPr id="0" name=""/>
        <dsp:cNvSpPr/>
      </dsp:nvSpPr>
      <dsp:spPr>
        <a:xfrm>
          <a:off x="2590895" y="2540221"/>
          <a:ext cx="564493" cy="564493"/>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56D0FB-A854-4DEC-85AA-345EE689D096}">
      <dsp:nvSpPr>
        <dsp:cNvPr id="0" name=""/>
        <dsp:cNvSpPr/>
      </dsp:nvSpPr>
      <dsp:spPr>
        <a:xfrm>
          <a:off x="3559602" y="3386962"/>
          <a:ext cx="1211375" cy="2257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b="1" kern="1200">
              <a:solidFill>
                <a:schemeClr val="bg1"/>
              </a:solidFill>
              <a:effectLst>
                <a:outerShdw blurRad="38100" dist="38100" dir="2700000" algn="tl">
                  <a:srgbClr val="000000">
                    <a:alpha val="43137"/>
                  </a:srgbClr>
                </a:outerShdw>
              </a:effectLst>
              <a:latin typeface="Aptos" panose="020B0004020202020204" pitchFamily="34" charset="0"/>
            </a:rPr>
            <a:t>2016</a:t>
          </a:r>
        </a:p>
        <a:p>
          <a:pPr marL="0" lvl="0" indent="0" algn="ctr" defTabSz="622300">
            <a:lnSpc>
              <a:spcPct val="90000"/>
            </a:lnSpc>
            <a:spcBef>
              <a:spcPct val="0"/>
            </a:spcBef>
            <a:spcAft>
              <a:spcPct val="35000"/>
            </a:spcAft>
            <a:buNone/>
          </a:pPr>
          <a:r>
            <a:rPr lang="en-US" sz="1400" b="1" kern="1200">
              <a:solidFill>
                <a:schemeClr val="bg1"/>
              </a:solidFill>
              <a:effectLst>
                <a:outerShdw blurRad="38100" dist="38100" dir="2700000" algn="tl">
                  <a:srgbClr val="000000">
                    <a:alpha val="43137"/>
                  </a:srgbClr>
                </a:outerShdw>
              </a:effectLst>
              <a:latin typeface="Aptos" panose="020B0004020202020204" pitchFamily="34" charset="0"/>
            </a:rPr>
            <a:t>Risk Assessment</a:t>
          </a:r>
          <a:endParaRPr lang="en-US" sz="1400" b="1" kern="1200" dirty="0">
            <a:solidFill>
              <a:schemeClr val="bg1"/>
            </a:solidFill>
            <a:effectLst>
              <a:outerShdw blurRad="38100" dist="38100" dir="2700000" algn="tl">
                <a:srgbClr val="000000">
                  <a:alpha val="43137"/>
                </a:srgbClr>
              </a:outerShdw>
            </a:effectLst>
            <a:latin typeface="Aptos" panose="020B0004020202020204" pitchFamily="34" charset="0"/>
          </a:endParaRPr>
        </a:p>
      </dsp:txBody>
      <dsp:txXfrm>
        <a:off x="3559602" y="3386962"/>
        <a:ext cx="1211375" cy="2257974"/>
      </dsp:txXfrm>
    </dsp:sp>
    <dsp:sp modelId="{23E4FF85-0460-4B8D-948E-36F4678C4A81}">
      <dsp:nvSpPr>
        <dsp:cNvPr id="0" name=""/>
        <dsp:cNvSpPr/>
      </dsp:nvSpPr>
      <dsp:spPr>
        <a:xfrm>
          <a:off x="3883043" y="2540221"/>
          <a:ext cx="564493" cy="564493"/>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C16BF2-A3FE-4BA4-BD8D-F87BA2882D3A}">
      <dsp:nvSpPr>
        <dsp:cNvPr id="0" name=""/>
        <dsp:cNvSpPr/>
      </dsp:nvSpPr>
      <dsp:spPr>
        <a:xfrm>
          <a:off x="4816728" y="0"/>
          <a:ext cx="915005" cy="2257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US" sz="1400" b="1" kern="1200">
              <a:solidFill>
                <a:schemeClr val="bg1"/>
              </a:solidFill>
              <a:effectLst>
                <a:outerShdw blurRad="38100" dist="38100" dir="2700000" algn="tl">
                  <a:srgbClr val="000000">
                    <a:alpha val="43137"/>
                  </a:srgbClr>
                </a:outerShdw>
              </a:effectLst>
              <a:latin typeface="Aptos" panose="020B0004020202020204" pitchFamily="34" charset="0"/>
            </a:rPr>
            <a:t>2018</a:t>
          </a:r>
        </a:p>
        <a:p>
          <a:pPr marL="0" lvl="0" indent="0" algn="ctr" defTabSz="622300">
            <a:lnSpc>
              <a:spcPct val="90000"/>
            </a:lnSpc>
            <a:spcBef>
              <a:spcPct val="0"/>
            </a:spcBef>
            <a:spcAft>
              <a:spcPct val="35000"/>
            </a:spcAft>
            <a:buNone/>
          </a:pPr>
          <a:r>
            <a:rPr lang="en-US" sz="1400" b="1" kern="1200">
              <a:solidFill>
                <a:schemeClr val="bg1"/>
              </a:solidFill>
              <a:effectLst>
                <a:outerShdw blurRad="38100" dist="38100" dir="2700000" algn="tl">
                  <a:srgbClr val="000000">
                    <a:alpha val="43137"/>
                  </a:srgbClr>
                </a:outerShdw>
              </a:effectLst>
              <a:latin typeface="Aptos" panose="020B0004020202020204" pitchFamily="34" charset="0"/>
            </a:rPr>
            <a:t>Human Factors</a:t>
          </a:r>
          <a:endParaRPr lang="en-US" sz="1400" b="1" kern="1200" dirty="0">
            <a:solidFill>
              <a:schemeClr val="bg1"/>
            </a:solidFill>
            <a:effectLst>
              <a:outerShdw blurRad="38100" dist="38100" dir="2700000" algn="tl">
                <a:srgbClr val="000000">
                  <a:alpha val="43137"/>
                </a:srgbClr>
              </a:outerShdw>
            </a:effectLst>
            <a:latin typeface="Aptos" panose="020B0004020202020204" pitchFamily="34" charset="0"/>
          </a:endParaRPr>
        </a:p>
      </dsp:txBody>
      <dsp:txXfrm>
        <a:off x="4816728" y="0"/>
        <a:ext cx="915005" cy="2257974"/>
      </dsp:txXfrm>
    </dsp:sp>
    <dsp:sp modelId="{E5586DD2-563E-4B63-AB6F-2781E9A65EA6}">
      <dsp:nvSpPr>
        <dsp:cNvPr id="0" name=""/>
        <dsp:cNvSpPr/>
      </dsp:nvSpPr>
      <dsp:spPr>
        <a:xfrm>
          <a:off x="4991983" y="2540221"/>
          <a:ext cx="564493" cy="564493"/>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059F67-DC60-4A9C-9760-D19276F3ABAC}">
      <dsp:nvSpPr>
        <dsp:cNvPr id="0" name=""/>
        <dsp:cNvSpPr/>
      </dsp:nvSpPr>
      <dsp:spPr>
        <a:xfrm>
          <a:off x="5777483" y="3386962"/>
          <a:ext cx="1177703" cy="2257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effectLst>
                <a:outerShdw blurRad="38100" dist="38100" dir="2700000" algn="tl">
                  <a:srgbClr val="000000">
                    <a:alpha val="43137"/>
                  </a:srgbClr>
                </a:outerShdw>
              </a:effectLst>
              <a:latin typeface="Aptos" panose="020B0004020202020204" pitchFamily="34" charset="0"/>
            </a:rPr>
            <a:t>2019</a:t>
          </a:r>
        </a:p>
        <a:p>
          <a:pPr marL="0" lvl="0" indent="0" algn="ctr" defTabSz="622300">
            <a:lnSpc>
              <a:spcPct val="90000"/>
            </a:lnSpc>
            <a:spcBef>
              <a:spcPct val="0"/>
            </a:spcBef>
            <a:spcAft>
              <a:spcPct val="35000"/>
            </a:spcAft>
            <a:buNone/>
          </a:pPr>
          <a:r>
            <a:rPr lang="en-US" sz="1400" b="1" kern="1200" dirty="0">
              <a:solidFill>
                <a:schemeClr val="bg1"/>
              </a:solidFill>
              <a:effectLst>
                <a:outerShdw blurRad="38100" dist="38100" dir="2700000" algn="tl">
                  <a:srgbClr val="000000">
                    <a:alpha val="43137"/>
                  </a:srgbClr>
                </a:outerShdw>
              </a:effectLst>
              <a:latin typeface="Aptos" panose="020B0004020202020204" pitchFamily="34" charset="0"/>
            </a:rPr>
            <a:t>Intro. of SIF Prevention Program &amp; Life Saving Rules</a:t>
          </a:r>
        </a:p>
      </dsp:txBody>
      <dsp:txXfrm>
        <a:off x="5777483" y="3386962"/>
        <a:ext cx="1177703" cy="2257974"/>
      </dsp:txXfrm>
    </dsp:sp>
    <dsp:sp modelId="{3E07AFE2-0724-4C7B-A1DB-977D67E53189}">
      <dsp:nvSpPr>
        <dsp:cNvPr id="0" name=""/>
        <dsp:cNvSpPr/>
      </dsp:nvSpPr>
      <dsp:spPr>
        <a:xfrm>
          <a:off x="6084088" y="2540221"/>
          <a:ext cx="564493" cy="564493"/>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60F25B-88A7-4632-8A9B-19713CE9D96F}">
      <dsp:nvSpPr>
        <dsp:cNvPr id="0" name=""/>
        <dsp:cNvSpPr/>
      </dsp:nvSpPr>
      <dsp:spPr>
        <a:xfrm>
          <a:off x="7000937" y="0"/>
          <a:ext cx="915005" cy="2257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US" sz="1400" b="1" kern="1200">
              <a:solidFill>
                <a:schemeClr val="bg1"/>
              </a:solidFill>
              <a:effectLst>
                <a:outerShdw blurRad="38100" dist="38100" dir="2700000" algn="tl">
                  <a:srgbClr val="000000">
                    <a:alpha val="43137"/>
                  </a:srgbClr>
                </a:outerShdw>
              </a:effectLst>
              <a:latin typeface="Aptos" panose="020B0004020202020204" pitchFamily="34" charset="0"/>
            </a:rPr>
            <a:t>2020</a:t>
          </a:r>
        </a:p>
        <a:p>
          <a:pPr marL="0" lvl="0" indent="0" algn="ctr" defTabSz="622300">
            <a:lnSpc>
              <a:spcPct val="90000"/>
            </a:lnSpc>
            <a:spcBef>
              <a:spcPct val="0"/>
            </a:spcBef>
            <a:spcAft>
              <a:spcPct val="35000"/>
            </a:spcAft>
            <a:buNone/>
          </a:pPr>
          <a:r>
            <a:rPr lang="en-US" sz="1400" b="1" kern="1200">
              <a:solidFill>
                <a:schemeClr val="bg1"/>
              </a:solidFill>
              <a:effectLst>
                <a:outerShdw blurRad="38100" dist="38100" dir="2700000" algn="tl">
                  <a:srgbClr val="000000">
                    <a:alpha val="43137"/>
                  </a:srgbClr>
                </a:outerShdw>
              </a:effectLst>
              <a:latin typeface="Aptos" panose="020B0004020202020204" pitchFamily="34" charset="0"/>
            </a:rPr>
            <a:t>COVID</a:t>
          </a:r>
          <a:endParaRPr lang="en-US" sz="1400" b="1" kern="1200" dirty="0">
            <a:solidFill>
              <a:schemeClr val="bg1"/>
            </a:solidFill>
            <a:effectLst>
              <a:outerShdw blurRad="38100" dist="38100" dir="2700000" algn="tl">
                <a:srgbClr val="000000">
                  <a:alpha val="43137"/>
                </a:srgbClr>
              </a:outerShdw>
            </a:effectLst>
            <a:latin typeface="Aptos" panose="020B0004020202020204" pitchFamily="34" charset="0"/>
          </a:endParaRPr>
        </a:p>
      </dsp:txBody>
      <dsp:txXfrm>
        <a:off x="7000937" y="0"/>
        <a:ext cx="915005" cy="2257974"/>
      </dsp:txXfrm>
    </dsp:sp>
    <dsp:sp modelId="{1DA4CB64-D52A-4CD6-AE05-4937363A3388}">
      <dsp:nvSpPr>
        <dsp:cNvPr id="0" name=""/>
        <dsp:cNvSpPr/>
      </dsp:nvSpPr>
      <dsp:spPr>
        <a:xfrm>
          <a:off x="7176193" y="2540221"/>
          <a:ext cx="564493" cy="564493"/>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94E93E-A074-4E95-8E39-7C7BD9189A0B}">
      <dsp:nvSpPr>
        <dsp:cNvPr id="0" name=""/>
        <dsp:cNvSpPr/>
      </dsp:nvSpPr>
      <dsp:spPr>
        <a:xfrm>
          <a:off x="7961692" y="3386962"/>
          <a:ext cx="1227616" cy="2257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b="1" kern="1200">
              <a:solidFill>
                <a:schemeClr val="bg1"/>
              </a:solidFill>
              <a:effectLst>
                <a:outerShdw blurRad="38100" dist="38100" dir="2700000" algn="tl">
                  <a:srgbClr val="000000">
                    <a:alpha val="43137"/>
                  </a:srgbClr>
                </a:outerShdw>
              </a:effectLst>
              <a:latin typeface="Aptos" panose="020B0004020202020204" pitchFamily="34" charset="0"/>
            </a:rPr>
            <a:t>2023 </a:t>
          </a:r>
        </a:p>
        <a:p>
          <a:pPr marL="0" lvl="0" indent="0" algn="ctr" defTabSz="622300">
            <a:lnSpc>
              <a:spcPct val="90000"/>
            </a:lnSpc>
            <a:spcBef>
              <a:spcPct val="0"/>
            </a:spcBef>
            <a:spcAft>
              <a:spcPct val="35000"/>
            </a:spcAft>
            <a:buNone/>
          </a:pPr>
          <a:r>
            <a:rPr lang="en-US" sz="1400" b="1" kern="1200">
              <a:solidFill>
                <a:schemeClr val="bg1"/>
              </a:solidFill>
              <a:effectLst>
                <a:outerShdw blurRad="38100" dist="38100" dir="2700000" algn="tl">
                  <a:srgbClr val="000000">
                    <a:alpha val="43137"/>
                  </a:srgbClr>
                </a:outerShdw>
              </a:effectLst>
              <a:latin typeface="Aptos" panose="020B0004020202020204" pitchFamily="34" charset="0"/>
            </a:rPr>
            <a:t>Low Recordables</a:t>
          </a:r>
        </a:p>
        <a:p>
          <a:pPr marL="0" lvl="0" indent="0" algn="ctr" defTabSz="622300">
            <a:lnSpc>
              <a:spcPct val="90000"/>
            </a:lnSpc>
            <a:spcBef>
              <a:spcPct val="0"/>
            </a:spcBef>
            <a:spcAft>
              <a:spcPct val="35000"/>
            </a:spcAft>
            <a:buNone/>
          </a:pPr>
          <a:r>
            <a:rPr lang="en-US" sz="1400" b="1" kern="1200">
              <a:solidFill>
                <a:schemeClr val="bg1"/>
              </a:solidFill>
              <a:effectLst>
                <a:outerShdw blurRad="38100" dist="38100" dir="2700000" algn="tl">
                  <a:srgbClr val="000000">
                    <a:alpha val="43137"/>
                  </a:srgbClr>
                </a:outerShdw>
              </a:effectLst>
              <a:latin typeface="Aptos" panose="020B0004020202020204" pitchFamily="34" charset="0"/>
            </a:rPr>
            <a:t>High PSIFs</a:t>
          </a:r>
        </a:p>
        <a:p>
          <a:pPr marL="0" lvl="0" indent="0" algn="ctr" defTabSz="622300">
            <a:lnSpc>
              <a:spcPct val="90000"/>
            </a:lnSpc>
            <a:spcBef>
              <a:spcPct val="0"/>
            </a:spcBef>
            <a:spcAft>
              <a:spcPct val="35000"/>
            </a:spcAft>
            <a:buNone/>
          </a:pPr>
          <a:r>
            <a:rPr lang="en-US" sz="1400" b="1" kern="1200">
              <a:solidFill>
                <a:schemeClr val="bg1"/>
              </a:solidFill>
              <a:effectLst>
                <a:outerShdw blurRad="38100" dist="38100" dir="2700000" algn="tl">
                  <a:srgbClr val="000000">
                    <a:alpha val="43137"/>
                  </a:srgbClr>
                </a:outerShdw>
              </a:effectLst>
              <a:latin typeface="Aptos" panose="020B0004020202020204" pitchFamily="34" charset="0"/>
            </a:rPr>
            <a:t> Fatality</a:t>
          </a:r>
          <a:endParaRPr lang="en-US" sz="1400" b="1" kern="1200" dirty="0">
            <a:solidFill>
              <a:schemeClr val="bg1"/>
            </a:solidFill>
            <a:effectLst>
              <a:outerShdw blurRad="38100" dist="38100" dir="2700000" algn="tl">
                <a:srgbClr val="000000">
                  <a:alpha val="43137"/>
                </a:srgbClr>
              </a:outerShdw>
            </a:effectLst>
            <a:latin typeface="Aptos" panose="020B0004020202020204" pitchFamily="34" charset="0"/>
          </a:endParaRPr>
        </a:p>
      </dsp:txBody>
      <dsp:txXfrm>
        <a:off x="7961692" y="3386962"/>
        <a:ext cx="1227616" cy="2257974"/>
      </dsp:txXfrm>
    </dsp:sp>
    <dsp:sp modelId="{8536D321-07E6-42D5-9D39-AB47E5D1217D}">
      <dsp:nvSpPr>
        <dsp:cNvPr id="0" name=""/>
        <dsp:cNvSpPr/>
      </dsp:nvSpPr>
      <dsp:spPr>
        <a:xfrm>
          <a:off x="8293254" y="2540221"/>
          <a:ext cx="564493" cy="564493"/>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3AE1B0-B8E4-472D-AD55-5D534699FCCE}">
      <dsp:nvSpPr>
        <dsp:cNvPr id="0" name=""/>
        <dsp:cNvSpPr/>
      </dsp:nvSpPr>
      <dsp:spPr>
        <a:xfrm>
          <a:off x="9235060" y="0"/>
          <a:ext cx="1439861" cy="2257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effectLst>
                <a:outerShdw blurRad="38100" dist="38100" dir="2700000" algn="tl">
                  <a:srgbClr val="000000">
                    <a:alpha val="43137"/>
                  </a:srgbClr>
                </a:outerShdw>
              </a:effectLst>
              <a:latin typeface="Aptos" panose="020B0004020202020204" pitchFamily="34" charset="0"/>
            </a:rPr>
            <a:t>2024</a:t>
          </a:r>
        </a:p>
        <a:p>
          <a:pPr marL="0" lvl="0" indent="0" algn="ctr" defTabSz="622300">
            <a:lnSpc>
              <a:spcPct val="90000"/>
            </a:lnSpc>
            <a:spcBef>
              <a:spcPct val="0"/>
            </a:spcBef>
            <a:spcAft>
              <a:spcPct val="35000"/>
            </a:spcAft>
            <a:buNone/>
          </a:pPr>
          <a:r>
            <a:rPr lang="en-US" sz="1400" b="1" kern="1200" dirty="0">
              <a:solidFill>
                <a:schemeClr val="bg1"/>
              </a:solidFill>
              <a:effectLst>
                <a:outerShdw blurRad="38100" dist="38100" dir="2700000" algn="tl">
                  <a:srgbClr val="000000">
                    <a:alpha val="43137"/>
                  </a:srgbClr>
                </a:outerShdw>
              </a:effectLst>
              <a:latin typeface="Aptos" panose="020B0004020202020204" pitchFamily="34" charset="0"/>
            </a:rPr>
            <a:t>SIF Prevention, Life Saving Rules</a:t>
          </a:r>
        </a:p>
      </dsp:txBody>
      <dsp:txXfrm>
        <a:off x="9235060" y="0"/>
        <a:ext cx="1439861" cy="2257974"/>
      </dsp:txXfrm>
    </dsp:sp>
    <dsp:sp modelId="{5A0AEEFC-D847-4F81-949D-32B6C579CFCF}">
      <dsp:nvSpPr>
        <dsp:cNvPr id="0" name=""/>
        <dsp:cNvSpPr/>
      </dsp:nvSpPr>
      <dsp:spPr>
        <a:xfrm>
          <a:off x="9672744" y="2540221"/>
          <a:ext cx="564493" cy="564493"/>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08E90-3722-4DAD-9606-A23210A06BAE}">
      <dsp:nvSpPr>
        <dsp:cNvPr id="0" name=""/>
        <dsp:cNvSpPr/>
      </dsp:nvSpPr>
      <dsp:spPr>
        <a:xfrm>
          <a:off x="0" y="0"/>
          <a:ext cx="9398001" cy="0"/>
        </a:xfrm>
        <a:prstGeom prst="lin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7AC5F882-22C4-4F26-AF26-A7544185F1F5}">
      <dsp:nvSpPr>
        <dsp:cNvPr id="0" name=""/>
        <dsp:cNvSpPr/>
      </dsp:nvSpPr>
      <dsp:spPr>
        <a:xfrm>
          <a:off x="0" y="0"/>
          <a:ext cx="9398001" cy="649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b="1" kern="1200" dirty="0">
              <a:solidFill>
                <a:schemeClr val="bg1"/>
              </a:solidFill>
              <a:effectLst>
                <a:outerShdw blurRad="38100" dist="38100" dir="2700000" algn="tl">
                  <a:srgbClr val="000000">
                    <a:alpha val="43137"/>
                  </a:srgbClr>
                </a:outerShdw>
              </a:effectLst>
              <a:latin typeface="Raleway" pitchFamily="2" charset="0"/>
            </a:rPr>
            <a:t>THE EVOLUTION OF THE LEVY SAFETY PROGRAM</a:t>
          </a:r>
        </a:p>
      </dsp:txBody>
      <dsp:txXfrm>
        <a:off x="0" y="0"/>
        <a:ext cx="9398001" cy="6499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0EE9C6-38D0-4F3D-B7A3-429104548802}">
      <dsp:nvSpPr>
        <dsp:cNvPr id="0" name=""/>
        <dsp:cNvSpPr/>
      </dsp:nvSpPr>
      <dsp:spPr>
        <a:xfrm>
          <a:off x="235117" y="2954"/>
          <a:ext cx="4339262" cy="1735705"/>
        </a:xfrm>
        <a:prstGeom prst="chevron">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6990" tIns="23495" rIns="0" bIns="23495" numCol="1" spcCol="1270" anchor="ctr" anchorCtr="0">
          <a:noAutofit/>
        </a:bodyPr>
        <a:lstStyle/>
        <a:p>
          <a:pPr marL="0" lvl="0" indent="0" algn="ctr" defTabSz="1644650">
            <a:lnSpc>
              <a:spcPct val="90000"/>
            </a:lnSpc>
            <a:spcBef>
              <a:spcPct val="0"/>
            </a:spcBef>
            <a:spcAft>
              <a:spcPct val="35000"/>
            </a:spcAft>
            <a:buNone/>
          </a:pPr>
          <a:r>
            <a:rPr lang="en-US" sz="3700" b="1" kern="1200" dirty="0"/>
            <a:t>Controlled PSIF</a:t>
          </a:r>
        </a:p>
      </dsp:txBody>
      <dsp:txXfrm>
        <a:off x="1102970" y="2954"/>
        <a:ext cx="2603557" cy="1735705"/>
      </dsp:txXfrm>
    </dsp:sp>
    <dsp:sp modelId="{F8808DB7-5D2D-4707-9255-B1CC6EDBB54A}">
      <dsp:nvSpPr>
        <dsp:cNvPr id="0" name=""/>
        <dsp:cNvSpPr/>
      </dsp:nvSpPr>
      <dsp:spPr>
        <a:xfrm>
          <a:off x="4010276" y="150489"/>
          <a:ext cx="3601588" cy="1440635"/>
        </a:xfrm>
        <a:prstGeom prst="chevron">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Controls in place prevented the SIF outcome.</a:t>
          </a:r>
        </a:p>
      </dsp:txBody>
      <dsp:txXfrm>
        <a:off x="4730594" y="150489"/>
        <a:ext cx="2160953" cy="1440635"/>
      </dsp:txXfrm>
    </dsp:sp>
    <dsp:sp modelId="{35D68FDD-0B14-463E-8F92-49E58D83517F}">
      <dsp:nvSpPr>
        <dsp:cNvPr id="0" name=""/>
        <dsp:cNvSpPr/>
      </dsp:nvSpPr>
      <dsp:spPr>
        <a:xfrm>
          <a:off x="7107642" y="150489"/>
          <a:ext cx="3601588" cy="1440635"/>
        </a:xfrm>
        <a:prstGeom prst="chevron">
          <a:avLst/>
        </a:prstGeom>
        <a:solidFill>
          <a:schemeClr val="accent3">
            <a:tint val="40000"/>
            <a:alpha val="90000"/>
            <a:hueOff val="1078393"/>
            <a:satOff val="-5322"/>
            <a:lumOff val="-922"/>
            <a:alphaOff val="0"/>
          </a:schemeClr>
        </a:solidFill>
        <a:ln w="25400" cap="flat" cmpd="sng" algn="ctr">
          <a:solidFill>
            <a:schemeClr val="accent3">
              <a:tint val="40000"/>
              <a:alpha val="90000"/>
              <a:hueOff val="1078393"/>
              <a:satOff val="-5322"/>
              <a:lumOff val="-9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Positive recognition</a:t>
          </a:r>
        </a:p>
      </dsp:txBody>
      <dsp:txXfrm>
        <a:off x="7827960" y="150489"/>
        <a:ext cx="2160953" cy="1440635"/>
      </dsp:txXfrm>
    </dsp:sp>
    <dsp:sp modelId="{7D1BE8CA-0D11-4DCE-B16A-C9A22AD1DC55}">
      <dsp:nvSpPr>
        <dsp:cNvPr id="0" name=""/>
        <dsp:cNvSpPr/>
      </dsp:nvSpPr>
      <dsp:spPr>
        <a:xfrm>
          <a:off x="235117" y="1981658"/>
          <a:ext cx="4339262" cy="1735705"/>
        </a:xfrm>
        <a:prstGeom prst="chevron">
          <a:avLst/>
        </a:prstGeom>
        <a:solidFill>
          <a:schemeClr val="accent6"/>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6990" tIns="23495" rIns="0" bIns="23495" numCol="1" spcCol="1270" anchor="ctr" anchorCtr="0">
          <a:noAutofit/>
        </a:bodyPr>
        <a:lstStyle/>
        <a:p>
          <a:pPr marL="0" lvl="0" indent="0" algn="ctr" defTabSz="1644650">
            <a:lnSpc>
              <a:spcPct val="90000"/>
            </a:lnSpc>
            <a:spcBef>
              <a:spcPct val="0"/>
            </a:spcBef>
            <a:spcAft>
              <a:spcPct val="35000"/>
            </a:spcAft>
            <a:buNone/>
          </a:pPr>
          <a:r>
            <a:rPr lang="en-US" sz="3700" b="1" kern="1200" dirty="0"/>
            <a:t>Violation</a:t>
          </a:r>
        </a:p>
      </dsp:txBody>
      <dsp:txXfrm>
        <a:off x="1102970" y="1981658"/>
        <a:ext cx="2603557" cy="1735705"/>
      </dsp:txXfrm>
    </dsp:sp>
    <dsp:sp modelId="{BBA996D5-6E4A-4689-BF6C-C0A4C5FBC43C}">
      <dsp:nvSpPr>
        <dsp:cNvPr id="0" name=""/>
        <dsp:cNvSpPr/>
      </dsp:nvSpPr>
      <dsp:spPr>
        <a:xfrm>
          <a:off x="4010276" y="2129193"/>
          <a:ext cx="3601588" cy="1440635"/>
        </a:xfrm>
        <a:prstGeom prst="chevron">
          <a:avLst/>
        </a:prstGeom>
        <a:solidFill>
          <a:schemeClr val="accent6">
            <a:lumMod val="20000"/>
            <a:lumOff val="80000"/>
            <a:alpha val="90000"/>
          </a:schemeClr>
        </a:solidFill>
        <a:ln w="25400" cap="flat" cmpd="sng" algn="ctr">
          <a:solidFill>
            <a:schemeClr val="accent6">
              <a:lumMod val="40000"/>
              <a:lumOff val="6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Controls in place were willfully disregarded and due to luck, a SIF did not occur</a:t>
          </a:r>
        </a:p>
      </dsp:txBody>
      <dsp:txXfrm>
        <a:off x="4730594" y="2129193"/>
        <a:ext cx="2160953" cy="1440635"/>
      </dsp:txXfrm>
    </dsp:sp>
    <dsp:sp modelId="{2BFE989A-AA65-4D02-B726-0D5437AF4E36}">
      <dsp:nvSpPr>
        <dsp:cNvPr id="0" name=""/>
        <dsp:cNvSpPr/>
      </dsp:nvSpPr>
      <dsp:spPr>
        <a:xfrm>
          <a:off x="7107642" y="2129193"/>
          <a:ext cx="3601588" cy="1440635"/>
        </a:xfrm>
        <a:prstGeom prst="chevron">
          <a:avLst/>
        </a:prstGeom>
        <a:solidFill>
          <a:schemeClr val="accent6">
            <a:lumMod val="20000"/>
            <a:lumOff val="80000"/>
            <a:alpha val="90000"/>
          </a:schemeClr>
        </a:solidFill>
        <a:ln w="25400" cap="flat" cmpd="sng" algn="ctr">
          <a:solidFill>
            <a:schemeClr val="accent6">
              <a:lumMod val="40000"/>
              <a:lumOff val="6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Accountability, evaluate culture </a:t>
          </a:r>
        </a:p>
      </dsp:txBody>
      <dsp:txXfrm>
        <a:off x="7827960" y="2129193"/>
        <a:ext cx="2160953" cy="1440635"/>
      </dsp:txXfrm>
    </dsp:sp>
    <dsp:sp modelId="{7651568D-E179-4271-AC7B-A9BCBFBF4747}">
      <dsp:nvSpPr>
        <dsp:cNvPr id="0" name=""/>
        <dsp:cNvSpPr/>
      </dsp:nvSpPr>
      <dsp:spPr>
        <a:xfrm>
          <a:off x="235117" y="3960362"/>
          <a:ext cx="4339262" cy="1735705"/>
        </a:xfrm>
        <a:prstGeom prst="chevron">
          <a:avLst/>
        </a:prstGeom>
        <a:solidFill>
          <a:srgbClr val="C0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6990" tIns="23495" rIns="0" bIns="23495" numCol="1" spcCol="1270" anchor="ctr" anchorCtr="0">
          <a:noAutofit/>
        </a:bodyPr>
        <a:lstStyle/>
        <a:p>
          <a:pPr marL="0" lvl="0" indent="0" algn="ctr" defTabSz="1644650">
            <a:lnSpc>
              <a:spcPct val="90000"/>
            </a:lnSpc>
            <a:spcBef>
              <a:spcPct val="0"/>
            </a:spcBef>
            <a:spcAft>
              <a:spcPct val="35000"/>
            </a:spcAft>
            <a:buNone/>
          </a:pPr>
          <a:r>
            <a:rPr lang="en-US" sz="3700" b="1" kern="1200" dirty="0"/>
            <a:t>Uncontrolled PSIF</a:t>
          </a:r>
        </a:p>
      </dsp:txBody>
      <dsp:txXfrm>
        <a:off x="1102970" y="3960362"/>
        <a:ext cx="2603557" cy="1735705"/>
      </dsp:txXfrm>
    </dsp:sp>
    <dsp:sp modelId="{523B5E39-D3B3-49F1-85EE-C3C579D40044}">
      <dsp:nvSpPr>
        <dsp:cNvPr id="0" name=""/>
        <dsp:cNvSpPr/>
      </dsp:nvSpPr>
      <dsp:spPr>
        <a:xfrm>
          <a:off x="4010276" y="4107897"/>
          <a:ext cx="3601588" cy="1440635"/>
        </a:xfrm>
        <a:prstGeom prst="chevron">
          <a:avLst/>
        </a:prstGeom>
        <a:solidFill>
          <a:srgbClr val="FFEBEE">
            <a:alpha val="89804"/>
          </a:srgbClr>
        </a:solidFill>
        <a:ln w="25400" cap="flat" cmpd="sng" algn="ctr">
          <a:solidFill>
            <a:srgbClr val="FFDDE3">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There was an absence or lack of controls in place, but a SIF did not occur due to luck. </a:t>
          </a:r>
        </a:p>
      </dsp:txBody>
      <dsp:txXfrm>
        <a:off x="4730594" y="4107897"/>
        <a:ext cx="2160953" cy="1440635"/>
      </dsp:txXfrm>
    </dsp:sp>
    <dsp:sp modelId="{906480C7-51D2-475B-9B07-3870461C3815}">
      <dsp:nvSpPr>
        <dsp:cNvPr id="0" name=""/>
        <dsp:cNvSpPr/>
      </dsp:nvSpPr>
      <dsp:spPr>
        <a:xfrm>
          <a:off x="7107642" y="4107897"/>
          <a:ext cx="3601588" cy="1440635"/>
        </a:xfrm>
        <a:prstGeom prst="chevron">
          <a:avLst/>
        </a:prstGeom>
        <a:solidFill>
          <a:srgbClr val="FFEBEE">
            <a:alpha val="89804"/>
          </a:srgbClr>
        </a:solidFill>
        <a:ln w="25400" cap="flat" cmpd="sng" algn="ctr">
          <a:solidFill>
            <a:srgbClr val="FFDDE3">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Improve systems with strong controls for risk mitigation</a:t>
          </a:r>
        </a:p>
      </dsp:txBody>
      <dsp:txXfrm>
        <a:off x="7827960" y="4107897"/>
        <a:ext cx="2160953" cy="144063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08E90-3722-4DAD-9606-A23210A06BAE}">
      <dsp:nvSpPr>
        <dsp:cNvPr id="0" name=""/>
        <dsp:cNvSpPr/>
      </dsp:nvSpPr>
      <dsp:spPr>
        <a:xfrm>
          <a:off x="0" y="0"/>
          <a:ext cx="9398001" cy="0"/>
        </a:xfrm>
        <a:prstGeom prst="lin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7AC5F882-22C4-4F26-AF26-A7544185F1F5}">
      <dsp:nvSpPr>
        <dsp:cNvPr id="0" name=""/>
        <dsp:cNvSpPr/>
      </dsp:nvSpPr>
      <dsp:spPr>
        <a:xfrm>
          <a:off x="0" y="0"/>
          <a:ext cx="9398001" cy="649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b="1" kern="1200" dirty="0">
              <a:effectLst/>
              <a:latin typeface="Raleway" pitchFamily="2" charset="0"/>
            </a:rPr>
            <a:t>PSIF CLASSIFICATIONS</a:t>
          </a:r>
        </a:p>
      </dsp:txBody>
      <dsp:txXfrm>
        <a:off x="0" y="0"/>
        <a:ext cx="9398001" cy="64995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0.39659</cdr:x>
      <cdr:y>0.21459</cdr:y>
    </cdr:from>
    <cdr:to>
      <cdr:x>0.69195</cdr:x>
      <cdr:y>0.30738</cdr:y>
    </cdr:to>
    <cdr:sp macro="" textlink="">
      <cdr:nvSpPr>
        <cdr:cNvPr id="2" name="TextBox 1">
          <a:extLst xmlns:a="http://schemas.openxmlformats.org/drawingml/2006/main">
            <a:ext uri="{FF2B5EF4-FFF2-40B4-BE49-F238E27FC236}">
              <a16:creationId xmlns:a16="http://schemas.microsoft.com/office/drawing/2014/main" id="{F51E9EF2-A657-30C5-AD7A-17595518E79B}"/>
            </a:ext>
          </a:extLst>
        </cdr:cNvPr>
        <cdr:cNvSpPr txBox="1"/>
      </cdr:nvSpPr>
      <cdr:spPr>
        <a:xfrm xmlns:a="http://schemas.openxmlformats.org/drawingml/2006/main">
          <a:off x="2608034" y="1093846"/>
          <a:ext cx="1942322" cy="4729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1" kern="1200" dirty="0">
              <a:solidFill>
                <a:schemeClr val="bg1"/>
              </a:solidFill>
              <a:effectLst>
                <a:outerShdw blurRad="38100" dist="38100" dir="2700000" algn="tl">
                  <a:srgbClr val="000000">
                    <a:alpha val="43137"/>
                  </a:srgbClr>
                </a:outerShdw>
              </a:effectLst>
            </a:rPr>
            <a:t>Controlled, 30%</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257DA1-CCEC-4109-963B-39075F2CAF12}" type="datetimeFigureOut">
              <a:rPr lang="en-US" smtClean="0"/>
              <a:t>9/4/2025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F6497E-8D8D-496C-9959-4A9C3A214F67}" type="slidenum">
              <a:rPr lang="en-US" smtClean="0"/>
              <a:t>‹#›</a:t>
            </a:fld>
            <a:endParaRPr lang="en-US"/>
          </a:p>
        </p:txBody>
      </p:sp>
    </p:spTree>
    <p:extLst>
      <p:ext uri="{BB962C8B-B14F-4D97-AF65-F5344CB8AC3E}">
        <p14:creationId xmlns:p14="http://schemas.microsoft.com/office/powerpoint/2010/main" val="3745900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5f391192_00:notes"/>
          <p:cNvSpPr>
            <a:spLocks noGrp="1" noRot="1" noChangeAspect="1"/>
          </p:cNvSpPr>
          <p:nvPr>
            <p:ph type="sldImg" idx="2"/>
          </p:nvPr>
        </p:nvSpPr>
        <p:spPr>
          <a:xfrm>
            <a:off x="406400" y="696913"/>
            <a:ext cx="6200775" cy="34877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5f391192_00:notes"/>
          <p:cNvSpPr txBox="1">
            <a:spLocks noGrp="1"/>
          </p:cNvSpPr>
          <p:nvPr>
            <p:ph type="body" idx="1"/>
          </p:nvPr>
        </p:nvSpPr>
        <p:spPr>
          <a:xfrm>
            <a:off x="701358" y="4417298"/>
            <a:ext cx="5610860" cy="4184809"/>
          </a:xfrm>
          <a:prstGeom prst="rect">
            <a:avLst/>
          </a:prstGeom>
        </p:spPr>
        <p:txBody>
          <a:bodyPr spcFirstLastPara="1" wrap="square" lIns="93190" tIns="93190" rIns="93190" bIns="93190" anchor="t" anchorCtr="0">
            <a:noAutofit/>
          </a:bodyPr>
          <a:lstStyle/>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F6497E-8D8D-496C-9959-4A9C3A214F67}" type="slidenum">
              <a:rPr lang="en-US" smtClean="0"/>
              <a:t>2</a:t>
            </a:fld>
            <a:endParaRPr lang="en-US"/>
          </a:p>
        </p:txBody>
      </p:sp>
    </p:spTree>
    <p:extLst>
      <p:ext uri="{BB962C8B-B14F-4D97-AF65-F5344CB8AC3E}">
        <p14:creationId xmlns:p14="http://schemas.microsoft.com/office/powerpoint/2010/main" val="3188335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None/>
            </a:pPr>
            <a:r>
              <a:rPr lang="en-US" dirty="0"/>
              <a:t>For years, our industry has measured safety performance through traditional lagging indicators like Total Recordable Incident Rate (TRIR) and Lost Time Incident Rate (LTIR). While these metrics provide valuable information, they often fail to capture what matters most—preventing life-altering injuries and fatalities.</a:t>
            </a:r>
          </a:p>
          <a:p>
            <a:pPr lvl="0">
              <a:buNone/>
            </a:pPr>
            <a:r>
              <a:rPr lang="en-US" dirty="0"/>
              <a:t>That’s why today, we are shifting the conversation from numbers on a report to the </a:t>
            </a:r>
            <a:r>
              <a:rPr lang="en-US" i="1" dirty="0"/>
              <a:t>real potential of incidents</a:t>
            </a:r>
            <a:r>
              <a:rPr lang="en-US" dirty="0"/>
              <a:t>. We are focusing on </a:t>
            </a:r>
            <a:r>
              <a:rPr lang="en-US" b="1" dirty="0"/>
              <a:t>Potential Serious Injury and Fatality (PSIF) events</a:t>
            </a:r>
            <a:r>
              <a:rPr lang="en-US" dirty="0"/>
              <a:t>—incidents that may not have resulted in a serious injury this time, but easily could have under slightly different circumstances. By recognizing and classifying PSIFs, we can sharpen our focus on risk, strengthen our controls, and most importantly—save lives.</a:t>
            </a:r>
          </a:p>
          <a:p>
            <a:pPr lvl="0">
              <a:buNone/>
            </a:pPr>
            <a:r>
              <a:rPr lang="en-US" dirty="0"/>
              <a:t>This presentation will walk through the evolution from recordable injury metrics toward a PSIF-centered approach, highlight how we classify PSIFs, and demonstrate how this shift empowers us to prevent what matters most: serious injuries and fatalities.</a:t>
            </a:r>
          </a:p>
          <a:p>
            <a:pPr lvl="0">
              <a:buNone/>
            </a:pPr>
            <a:endParaRPr lang="en-US" dirty="0"/>
          </a:p>
          <a:p>
            <a:pPr lvl="0">
              <a:buNone/>
            </a:pPr>
            <a:r>
              <a:rPr lang="en-US" dirty="0"/>
              <a:t>Focuses on</a:t>
            </a:r>
          </a:p>
          <a:p>
            <a:pPr lvl="0">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latin typeface="Aptos" panose="020B0004020202020204" pitchFamily="34" charset="0"/>
              </a:rPr>
              <a:t>: 1.) Recognizing and classifying PSIFs 2.) Strengthening risk controls 3.) Eliminating serious injuries and fatalities</a:t>
            </a:r>
            <a:endParaRPr lang="en-US" dirty="0"/>
          </a:p>
          <a:p>
            <a:pPr lvl="0">
              <a:buNone/>
            </a:pPr>
            <a:endParaRPr lang="en-US" dirty="0"/>
          </a:p>
          <a:p>
            <a:endParaRPr lang="en-US" dirty="0"/>
          </a:p>
        </p:txBody>
      </p:sp>
      <p:sp>
        <p:nvSpPr>
          <p:cNvPr id="4" name="Slide Number Placeholder 3"/>
          <p:cNvSpPr>
            <a:spLocks noGrp="1"/>
          </p:cNvSpPr>
          <p:nvPr>
            <p:ph type="sldNum" sz="quarter" idx="5"/>
          </p:nvPr>
        </p:nvSpPr>
        <p:spPr/>
        <p:txBody>
          <a:bodyPr/>
          <a:lstStyle/>
          <a:p>
            <a:fld id="{08F6497E-8D8D-496C-9959-4A9C3A214F67}" type="slidenum">
              <a:rPr lang="en-US" smtClean="0"/>
              <a:t>4</a:t>
            </a:fld>
            <a:endParaRPr lang="en-US"/>
          </a:p>
        </p:txBody>
      </p:sp>
    </p:spTree>
    <p:extLst>
      <p:ext uri="{BB962C8B-B14F-4D97-AF65-F5344CB8AC3E}">
        <p14:creationId xmlns:p14="http://schemas.microsoft.com/office/powerpoint/2010/main" val="417614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F6497E-8D8D-496C-9959-4A9C3A214F67}" type="slidenum">
              <a:rPr lang="en-US" smtClean="0"/>
              <a:t>5</a:t>
            </a:fld>
            <a:endParaRPr lang="en-US"/>
          </a:p>
        </p:txBody>
      </p:sp>
    </p:spTree>
    <p:extLst>
      <p:ext uri="{BB962C8B-B14F-4D97-AF65-F5344CB8AC3E}">
        <p14:creationId xmlns:p14="http://schemas.microsoft.com/office/powerpoint/2010/main" val="1933056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F6497E-8D8D-496C-9959-4A9C3A214F67}" type="slidenum">
              <a:rPr lang="en-US" smtClean="0"/>
              <a:t>6</a:t>
            </a:fld>
            <a:endParaRPr lang="en-US"/>
          </a:p>
        </p:txBody>
      </p:sp>
    </p:spTree>
    <p:extLst>
      <p:ext uri="{BB962C8B-B14F-4D97-AF65-F5344CB8AC3E}">
        <p14:creationId xmlns:p14="http://schemas.microsoft.com/office/powerpoint/2010/main" val="2150969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F6497E-8D8D-496C-9959-4A9C3A214F67}" type="slidenum">
              <a:rPr lang="en-US" smtClean="0"/>
              <a:t>8</a:t>
            </a:fld>
            <a:endParaRPr lang="en-US"/>
          </a:p>
        </p:txBody>
      </p:sp>
    </p:spTree>
    <p:extLst>
      <p:ext uri="{BB962C8B-B14F-4D97-AF65-F5344CB8AC3E}">
        <p14:creationId xmlns:p14="http://schemas.microsoft.com/office/powerpoint/2010/main" val="821265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F6497E-8D8D-496C-9959-4A9C3A214F67}" type="slidenum">
              <a:rPr lang="en-US" smtClean="0"/>
              <a:t>12</a:t>
            </a:fld>
            <a:endParaRPr lang="en-US"/>
          </a:p>
        </p:txBody>
      </p:sp>
    </p:spTree>
    <p:extLst>
      <p:ext uri="{BB962C8B-B14F-4D97-AF65-F5344CB8AC3E}">
        <p14:creationId xmlns:p14="http://schemas.microsoft.com/office/powerpoint/2010/main" val="757694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12B4B213-8224-3A5F-99ED-89F1060B65DC}"/>
            </a:ext>
          </a:extLst>
        </p:cNvPr>
        <p:cNvGrpSpPr/>
        <p:nvPr/>
      </p:nvGrpSpPr>
      <p:grpSpPr>
        <a:xfrm>
          <a:off x="0" y="0"/>
          <a:ext cx="0" cy="0"/>
          <a:chOff x="0" y="0"/>
          <a:chExt cx="0" cy="0"/>
        </a:xfrm>
      </p:grpSpPr>
      <p:sp>
        <p:nvSpPr>
          <p:cNvPr id="85" name="Google Shape;85;g35f391192_00:notes">
            <a:extLst>
              <a:ext uri="{FF2B5EF4-FFF2-40B4-BE49-F238E27FC236}">
                <a16:creationId xmlns:a16="http://schemas.microsoft.com/office/drawing/2014/main" id="{4CB758A9-171B-A5A6-D767-FADB978FC78D}"/>
              </a:ext>
            </a:extLst>
          </p:cNvPr>
          <p:cNvSpPr>
            <a:spLocks noGrp="1" noRot="1" noChangeAspect="1"/>
          </p:cNvSpPr>
          <p:nvPr>
            <p:ph type="sldImg" idx="2"/>
          </p:nvPr>
        </p:nvSpPr>
        <p:spPr>
          <a:xfrm>
            <a:off x="406400" y="696913"/>
            <a:ext cx="6200775" cy="34877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5f391192_00:notes">
            <a:extLst>
              <a:ext uri="{FF2B5EF4-FFF2-40B4-BE49-F238E27FC236}">
                <a16:creationId xmlns:a16="http://schemas.microsoft.com/office/drawing/2014/main" id="{38026613-24B0-C71B-9CC1-651276584B2F}"/>
              </a:ext>
            </a:extLst>
          </p:cNvPr>
          <p:cNvSpPr txBox="1">
            <a:spLocks noGrp="1"/>
          </p:cNvSpPr>
          <p:nvPr>
            <p:ph type="body" idx="1"/>
          </p:nvPr>
        </p:nvSpPr>
        <p:spPr>
          <a:xfrm>
            <a:off x="701358" y="4417298"/>
            <a:ext cx="5610860" cy="4184809"/>
          </a:xfrm>
          <a:prstGeom prst="rect">
            <a:avLst/>
          </a:prstGeom>
        </p:spPr>
        <p:txBody>
          <a:bodyPr spcFirstLastPara="1" wrap="square" lIns="93190" tIns="93190" rIns="93190" bIns="93190" anchor="t" anchorCtr="0">
            <a:noAutofit/>
          </a:bodyPr>
          <a:lstStyle/>
          <a:p>
            <a:endParaRPr dirty="0"/>
          </a:p>
        </p:txBody>
      </p:sp>
    </p:spTree>
    <p:extLst>
      <p:ext uri="{BB962C8B-B14F-4D97-AF65-F5344CB8AC3E}">
        <p14:creationId xmlns:p14="http://schemas.microsoft.com/office/powerpoint/2010/main" val="2365882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860300" y="3683633"/>
            <a:ext cx="8982000" cy="15464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400"/>
              <a:buNone/>
              <a:defRPr sz="5867">
                <a:solidFill>
                  <a:schemeClr val="dk2"/>
                </a:solidFill>
              </a:defRPr>
            </a:lvl1pPr>
            <a:lvl2pPr lvl="1">
              <a:spcBef>
                <a:spcPts val="0"/>
              </a:spcBef>
              <a:spcAft>
                <a:spcPts val="0"/>
              </a:spcAft>
              <a:buClr>
                <a:schemeClr val="dk2"/>
              </a:buClr>
              <a:buSzPts val="4400"/>
              <a:buNone/>
              <a:defRPr sz="5867">
                <a:solidFill>
                  <a:schemeClr val="dk2"/>
                </a:solidFill>
              </a:defRPr>
            </a:lvl2pPr>
            <a:lvl3pPr lvl="2">
              <a:spcBef>
                <a:spcPts val="0"/>
              </a:spcBef>
              <a:spcAft>
                <a:spcPts val="0"/>
              </a:spcAft>
              <a:buClr>
                <a:schemeClr val="dk2"/>
              </a:buClr>
              <a:buSzPts val="4400"/>
              <a:buNone/>
              <a:defRPr sz="5867">
                <a:solidFill>
                  <a:schemeClr val="dk2"/>
                </a:solidFill>
              </a:defRPr>
            </a:lvl3pPr>
            <a:lvl4pPr lvl="3">
              <a:spcBef>
                <a:spcPts val="0"/>
              </a:spcBef>
              <a:spcAft>
                <a:spcPts val="0"/>
              </a:spcAft>
              <a:buClr>
                <a:schemeClr val="dk2"/>
              </a:buClr>
              <a:buSzPts val="4400"/>
              <a:buNone/>
              <a:defRPr sz="5867">
                <a:solidFill>
                  <a:schemeClr val="dk2"/>
                </a:solidFill>
              </a:defRPr>
            </a:lvl4pPr>
            <a:lvl5pPr lvl="4">
              <a:spcBef>
                <a:spcPts val="0"/>
              </a:spcBef>
              <a:spcAft>
                <a:spcPts val="0"/>
              </a:spcAft>
              <a:buClr>
                <a:schemeClr val="dk2"/>
              </a:buClr>
              <a:buSzPts val="4400"/>
              <a:buNone/>
              <a:defRPr sz="5867">
                <a:solidFill>
                  <a:schemeClr val="dk2"/>
                </a:solidFill>
              </a:defRPr>
            </a:lvl5pPr>
            <a:lvl6pPr lvl="5">
              <a:spcBef>
                <a:spcPts val="0"/>
              </a:spcBef>
              <a:spcAft>
                <a:spcPts val="0"/>
              </a:spcAft>
              <a:buClr>
                <a:schemeClr val="dk2"/>
              </a:buClr>
              <a:buSzPts val="4400"/>
              <a:buNone/>
              <a:defRPr sz="5867">
                <a:solidFill>
                  <a:schemeClr val="dk2"/>
                </a:solidFill>
              </a:defRPr>
            </a:lvl6pPr>
            <a:lvl7pPr lvl="6">
              <a:spcBef>
                <a:spcPts val="0"/>
              </a:spcBef>
              <a:spcAft>
                <a:spcPts val="0"/>
              </a:spcAft>
              <a:buClr>
                <a:schemeClr val="dk2"/>
              </a:buClr>
              <a:buSzPts val="4400"/>
              <a:buNone/>
              <a:defRPr sz="5867">
                <a:solidFill>
                  <a:schemeClr val="dk2"/>
                </a:solidFill>
              </a:defRPr>
            </a:lvl7pPr>
            <a:lvl8pPr lvl="7">
              <a:spcBef>
                <a:spcPts val="0"/>
              </a:spcBef>
              <a:spcAft>
                <a:spcPts val="0"/>
              </a:spcAft>
              <a:buClr>
                <a:schemeClr val="dk2"/>
              </a:buClr>
              <a:buSzPts val="4400"/>
              <a:buNone/>
              <a:defRPr sz="5867">
                <a:solidFill>
                  <a:schemeClr val="dk2"/>
                </a:solidFill>
              </a:defRPr>
            </a:lvl8pPr>
            <a:lvl9pPr lvl="8">
              <a:spcBef>
                <a:spcPts val="0"/>
              </a:spcBef>
              <a:spcAft>
                <a:spcPts val="0"/>
              </a:spcAft>
              <a:buClr>
                <a:schemeClr val="dk2"/>
              </a:buClr>
              <a:buSzPts val="4400"/>
              <a:buNone/>
              <a:defRPr sz="5867">
                <a:solidFill>
                  <a:schemeClr val="dk2"/>
                </a:solidFill>
              </a:defRPr>
            </a:lvl9pPr>
          </a:lstStyle>
          <a:p>
            <a:endParaRPr/>
          </a:p>
        </p:txBody>
      </p:sp>
      <p:sp>
        <p:nvSpPr>
          <p:cNvPr id="11" name="Google Shape;11;p2"/>
          <p:cNvSpPr/>
          <p:nvPr/>
        </p:nvSpPr>
        <p:spPr>
          <a:xfrm rot="16200000">
            <a:off x="-328212" y="5351251"/>
            <a:ext cx="962400" cy="305984"/>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rot="16200000">
            <a:off x="-328208" y="6223808"/>
            <a:ext cx="962400" cy="305984"/>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rot="16200000">
            <a:off x="-328208" y="328208"/>
            <a:ext cx="962400" cy="305984"/>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rot="16200000">
            <a:off x="-1877331" y="2839729"/>
            <a:ext cx="4060643" cy="305984"/>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436333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1191600" y="477851"/>
            <a:ext cx="8616800" cy="11432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solidFill>
                  <a:schemeClr val="accent1"/>
                </a:solidFill>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3" name="Google Shape;33;p5"/>
          <p:cNvSpPr txBox="1">
            <a:spLocks noGrp="1"/>
          </p:cNvSpPr>
          <p:nvPr>
            <p:ph type="body" idx="1"/>
          </p:nvPr>
        </p:nvSpPr>
        <p:spPr>
          <a:xfrm>
            <a:off x="1191600" y="1831451"/>
            <a:ext cx="8616800" cy="4736400"/>
          </a:xfrm>
          <a:prstGeom prst="rect">
            <a:avLst/>
          </a:prstGeom>
        </p:spPr>
        <p:txBody>
          <a:bodyPr spcFirstLastPara="1" wrap="square" lIns="91425" tIns="91425" rIns="91425" bIns="91425" anchor="t" anchorCtr="0">
            <a:noAutofit/>
          </a:bodyPr>
          <a:lstStyle>
            <a:lvl1pPr marL="609585" lvl="0" indent="-457189">
              <a:spcBef>
                <a:spcPts val="800"/>
              </a:spcBef>
              <a:spcAft>
                <a:spcPts val="0"/>
              </a:spcAft>
              <a:buClr>
                <a:schemeClr val="accent6"/>
              </a:buClr>
              <a:buSzPts val="1800"/>
              <a:buChar char="▷"/>
              <a:defRPr>
                <a:solidFill>
                  <a:schemeClr val="dk1"/>
                </a:solidFill>
              </a:defRPr>
            </a:lvl1pPr>
            <a:lvl2pPr marL="1219170" lvl="1" indent="-507987">
              <a:spcBef>
                <a:spcPts val="0"/>
              </a:spcBef>
              <a:spcAft>
                <a:spcPts val="0"/>
              </a:spcAft>
              <a:buClr>
                <a:schemeClr val="dk1"/>
              </a:buClr>
              <a:buSzPts val="2400"/>
              <a:buChar char="○"/>
              <a:defRPr>
                <a:solidFill>
                  <a:schemeClr val="dk1"/>
                </a:solidFill>
              </a:defRPr>
            </a:lvl2pPr>
            <a:lvl3pPr marL="1828754" lvl="2" indent="-507987">
              <a:spcBef>
                <a:spcPts val="0"/>
              </a:spcBef>
              <a:spcAft>
                <a:spcPts val="0"/>
              </a:spcAft>
              <a:buClr>
                <a:schemeClr val="dk1"/>
              </a:buClr>
              <a:buSzPts val="2400"/>
              <a:buChar char="■"/>
              <a:defRPr>
                <a:solidFill>
                  <a:schemeClr val="dk1"/>
                </a:solidFill>
              </a:defRPr>
            </a:lvl3pPr>
            <a:lvl4pPr marL="2438339" lvl="3" indent="-507987">
              <a:spcBef>
                <a:spcPts val="0"/>
              </a:spcBef>
              <a:spcAft>
                <a:spcPts val="0"/>
              </a:spcAft>
              <a:buClr>
                <a:schemeClr val="dk1"/>
              </a:buClr>
              <a:buSzPts val="2400"/>
              <a:buChar char="●"/>
              <a:defRPr>
                <a:solidFill>
                  <a:schemeClr val="dk1"/>
                </a:solidFill>
              </a:defRPr>
            </a:lvl4pPr>
            <a:lvl5pPr marL="3047924" lvl="4" indent="-507987">
              <a:spcBef>
                <a:spcPts val="0"/>
              </a:spcBef>
              <a:spcAft>
                <a:spcPts val="0"/>
              </a:spcAft>
              <a:buClr>
                <a:schemeClr val="dk1"/>
              </a:buClr>
              <a:buSzPts val="2400"/>
              <a:buChar char="○"/>
              <a:defRPr>
                <a:solidFill>
                  <a:schemeClr val="dk1"/>
                </a:solidFill>
              </a:defRPr>
            </a:lvl5pPr>
            <a:lvl6pPr marL="3657509" lvl="5" indent="-507987">
              <a:spcBef>
                <a:spcPts val="0"/>
              </a:spcBef>
              <a:spcAft>
                <a:spcPts val="0"/>
              </a:spcAft>
              <a:buClr>
                <a:schemeClr val="dk1"/>
              </a:buClr>
              <a:buSzPts val="2400"/>
              <a:buChar char="■"/>
              <a:defRPr>
                <a:solidFill>
                  <a:schemeClr val="dk1"/>
                </a:solidFill>
              </a:defRPr>
            </a:lvl6pPr>
            <a:lvl7pPr marL="4267093" lvl="6" indent="-507987">
              <a:spcBef>
                <a:spcPts val="0"/>
              </a:spcBef>
              <a:spcAft>
                <a:spcPts val="0"/>
              </a:spcAft>
              <a:buClr>
                <a:schemeClr val="dk1"/>
              </a:buClr>
              <a:buSzPts val="2400"/>
              <a:buChar char="●"/>
              <a:defRPr>
                <a:solidFill>
                  <a:schemeClr val="dk1"/>
                </a:solidFill>
              </a:defRPr>
            </a:lvl7pPr>
            <a:lvl8pPr marL="4876678" lvl="7" indent="-507987">
              <a:spcBef>
                <a:spcPts val="0"/>
              </a:spcBef>
              <a:spcAft>
                <a:spcPts val="0"/>
              </a:spcAft>
              <a:buClr>
                <a:schemeClr val="dk1"/>
              </a:buClr>
              <a:buSzPts val="2400"/>
              <a:buChar char="○"/>
              <a:defRPr>
                <a:solidFill>
                  <a:schemeClr val="dk1"/>
                </a:solidFill>
              </a:defRPr>
            </a:lvl8pPr>
            <a:lvl9pPr marL="5486263" lvl="8" indent="-507987">
              <a:spcBef>
                <a:spcPts val="0"/>
              </a:spcBef>
              <a:spcAft>
                <a:spcPts val="0"/>
              </a:spcAft>
              <a:buClr>
                <a:schemeClr val="dk1"/>
              </a:buClr>
              <a:buSzPts val="2400"/>
              <a:buChar char="■"/>
              <a:defRPr>
                <a:solidFill>
                  <a:schemeClr val="dk1"/>
                </a:solidFill>
              </a:defRPr>
            </a:lvl9pPr>
          </a:lstStyle>
          <a:p>
            <a:endParaRPr/>
          </a:p>
        </p:txBody>
      </p:sp>
      <p:sp>
        <p:nvSpPr>
          <p:cNvPr id="9" name="Google Shape;11;p2">
            <a:extLst>
              <a:ext uri="{FF2B5EF4-FFF2-40B4-BE49-F238E27FC236}">
                <a16:creationId xmlns:a16="http://schemas.microsoft.com/office/drawing/2014/main" id="{1EB063C2-316A-4A45-AD05-3D581C6A9051}"/>
              </a:ext>
            </a:extLst>
          </p:cNvPr>
          <p:cNvSpPr/>
          <p:nvPr userDrawn="1"/>
        </p:nvSpPr>
        <p:spPr>
          <a:xfrm rot="16200000">
            <a:off x="-328212" y="5351251"/>
            <a:ext cx="962400" cy="305984"/>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2;p2">
            <a:extLst>
              <a:ext uri="{FF2B5EF4-FFF2-40B4-BE49-F238E27FC236}">
                <a16:creationId xmlns:a16="http://schemas.microsoft.com/office/drawing/2014/main" id="{D2C9C112-8468-0149-AA8D-1C8740A507D0}"/>
              </a:ext>
            </a:extLst>
          </p:cNvPr>
          <p:cNvSpPr/>
          <p:nvPr userDrawn="1"/>
        </p:nvSpPr>
        <p:spPr>
          <a:xfrm rot="16200000">
            <a:off x="-328208" y="6223808"/>
            <a:ext cx="962400" cy="305984"/>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3;p2">
            <a:extLst>
              <a:ext uri="{FF2B5EF4-FFF2-40B4-BE49-F238E27FC236}">
                <a16:creationId xmlns:a16="http://schemas.microsoft.com/office/drawing/2014/main" id="{24C322E3-1A43-0549-9272-12D0588ABCB3}"/>
              </a:ext>
            </a:extLst>
          </p:cNvPr>
          <p:cNvSpPr/>
          <p:nvPr userDrawn="1"/>
        </p:nvSpPr>
        <p:spPr>
          <a:xfrm rot="16200000">
            <a:off x="-328208" y="328208"/>
            <a:ext cx="962400" cy="305984"/>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4;p2">
            <a:extLst>
              <a:ext uri="{FF2B5EF4-FFF2-40B4-BE49-F238E27FC236}">
                <a16:creationId xmlns:a16="http://schemas.microsoft.com/office/drawing/2014/main" id="{FFCACEA6-3E98-FB48-8B0A-FB2E411B1E43}"/>
              </a:ext>
            </a:extLst>
          </p:cNvPr>
          <p:cNvSpPr/>
          <p:nvPr userDrawn="1"/>
        </p:nvSpPr>
        <p:spPr>
          <a:xfrm rot="16200000">
            <a:off x="-1877331" y="2839729"/>
            <a:ext cx="4060643" cy="305984"/>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68498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8"/>
        <p:cNvGrpSpPr/>
        <p:nvPr/>
      </p:nvGrpSpPr>
      <p:grpSpPr>
        <a:xfrm>
          <a:off x="0" y="0"/>
          <a:ext cx="0" cy="0"/>
          <a:chOff x="0" y="0"/>
          <a:chExt cx="0" cy="0"/>
        </a:xfrm>
      </p:grpSpPr>
      <p:sp>
        <p:nvSpPr>
          <p:cNvPr id="53" name="Google Shape;53;p7"/>
          <p:cNvSpPr txBox="1">
            <a:spLocks noGrp="1"/>
          </p:cNvSpPr>
          <p:nvPr>
            <p:ph type="title"/>
          </p:nvPr>
        </p:nvSpPr>
        <p:spPr>
          <a:xfrm>
            <a:off x="1191600" y="477851"/>
            <a:ext cx="8616800" cy="11432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solidFill>
                  <a:schemeClr val="accen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4" name="Google Shape;54;p7"/>
          <p:cNvSpPr txBox="1">
            <a:spLocks noGrp="1"/>
          </p:cNvSpPr>
          <p:nvPr>
            <p:ph type="body" idx="1"/>
          </p:nvPr>
        </p:nvSpPr>
        <p:spPr>
          <a:xfrm>
            <a:off x="1191600" y="1600200"/>
            <a:ext cx="3161600" cy="4967600"/>
          </a:xfrm>
          <a:prstGeom prst="rect">
            <a:avLst/>
          </a:prstGeom>
        </p:spPr>
        <p:txBody>
          <a:bodyPr spcFirstLastPara="1" wrap="square" lIns="91425" tIns="91425" rIns="91425" bIns="91425" anchor="t" anchorCtr="0">
            <a:noAutofit/>
          </a:bodyPr>
          <a:lstStyle>
            <a:lvl1pPr marL="609585" lvl="0" indent="-423323" rtl="0">
              <a:spcBef>
                <a:spcPts val="800"/>
              </a:spcBef>
              <a:spcAft>
                <a:spcPts val="0"/>
              </a:spcAft>
              <a:buSzPts val="1400"/>
              <a:buChar char="▷"/>
              <a:defRPr sz="1867"/>
            </a:lvl1pPr>
            <a:lvl2pPr marL="1219170" lvl="1" indent="-423323" rtl="0">
              <a:spcBef>
                <a:spcPts val="0"/>
              </a:spcBef>
              <a:spcAft>
                <a:spcPts val="0"/>
              </a:spcAft>
              <a:buSzPts val="1400"/>
              <a:buChar char="○"/>
              <a:defRPr sz="1867"/>
            </a:lvl2pPr>
            <a:lvl3pPr marL="1828754" lvl="2" indent="-423323" rtl="0">
              <a:spcBef>
                <a:spcPts val="0"/>
              </a:spcBef>
              <a:spcAft>
                <a:spcPts val="0"/>
              </a:spcAft>
              <a:buSzPts val="1400"/>
              <a:buChar char="■"/>
              <a:defRPr sz="1867"/>
            </a:lvl3pPr>
            <a:lvl4pPr marL="2438339" lvl="3" indent="-423323" rtl="0">
              <a:spcBef>
                <a:spcPts val="0"/>
              </a:spcBef>
              <a:spcAft>
                <a:spcPts val="0"/>
              </a:spcAft>
              <a:buSzPts val="1400"/>
              <a:buChar char="●"/>
              <a:defRPr sz="1867"/>
            </a:lvl4pPr>
            <a:lvl5pPr marL="3047924" lvl="4" indent="-423323" rtl="0">
              <a:spcBef>
                <a:spcPts val="0"/>
              </a:spcBef>
              <a:spcAft>
                <a:spcPts val="0"/>
              </a:spcAft>
              <a:buSzPts val="1400"/>
              <a:buChar char="○"/>
              <a:defRPr sz="1867"/>
            </a:lvl5pPr>
            <a:lvl6pPr marL="3657509" lvl="5" indent="-423323" rtl="0">
              <a:spcBef>
                <a:spcPts val="0"/>
              </a:spcBef>
              <a:spcAft>
                <a:spcPts val="0"/>
              </a:spcAft>
              <a:buSzPts val="1400"/>
              <a:buChar char="■"/>
              <a:defRPr sz="1867"/>
            </a:lvl6pPr>
            <a:lvl7pPr marL="4267093" lvl="6" indent="-423323" rtl="0">
              <a:spcBef>
                <a:spcPts val="0"/>
              </a:spcBef>
              <a:spcAft>
                <a:spcPts val="0"/>
              </a:spcAft>
              <a:buSzPts val="1400"/>
              <a:buChar char="●"/>
              <a:defRPr sz="1867"/>
            </a:lvl7pPr>
            <a:lvl8pPr marL="4876678" lvl="7" indent="-423323" rtl="0">
              <a:spcBef>
                <a:spcPts val="0"/>
              </a:spcBef>
              <a:spcAft>
                <a:spcPts val="0"/>
              </a:spcAft>
              <a:buSzPts val="1400"/>
              <a:buChar char="○"/>
              <a:defRPr sz="1867"/>
            </a:lvl8pPr>
            <a:lvl9pPr marL="5486263" lvl="8" indent="-423323" rtl="0">
              <a:spcBef>
                <a:spcPts val="0"/>
              </a:spcBef>
              <a:spcAft>
                <a:spcPts val="0"/>
              </a:spcAft>
              <a:buSzPts val="1400"/>
              <a:buChar char="■"/>
              <a:defRPr sz="1867"/>
            </a:lvl9pPr>
          </a:lstStyle>
          <a:p>
            <a:endParaRPr/>
          </a:p>
        </p:txBody>
      </p:sp>
      <p:sp>
        <p:nvSpPr>
          <p:cNvPr id="55" name="Google Shape;55;p7"/>
          <p:cNvSpPr txBox="1">
            <a:spLocks noGrp="1"/>
          </p:cNvSpPr>
          <p:nvPr>
            <p:ph type="body" idx="2"/>
          </p:nvPr>
        </p:nvSpPr>
        <p:spPr>
          <a:xfrm>
            <a:off x="4515205" y="1600200"/>
            <a:ext cx="3161600" cy="4967600"/>
          </a:xfrm>
          <a:prstGeom prst="rect">
            <a:avLst/>
          </a:prstGeom>
        </p:spPr>
        <p:txBody>
          <a:bodyPr spcFirstLastPara="1" wrap="square" lIns="91425" tIns="91425" rIns="91425" bIns="91425" anchor="t" anchorCtr="0">
            <a:noAutofit/>
          </a:bodyPr>
          <a:lstStyle>
            <a:lvl1pPr marL="609585" lvl="0" indent="-423323" rtl="0">
              <a:spcBef>
                <a:spcPts val="800"/>
              </a:spcBef>
              <a:spcAft>
                <a:spcPts val="0"/>
              </a:spcAft>
              <a:buSzPts val="1400"/>
              <a:buChar char="▷"/>
              <a:defRPr sz="1867"/>
            </a:lvl1pPr>
            <a:lvl2pPr marL="1219170" lvl="1" indent="-423323" rtl="0">
              <a:spcBef>
                <a:spcPts val="0"/>
              </a:spcBef>
              <a:spcAft>
                <a:spcPts val="0"/>
              </a:spcAft>
              <a:buSzPts val="1400"/>
              <a:buChar char="○"/>
              <a:defRPr sz="1867"/>
            </a:lvl2pPr>
            <a:lvl3pPr marL="1828754" lvl="2" indent="-423323" rtl="0">
              <a:spcBef>
                <a:spcPts val="0"/>
              </a:spcBef>
              <a:spcAft>
                <a:spcPts val="0"/>
              </a:spcAft>
              <a:buSzPts val="1400"/>
              <a:buChar char="■"/>
              <a:defRPr sz="1867"/>
            </a:lvl3pPr>
            <a:lvl4pPr marL="2438339" lvl="3" indent="-423323" rtl="0">
              <a:spcBef>
                <a:spcPts val="0"/>
              </a:spcBef>
              <a:spcAft>
                <a:spcPts val="0"/>
              </a:spcAft>
              <a:buSzPts val="1400"/>
              <a:buChar char="●"/>
              <a:defRPr sz="1867"/>
            </a:lvl4pPr>
            <a:lvl5pPr marL="3047924" lvl="4" indent="-423323" rtl="0">
              <a:spcBef>
                <a:spcPts val="0"/>
              </a:spcBef>
              <a:spcAft>
                <a:spcPts val="0"/>
              </a:spcAft>
              <a:buSzPts val="1400"/>
              <a:buChar char="○"/>
              <a:defRPr sz="1867"/>
            </a:lvl5pPr>
            <a:lvl6pPr marL="3657509" lvl="5" indent="-423323" rtl="0">
              <a:spcBef>
                <a:spcPts val="0"/>
              </a:spcBef>
              <a:spcAft>
                <a:spcPts val="0"/>
              </a:spcAft>
              <a:buSzPts val="1400"/>
              <a:buChar char="■"/>
              <a:defRPr sz="1867"/>
            </a:lvl6pPr>
            <a:lvl7pPr marL="4267093" lvl="6" indent="-423323" rtl="0">
              <a:spcBef>
                <a:spcPts val="0"/>
              </a:spcBef>
              <a:spcAft>
                <a:spcPts val="0"/>
              </a:spcAft>
              <a:buSzPts val="1400"/>
              <a:buChar char="●"/>
              <a:defRPr sz="1867"/>
            </a:lvl7pPr>
            <a:lvl8pPr marL="4876678" lvl="7" indent="-423323" rtl="0">
              <a:spcBef>
                <a:spcPts val="0"/>
              </a:spcBef>
              <a:spcAft>
                <a:spcPts val="0"/>
              </a:spcAft>
              <a:buSzPts val="1400"/>
              <a:buChar char="○"/>
              <a:defRPr sz="1867"/>
            </a:lvl8pPr>
            <a:lvl9pPr marL="5486263" lvl="8" indent="-423323" rtl="0">
              <a:spcBef>
                <a:spcPts val="0"/>
              </a:spcBef>
              <a:spcAft>
                <a:spcPts val="0"/>
              </a:spcAft>
              <a:buSzPts val="1400"/>
              <a:buChar char="■"/>
              <a:defRPr sz="1867"/>
            </a:lvl9pPr>
          </a:lstStyle>
          <a:p>
            <a:endParaRPr/>
          </a:p>
        </p:txBody>
      </p:sp>
      <p:sp>
        <p:nvSpPr>
          <p:cNvPr id="56" name="Google Shape;56;p7"/>
          <p:cNvSpPr txBox="1">
            <a:spLocks noGrp="1"/>
          </p:cNvSpPr>
          <p:nvPr>
            <p:ph type="body" idx="3"/>
          </p:nvPr>
        </p:nvSpPr>
        <p:spPr>
          <a:xfrm>
            <a:off x="7838809" y="1600200"/>
            <a:ext cx="3161600" cy="4967600"/>
          </a:xfrm>
          <a:prstGeom prst="rect">
            <a:avLst/>
          </a:prstGeom>
        </p:spPr>
        <p:txBody>
          <a:bodyPr spcFirstLastPara="1" wrap="square" lIns="91425" tIns="91425" rIns="91425" bIns="91425" anchor="t" anchorCtr="0">
            <a:noAutofit/>
          </a:bodyPr>
          <a:lstStyle>
            <a:lvl1pPr marL="609585" lvl="0" indent="-423323" rtl="0">
              <a:spcBef>
                <a:spcPts val="800"/>
              </a:spcBef>
              <a:spcAft>
                <a:spcPts val="0"/>
              </a:spcAft>
              <a:buSzPts val="1400"/>
              <a:buChar char="▷"/>
              <a:defRPr sz="1867"/>
            </a:lvl1pPr>
            <a:lvl2pPr marL="1219170" lvl="1" indent="-423323" rtl="0">
              <a:spcBef>
                <a:spcPts val="0"/>
              </a:spcBef>
              <a:spcAft>
                <a:spcPts val="0"/>
              </a:spcAft>
              <a:buSzPts val="1400"/>
              <a:buChar char="○"/>
              <a:defRPr sz="1867"/>
            </a:lvl2pPr>
            <a:lvl3pPr marL="1828754" lvl="2" indent="-423323" rtl="0">
              <a:spcBef>
                <a:spcPts val="0"/>
              </a:spcBef>
              <a:spcAft>
                <a:spcPts val="0"/>
              </a:spcAft>
              <a:buSzPts val="1400"/>
              <a:buChar char="■"/>
              <a:defRPr sz="1867"/>
            </a:lvl3pPr>
            <a:lvl4pPr marL="2438339" lvl="3" indent="-423323" rtl="0">
              <a:spcBef>
                <a:spcPts val="0"/>
              </a:spcBef>
              <a:spcAft>
                <a:spcPts val="0"/>
              </a:spcAft>
              <a:buSzPts val="1400"/>
              <a:buChar char="●"/>
              <a:defRPr sz="1867"/>
            </a:lvl4pPr>
            <a:lvl5pPr marL="3047924" lvl="4" indent="-423323" rtl="0">
              <a:spcBef>
                <a:spcPts val="0"/>
              </a:spcBef>
              <a:spcAft>
                <a:spcPts val="0"/>
              </a:spcAft>
              <a:buSzPts val="1400"/>
              <a:buChar char="○"/>
              <a:defRPr sz="1867"/>
            </a:lvl5pPr>
            <a:lvl6pPr marL="3657509" lvl="5" indent="-423323" rtl="0">
              <a:spcBef>
                <a:spcPts val="0"/>
              </a:spcBef>
              <a:spcAft>
                <a:spcPts val="0"/>
              </a:spcAft>
              <a:buSzPts val="1400"/>
              <a:buChar char="■"/>
              <a:defRPr sz="1867"/>
            </a:lvl6pPr>
            <a:lvl7pPr marL="4267093" lvl="6" indent="-423323" rtl="0">
              <a:spcBef>
                <a:spcPts val="0"/>
              </a:spcBef>
              <a:spcAft>
                <a:spcPts val="0"/>
              </a:spcAft>
              <a:buSzPts val="1400"/>
              <a:buChar char="●"/>
              <a:defRPr sz="1867"/>
            </a:lvl7pPr>
            <a:lvl8pPr marL="4876678" lvl="7" indent="-423323" rtl="0">
              <a:spcBef>
                <a:spcPts val="0"/>
              </a:spcBef>
              <a:spcAft>
                <a:spcPts val="0"/>
              </a:spcAft>
              <a:buSzPts val="1400"/>
              <a:buChar char="○"/>
              <a:defRPr sz="1867"/>
            </a:lvl8pPr>
            <a:lvl9pPr marL="5486263" lvl="8" indent="-423323" rtl="0">
              <a:spcBef>
                <a:spcPts val="0"/>
              </a:spcBef>
              <a:spcAft>
                <a:spcPts val="0"/>
              </a:spcAft>
              <a:buSzPts val="1400"/>
              <a:buChar char="■"/>
              <a:defRPr sz="1867"/>
            </a:lvl9pPr>
          </a:lstStyle>
          <a:p>
            <a:endParaRPr/>
          </a:p>
        </p:txBody>
      </p:sp>
      <p:sp>
        <p:nvSpPr>
          <p:cNvPr id="57" name="Google Shape;57;p7"/>
          <p:cNvSpPr txBox="1">
            <a:spLocks noGrp="1"/>
          </p:cNvSpPr>
          <p:nvPr>
            <p:ph type="sldNum" idx="12"/>
          </p:nvPr>
        </p:nvSpPr>
        <p:spPr>
          <a:xfrm>
            <a:off x="11307433" y="6262577"/>
            <a:ext cx="731600" cy="418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11" name="Google Shape;11;p2">
            <a:extLst>
              <a:ext uri="{FF2B5EF4-FFF2-40B4-BE49-F238E27FC236}">
                <a16:creationId xmlns:a16="http://schemas.microsoft.com/office/drawing/2014/main" id="{7787A614-C2EF-B243-9E5F-D92CA58941FC}"/>
              </a:ext>
            </a:extLst>
          </p:cNvPr>
          <p:cNvSpPr/>
          <p:nvPr userDrawn="1"/>
        </p:nvSpPr>
        <p:spPr>
          <a:xfrm rot="16200000">
            <a:off x="-328212" y="5351251"/>
            <a:ext cx="962400" cy="305984"/>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a:extLst>
              <a:ext uri="{FF2B5EF4-FFF2-40B4-BE49-F238E27FC236}">
                <a16:creationId xmlns:a16="http://schemas.microsoft.com/office/drawing/2014/main" id="{35D6E571-8AEA-4249-9A06-0BA952141864}"/>
              </a:ext>
            </a:extLst>
          </p:cNvPr>
          <p:cNvSpPr/>
          <p:nvPr userDrawn="1"/>
        </p:nvSpPr>
        <p:spPr>
          <a:xfrm rot="16200000">
            <a:off x="-328208" y="6223808"/>
            <a:ext cx="962400" cy="305984"/>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a:extLst>
              <a:ext uri="{FF2B5EF4-FFF2-40B4-BE49-F238E27FC236}">
                <a16:creationId xmlns:a16="http://schemas.microsoft.com/office/drawing/2014/main" id="{F34376AA-9C98-4644-BC08-404F742126C3}"/>
              </a:ext>
            </a:extLst>
          </p:cNvPr>
          <p:cNvSpPr/>
          <p:nvPr userDrawn="1"/>
        </p:nvSpPr>
        <p:spPr>
          <a:xfrm rot="16200000">
            <a:off x="-328208" y="328208"/>
            <a:ext cx="962400" cy="305984"/>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a:extLst>
              <a:ext uri="{FF2B5EF4-FFF2-40B4-BE49-F238E27FC236}">
                <a16:creationId xmlns:a16="http://schemas.microsoft.com/office/drawing/2014/main" id="{886413BF-610E-D747-B62E-472A354FA82E}"/>
              </a:ext>
            </a:extLst>
          </p:cNvPr>
          <p:cNvSpPr/>
          <p:nvPr userDrawn="1"/>
        </p:nvSpPr>
        <p:spPr>
          <a:xfrm rot="16200000">
            <a:off x="-1877331" y="2839729"/>
            <a:ext cx="4060643" cy="305984"/>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31198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with bottom 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7ECFB-DB2F-7044-92F7-B5FE4D424428}"/>
              </a:ext>
            </a:extLst>
          </p:cNvPr>
          <p:cNvSpPr>
            <a:spLocks noGrp="1"/>
          </p:cNvSpPr>
          <p:nvPr>
            <p:ph type="title"/>
          </p:nvPr>
        </p:nvSpPr>
        <p:spPr>
          <a:xfrm>
            <a:off x="838200" y="2766218"/>
            <a:ext cx="10515600" cy="1325563"/>
          </a:xfrm>
        </p:spPr>
        <p:txBody>
          <a:bodyPr/>
          <a:lstStyle>
            <a:lvl1pPr>
              <a:defRPr b="1"/>
            </a:lvl1pPr>
          </a:lstStyle>
          <a:p>
            <a:r>
              <a:rPr lang="en-US"/>
              <a:t>Click to edit Master title style</a:t>
            </a:r>
          </a:p>
        </p:txBody>
      </p:sp>
      <p:sp>
        <p:nvSpPr>
          <p:cNvPr id="6" name="Google Shape;79;p11">
            <a:extLst>
              <a:ext uri="{FF2B5EF4-FFF2-40B4-BE49-F238E27FC236}">
                <a16:creationId xmlns:a16="http://schemas.microsoft.com/office/drawing/2014/main" id="{ADD02A23-9B9D-664B-9D41-3B11F184DF11}"/>
              </a:ext>
            </a:extLst>
          </p:cNvPr>
          <p:cNvSpPr/>
          <p:nvPr userDrawn="1"/>
        </p:nvSpPr>
        <p:spPr>
          <a:xfrm>
            <a:off x="9808488" y="6755100"/>
            <a:ext cx="1191600" cy="102800"/>
          </a:xfrm>
          <a:prstGeom prst="rect">
            <a:avLst/>
          </a:prstGeom>
          <a:solidFill>
            <a:schemeClr val="tx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 name="Google Shape;80;p11">
            <a:extLst>
              <a:ext uri="{FF2B5EF4-FFF2-40B4-BE49-F238E27FC236}">
                <a16:creationId xmlns:a16="http://schemas.microsoft.com/office/drawing/2014/main" id="{44AC3B8E-4384-FB45-BA18-32E75ACD859C}"/>
              </a:ext>
            </a:extLst>
          </p:cNvPr>
          <p:cNvSpPr/>
          <p:nvPr userDrawn="1"/>
        </p:nvSpPr>
        <p:spPr>
          <a:xfrm>
            <a:off x="11000416" y="6755100"/>
            <a:ext cx="1191600" cy="1028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 name="Google Shape;82;p11">
            <a:extLst>
              <a:ext uri="{FF2B5EF4-FFF2-40B4-BE49-F238E27FC236}">
                <a16:creationId xmlns:a16="http://schemas.microsoft.com/office/drawing/2014/main" id="{7274B215-C14D-E04A-B832-224B569E255B}"/>
              </a:ext>
            </a:extLst>
          </p:cNvPr>
          <p:cNvSpPr/>
          <p:nvPr userDrawn="1"/>
        </p:nvSpPr>
        <p:spPr>
          <a:xfrm>
            <a:off x="1191613" y="6755100"/>
            <a:ext cx="8616800" cy="102800"/>
          </a:xfrm>
          <a:prstGeom prst="rect">
            <a:avLst/>
          </a:prstGeom>
          <a:solidFill>
            <a:srgbClr val="357C4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108501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 1 column ">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CFADA4C-F1D2-6A4A-9D72-AA54F79A57FB}"/>
              </a:ext>
            </a:extLst>
          </p:cNvPr>
          <p:cNvSpPr>
            <a:spLocks noGrp="1"/>
          </p:cNvSpPr>
          <p:nvPr>
            <p:ph type="dt" sz="half" idx="10"/>
          </p:nvPr>
        </p:nvSpPr>
        <p:spPr/>
        <p:txBody>
          <a:bodyPr/>
          <a:lstStyle/>
          <a:p>
            <a:fld id="{6B35C66D-EDB8-CD45-B9A8-DA94E5E0FD6F}" type="datetimeFigureOut">
              <a:rPr lang="en-US" smtClean="0"/>
              <a:t>9/4/2025</a:t>
            </a:fld>
            <a:endParaRPr lang="en-US"/>
          </a:p>
        </p:txBody>
      </p:sp>
      <p:sp>
        <p:nvSpPr>
          <p:cNvPr id="4" name="Footer Placeholder 3">
            <a:extLst>
              <a:ext uri="{FF2B5EF4-FFF2-40B4-BE49-F238E27FC236}">
                <a16:creationId xmlns:a16="http://schemas.microsoft.com/office/drawing/2014/main" id="{745B918B-B4AC-404A-BBFF-0866ED4024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AD3BA2-88C7-084A-B1BF-DD4467FFF82B}"/>
              </a:ext>
            </a:extLst>
          </p:cNvPr>
          <p:cNvSpPr>
            <a:spLocks noGrp="1"/>
          </p:cNvSpPr>
          <p:nvPr>
            <p:ph type="sldNum" sz="quarter" idx="12"/>
          </p:nvPr>
        </p:nvSpPr>
        <p:spPr/>
        <p:txBody>
          <a:bodyPr/>
          <a:lstStyle/>
          <a:p>
            <a:fld id="{11300BE8-4662-B845-B24B-B1E3E56018AA}" type="slidenum">
              <a:rPr lang="en-US" smtClean="0"/>
              <a:t>‹#›</a:t>
            </a:fld>
            <a:endParaRPr lang="en-US"/>
          </a:p>
        </p:txBody>
      </p:sp>
      <p:sp>
        <p:nvSpPr>
          <p:cNvPr id="6" name="Google Shape;33;p5">
            <a:extLst>
              <a:ext uri="{FF2B5EF4-FFF2-40B4-BE49-F238E27FC236}">
                <a16:creationId xmlns:a16="http://schemas.microsoft.com/office/drawing/2014/main" id="{A5F85F34-46A1-7C4A-BD0B-E6899CF78116}"/>
              </a:ext>
            </a:extLst>
          </p:cNvPr>
          <p:cNvSpPr txBox="1">
            <a:spLocks noGrp="1"/>
          </p:cNvSpPr>
          <p:nvPr>
            <p:ph type="body" idx="1"/>
          </p:nvPr>
        </p:nvSpPr>
        <p:spPr>
          <a:xfrm>
            <a:off x="1191600" y="2359479"/>
            <a:ext cx="8616800" cy="4208371"/>
          </a:xfrm>
          <a:prstGeom prst="rect">
            <a:avLst/>
          </a:prstGeom>
        </p:spPr>
        <p:txBody>
          <a:bodyPr spcFirstLastPara="1" wrap="square" lIns="91425" tIns="91425" rIns="91425" bIns="91425" anchor="t" anchorCtr="0">
            <a:noAutofit/>
          </a:bodyPr>
          <a:lstStyle>
            <a:lvl1pPr marL="152396" lvl="0" indent="0">
              <a:spcBef>
                <a:spcPts val="800"/>
              </a:spcBef>
              <a:spcAft>
                <a:spcPts val="0"/>
              </a:spcAft>
              <a:buClr>
                <a:schemeClr val="accent5"/>
              </a:buClr>
              <a:buSzPts val="1800"/>
              <a:buNone/>
              <a:defRPr>
                <a:solidFill>
                  <a:schemeClr val="tx1"/>
                </a:solidFill>
              </a:defRPr>
            </a:lvl1pPr>
            <a:lvl2pPr marL="1219170" lvl="1" indent="-507987">
              <a:spcBef>
                <a:spcPts val="0"/>
              </a:spcBef>
              <a:spcAft>
                <a:spcPts val="0"/>
              </a:spcAft>
              <a:buClr>
                <a:schemeClr val="dk1"/>
              </a:buClr>
              <a:buSzPts val="2400"/>
              <a:buChar char="○"/>
              <a:defRPr>
                <a:solidFill>
                  <a:schemeClr val="dk1"/>
                </a:solidFill>
              </a:defRPr>
            </a:lvl2pPr>
            <a:lvl3pPr marL="1828754" lvl="2" indent="-507987">
              <a:spcBef>
                <a:spcPts val="0"/>
              </a:spcBef>
              <a:spcAft>
                <a:spcPts val="0"/>
              </a:spcAft>
              <a:buClr>
                <a:schemeClr val="dk1"/>
              </a:buClr>
              <a:buSzPts val="2400"/>
              <a:buChar char="■"/>
              <a:defRPr>
                <a:solidFill>
                  <a:schemeClr val="dk1"/>
                </a:solidFill>
              </a:defRPr>
            </a:lvl3pPr>
            <a:lvl4pPr marL="2438339" lvl="3" indent="-507987">
              <a:spcBef>
                <a:spcPts val="0"/>
              </a:spcBef>
              <a:spcAft>
                <a:spcPts val="0"/>
              </a:spcAft>
              <a:buClr>
                <a:schemeClr val="dk1"/>
              </a:buClr>
              <a:buSzPts val="2400"/>
              <a:buChar char="●"/>
              <a:defRPr>
                <a:solidFill>
                  <a:schemeClr val="dk1"/>
                </a:solidFill>
              </a:defRPr>
            </a:lvl4pPr>
            <a:lvl5pPr marL="3047924" lvl="4" indent="-507987">
              <a:spcBef>
                <a:spcPts val="0"/>
              </a:spcBef>
              <a:spcAft>
                <a:spcPts val="0"/>
              </a:spcAft>
              <a:buClr>
                <a:schemeClr val="dk1"/>
              </a:buClr>
              <a:buSzPts val="2400"/>
              <a:buChar char="○"/>
              <a:defRPr>
                <a:solidFill>
                  <a:schemeClr val="dk1"/>
                </a:solidFill>
              </a:defRPr>
            </a:lvl5pPr>
            <a:lvl6pPr marL="3657509" lvl="5" indent="-507987">
              <a:spcBef>
                <a:spcPts val="0"/>
              </a:spcBef>
              <a:spcAft>
                <a:spcPts val="0"/>
              </a:spcAft>
              <a:buClr>
                <a:schemeClr val="dk1"/>
              </a:buClr>
              <a:buSzPts val="2400"/>
              <a:buChar char="■"/>
              <a:defRPr>
                <a:solidFill>
                  <a:schemeClr val="dk1"/>
                </a:solidFill>
              </a:defRPr>
            </a:lvl6pPr>
            <a:lvl7pPr marL="4267093" lvl="6" indent="-507987">
              <a:spcBef>
                <a:spcPts val="0"/>
              </a:spcBef>
              <a:spcAft>
                <a:spcPts val="0"/>
              </a:spcAft>
              <a:buClr>
                <a:schemeClr val="dk1"/>
              </a:buClr>
              <a:buSzPts val="2400"/>
              <a:buChar char="●"/>
              <a:defRPr>
                <a:solidFill>
                  <a:schemeClr val="dk1"/>
                </a:solidFill>
              </a:defRPr>
            </a:lvl7pPr>
            <a:lvl8pPr marL="4876678" lvl="7" indent="-507987">
              <a:spcBef>
                <a:spcPts val="0"/>
              </a:spcBef>
              <a:spcAft>
                <a:spcPts val="0"/>
              </a:spcAft>
              <a:buClr>
                <a:schemeClr val="dk1"/>
              </a:buClr>
              <a:buSzPts val="2400"/>
              <a:buChar char="○"/>
              <a:defRPr>
                <a:solidFill>
                  <a:schemeClr val="dk1"/>
                </a:solidFill>
              </a:defRPr>
            </a:lvl8pPr>
            <a:lvl9pPr marL="5486263" lvl="8" indent="-507987">
              <a:spcBef>
                <a:spcPts val="0"/>
              </a:spcBef>
              <a:spcAft>
                <a:spcPts val="0"/>
              </a:spcAft>
              <a:buClr>
                <a:schemeClr val="dk1"/>
              </a:buClr>
              <a:buSzPts val="2400"/>
              <a:buChar char="■"/>
              <a:defRPr>
                <a:solidFill>
                  <a:schemeClr val="dk1"/>
                </a:solidFill>
              </a:defRPr>
            </a:lvl9pPr>
          </a:lstStyle>
          <a:p>
            <a:endParaRPr/>
          </a:p>
        </p:txBody>
      </p:sp>
      <p:sp>
        <p:nvSpPr>
          <p:cNvPr id="7" name="Google Shape;32;p5">
            <a:extLst>
              <a:ext uri="{FF2B5EF4-FFF2-40B4-BE49-F238E27FC236}">
                <a16:creationId xmlns:a16="http://schemas.microsoft.com/office/drawing/2014/main" id="{4DDBA593-7EBE-D444-A3A4-07C92EDCA382}"/>
              </a:ext>
            </a:extLst>
          </p:cNvPr>
          <p:cNvSpPr txBox="1">
            <a:spLocks noGrp="1"/>
          </p:cNvSpPr>
          <p:nvPr>
            <p:ph type="title"/>
          </p:nvPr>
        </p:nvSpPr>
        <p:spPr>
          <a:xfrm>
            <a:off x="1191600" y="477851"/>
            <a:ext cx="8616800" cy="1326886"/>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solidFill>
                  <a:schemeClr val="tx2"/>
                </a:solidFill>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8" name="Google Shape;11;p2">
            <a:extLst>
              <a:ext uri="{FF2B5EF4-FFF2-40B4-BE49-F238E27FC236}">
                <a16:creationId xmlns:a16="http://schemas.microsoft.com/office/drawing/2014/main" id="{E7A48B59-C361-E848-97C6-4AB2ECF220D3}"/>
              </a:ext>
            </a:extLst>
          </p:cNvPr>
          <p:cNvSpPr/>
          <p:nvPr userDrawn="1"/>
        </p:nvSpPr>
        <p:spPr>
          <a:xfrm rot="16200000">
            <a:off x="-685182" y="4452460"/>
            <a:ext cx="1599847" cy="22949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2;p2">
            <a:extLst>
              <a:ext uri="{FF2B5EF4-FFF2-40B4-BE49-F238E27FC236}">
                <a16:creationId xmlns:a16="http://schemas.microsoft.com/office/drawing/2014/main" id="{D8C44879-D223-2248-94BB-345499554533}"/>
              </a:ext>
            </a:extLst>
          </p:cNvPr>
          <p:cNvSpPr/>
          <p:nvPr userDrawn="1"/>
        </p:nvSpPr>
        <p:spPr>
          <a:xfrm rot="16200000">
            <a:off x="-630691" y="5997819"/>
            <a:ext cx="1490870" cy="229491"/>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3;p2">
            <a:extLst>
              <a:ext uri="{FF2B5EF4-FFF2-40B4-BE49-F238E27FC236}">
                <a16:creationId xmlns:a16="http://schemas.microsoft.com/office/drawing/2014/main" id="{1659EFCA-3358-7840-A3B8-68C60F83C22F}"/>
              </a:ext>
            </a:extLst>
          </p:cNvPr>
          <p:cNvSpPr/>
          <p:nvPr userDrawn="1"/>
        </p:nvSpPr>
        <p:spPr>
          <a:xfrm rot="16200000">
            <a:off x="-246156" y="246156"/>
            <a:ext cx="721800" cy="229488"/>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4;p2">
            <a:extLst>
              <a:ext uri="{FF2B5EF4-FFF2-40B4-BE49-F238E27FC236}">
                <a16:creationId xmlns:a16="http://schemas.microsoft.com/office/drawing/2014/main" id="{D46EB89E-5720-D348-B874-539B47F5D7CD}"/>
              </a:ext>
            </a:extLst>
          </p:cNvPr>
          <p:cNvSpPr/>
          <p:nvPr userDrawn="1"/>
        </p:nvSpPr>
        <p:spPr>
          <a:xfrm rot="16200000">
            <a:off x="-1407998" y="2129797"/>
            <a:ext cx="3045482" cy="22948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2455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CA815-F97E-4829-B6B9-EA71A0EDBD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AAB03A-15C6-497E-A6A7-988E6F13E3BB}"/>
              </a:ext>
            </a:extLst>
          </p:cNvPr>
          <p:cNvSpPr>
            <a:spLocks noGrp="1"/>
          </p:cNvSpPr>
          <p:nvPr>
            <p:ph type="dt" sz="half" idx="10"/>
          </p:nvPr>
        </p:nvSpPr>
        <p:spPr/>
        <p:txBody>
          <a:bodyPr/>
          <a:lstStyle/>
          <a:p>
            <a:fld id="{B3B67CB8-88A3-4417-A24D-A3C9D332AB45}" type="datetimeFigureOut">
              <a:rPr lang="en-US" smtClean="0"/>
              <a:t>9/4/2025</a:t>
            </a:fld>
            <a:endParaRPr lang="en-US"/>
          </a:p>
        </p:txBody>
      </p:sp>
      <p:sp>
        <p:nvSpPr>
          <p:cNvPr id="4" name="Footer Placeholder 3">
            <a:extLst>
              <a:ext uri="{FF2B5EF4-FFF2-40B4-BE49-F238E27FC236}">
                <a16:creationId xmlns:a16="http://schemas.microsoft.com/office/drawing/2014/main" id="{E3132738-F62D-4C30-8C90-28ECE2FF0D9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0E8D04-CEB8-4307-BAC3-CBBDF22EBD79}"/>
              </a:ext>
            </a:extLst>
          </p:cNvPr>
          <p:cNvSpPr>
            <a:spLocks noGrp="1"/>
          </p:cNvSpPr>
          <p:nvPr>
            <p:ph type="sldNum" sz="quarter" idx="12"/>
          </p:nvPr>
        </p:nvSpPr>
        <p:spPr/>
        <p:txBody>
          <a:bodyPr/>
          <a:lstStyle/>
          <a:p>
            <a:fld id="{F2E25839-28E0-4B65-B899-8767E7B520B4}" type="slidenum">
              <a:rPr lang="en-US" smtClean="0"/>
              <a:t>‹#›</a:t>
            </a:fld>
            <a:endParaRPr lang="en-US"/>
          </a:p>
        </p:txBody>
      </p:sp>
      <p:sp>
        <p:nvSpPr>
          <p:cNvPr id="6" name="Right Triangle 5">
            <a:extLst>
              <a:ext uri="{FF2B5EF4-FFF2-40B4-BE49-F238E27FC236}">
                <a16:creationId xmlns:a16="http://schemas.microsoft.com/office/drawing/2014/main" id="{C5CDE878-BEB3-44B0-8514-8D7E32B978F5}"/>
              </a:ext>
            </a:extLst>
          </p:cNvPr>
          <p:cNvSpPr/>
          <p:nvPr userDrawn="1"/>
        </p:nvSpPr>
        <p:spPr>
          <a:xfrm flipV="1">
            <a:off x="0" y="-2"/>
            <a:ext cx="12192001" cy="298453"/>
          </a:xfrm>
          <a:prstGeom prst="rtTriangle">
            <a:avLst/>
          </a:prstGeom>
          <a:solidFill>
            <a:srgbClr val="006E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6283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9162C-9E63-4C01-B33A-FB204B0E37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F92B2E-E79A-4C16-A55E-B5662E1D0A11}"/>
              </a:ext>
            </a:extLst>
          </p:cNvPr>
          <p:cNvSpPr>
            <a:spLocks noGrp="1"/>
          </p:cNvSpPr>
          <p:nvPr>
            <p:ph idx="1"/>
          </p:nvPr>
        </p:nvSpPr>
        <p:spPr/>
        <p:txBody>
          <a:bodyPr/>
          <a:lstStyle>
            <a:lvl1pPr>
              <a:buClr>
                <a:srgbClr val="92A7B3"/>
              </a:buClr>
              <a:buSzPct val="90000"/>
              <a:defRPr/>
            </a:lvl1pPr>
            <a:lvl2pPr marL="685800" indent="-228600">
              <a:buClr>
                <a:srgbClr val="92A7B3"/>
              </a:buClr>
              <a:buSzPct val="80000"/>
              <a:buFont typeface="Wingdings" panose="05000000000000000000" pitchFamily="2" charset="2"/>
              <a:buChar char="§"/>
              <a:defRPr/>
            </a:lvl2pPr>
            <a:lvl3pPr marL="1143000" indent="-228600">
              <a:buClr>
                <a:srgbClr val="92A7B3"/>
              </a:buClr>
              <a:buSzPct val="90000"/>
              <a:buFont typeface="Wingdings" panose="05000000000000000000" pitchFamily="2" charset="2"/>
              <a:buChar char="s"/>
              <a:defRPr/>
            </a:lvl3pPr>
            <a:lvl4pPr marL="1600200" indent="-228600">
              <a:buClr>
                <a:srgbClr val="92A7B3"/>
              </a:buClr>
              <a:buSzPct val="70000"/>
              <a:buFont typeface="Courier New" panose="02070309020205020404" pitchFamily="49" charset="0"/>
              <a:buChar char="o"/>
              <a:defRPr/>
            </a:lvl4pPr>
            <a:lvl5pPr marL="2057400" indent="-228600">
              <a:buClr>
                <a:srgbClr val="92A7B3"/>
              </a:buClr>
              <a:buFont typeface="Noto Sans" panose="020B0502040504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850A10-4CED-4EEF-85D1-537288ED5F77}"/>
              </a:ext>
            </a:extLst>
          </p:cNvPr>
          <p:cNvSpPr>
            <a:spLocks noGrp="1"/>
          </p:cNvSpPr>
          <p:nvPr>
            <p:ph type="dt" sz="half" idx="10"/>
          </p:nvPr>
        </p:nvSpPr>
        <p:spPr/>
        <p:txBody>
          <a:bodyPr/>
          <a:lstStyle/>
          <a:p>
            <a:fld id="{B3B67CB8-88A3-4417-A24D-A3C9D332AB45}" type="datetimeFigureOut">
              <a:rPr lang="en-US" smtClean="0"/>
              <a:t>9/4/2025</a:t>
            </a:fld>
            <a:endParaRPr lang="en-US"/>
          </a:p>
        </p:txBody>
      </p:sp>
      <p:sp>
        <p:nvSpPr>
          <p:cNvPr id="5" name="Footer Placeholder 4">
            <a:extLst>
              <a:ext uri="{FF2B5EF4-FFF2-40B4-BE49-F238E27FC236}">
                <a16:creationId xmlns:a16="http://schemas.microsoft.com/office/drawing/2014/main" id="{EC937651-D1DA-4300-B85B-54BDD13B58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3A5A73-2120-45EA-98B3-1BA9D4789753}"/>
              </a:ext>
            </a:extLst>
          </p:cNvPr>
          <p:cNvSpPr>
            <a:spLocks noGrp="1"/>
          </p:cNvSpPr>
          <p:nvPr>
            <p:ph type="sldNum" sz="quarter" idx="12"/>
          </p:nvPr>
        </p:nvSpPr>
        <p:spPr/>
        <p:txBody>
          <a:bodyPr/>
          <a:lstStyle/>
          <a:p>
            <a:fld id="{F2E25839-28E0-4B65-B899-8767E7B520B4}" type="slidenum">
              <a:rPr lang="en-US" smtClean="0"/>
              <a:t>‹#›</a:t>
            </a:fld>
            <a:endParaRPr lang="en-US"/>
          </a:p>
        </p:txBody>
      </p:sp>
      <p:sp>
        <p:nvSpPr>
          <p:cNvPr id="9" name="Right Triangle 8">
            <a:extLst>
              <a:ext uri="{FF2B5EF4-FFF2-40B4-BE49-F238E27FC236}">
                <a16:creationId xmlns:a16="http://schemas.microsoft.com/office/drawing/2014/main" id="{DEDDA314-6FDA-4705-829C-4AC04CC95C88}"/>
              </a:ext>
            </a:extLst>
          </p:cNvPr>
          <p:cNvSpPr/>
          <p:nvPr userDrawn="1"/>
        </p:nvSpPr>
        <p:spPr>
          <a:xfrm flipV="1">
            <a:off x="0" y="-2"/>
            <a:ext cx="12192001" cy="298453"/>
          </a:xfrm>
          <a:prstGeom prst="rtTriangle">
            <a:avLst/>
          </a:prstGeom>
          <a:solidFill>
            <a:srgbClr val="006E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972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17461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91600" y="477851"/>
            <a:ext cx="8616800" cy="11432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1pPr>
            <a:lvl2pPr lvl="1">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2pPr>
            <a:lvl3pPr lvl="2">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3pPr>
            <a:lvl4pPr lvl="3">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4pPr>
            <a:lvl5pPr lvl="4">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5pPr>
            <a:lvl6pPr lvl="5">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6pPr>
            <a:lvl7pPr lvl="6">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7pPr>
            <a:lvl8pPr lvl="7">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8pPr>
            <a:lvl9pPr lvl="8">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1191600" y="1831451"/>
            <a:ext cx="8616800" cy="47364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6"/>
              </a:buClr>
              <a:buSzPts val="2400"/>
              <a:buFont typeface="Lato"/>
              <a:buChar char="▷"/>
              <a:defRPr sz="2400">
                <a:solidFill>
                  <a:schemeClr val="dk1"/>
                </a:solidFill>
                <a:latin typeface="Lato"/>
                <a:ea typeface="Lato"/>
                <a:cs typeface="Lato"/>
                <a:sym typeface="Lato"/>
              </a:defRPr>
            </a:lvl1pPr>
            <a:lvl2pPr marL="914400" lvl="1"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2pPr>
            <a:lvl3pPr marL="1371600" lvl="2"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3pPr>
            <a:lvl4pPr marL="1828800" lvl="3"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4pPr>
            <a:lvl5pPr marL="2286000" lvl="4"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5pPr>
            <a:lvl6pPr marL="2743200" lvl="5"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6pPr>
            <a:lvl7pPr marL="3200400" lvl="6"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7pPr>
            <a:lvl8pPr marL="3657600" lvl="7"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8pPr>
            <a:lvl9pPr marL="4114800" lvl="8"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11307433" y="6262577"/>
            <a:ext cx="731600" cy="418000"/>
          </a:xfrm>
          <a:prstGeom prst="rect">
            <a:avLst/>
          </a:prstGeom>
          <a:noFill/>
          <a:ln>
            <a:noFill/>
          </a:ln>
        </p:spPr>
        <p:txBody>
          <a:bodyPr spcFirstLastPara="1" wrap="square" lIns="91425" tIns="91425" rIns="91425" bIns="91425" anchor="t" anchorCtr="0">
            <a:noAutofit/>
          </a:bodyPr>
          <a:lstStyle>
            <a:lvl1pPr lvl="0" algn="r">
              <a:buNone/>
              <a:defRPr sz="1733">
                <a:solidFill>
                  <a:schemeClr val="accent6"/>
                </a:solidFill>
                <a:latin typeface="Lato"/>
                <a:ea typeface="Lato"/>
                <a:cs typeface="Lato"/>
                <a:sym typeface="Lato"/>
              </a:defRPr>
            </a:lvl1pPr>
            <a:lvl2pPr lvl="1" algn="r">
              <a:buNone/>
              <a:defRPr sz="1733">
                <a:solidFill>
                  <a:schemeClr val="accent6"/>
                </a:solidFill>
                <a:latin typeface="Lato"/>
                <a:ea typeface="Lato"/>
                <a:cs typeface="Lato"/>
                <a:sym typeface="Lato"/>
              </a:defRPr>
            </a:lvl2pPr>
            <a:lvl3pPr lvl="2" algn="r">
              <a:buNone/>
              <a:defRPr sz="1733">
                <a:solidFill>
                  <a:schemeClr val="accent6"/>
                </a:solidFill>
                <a:latin typeface="Lato"/>
                <a:ea typeface="Lato"/>
                <a:cs typeface="Lato"/>
                <a:sym typeface="Lato"/>
              </a:defRPr>
            </a:lvl3pPr>
            <a:lvl4pPr lvl="3" algn="r">
              <a:buNone/>
              <a:defRPr sz="1733">
                <a:solidFill>
                  <a:schemeClr val="accent6"/>
                </a:solidFill>
                <a:latin typeface="Lato"/>
                <a:ea typeface="Lato"/>
                <a:cs typeface="Lato"/>
                <a:sym typeface="Lato"/>
              </a:defRPr>
            </a:lvl4pPr>
            <a:lvl5pPr lvl="4" algn="r">
              <a:buNone/>
              <a:defRPr sz="1733">
                <a:solidFill>
                  <a:schemeClr val="accent6"/>
                </a:solidFill>
                <a:latin typeface="Lato"/>
                <a:ea typeface="Lato"/>
                <a:cs typeface="Lato"/>
                <a:sym typeface="Lato"/>
              </a:defRPr>
            </a:lvl5pPr>
            <a:lvl6pPr lvl="5" algn="r">
              <a:buNone/>
              <a:defRPr sz="1733">
                <a:solidFill>
                  <a:schemeClr val="accent6"/>
                </a:solidFill>
                <a:latin typeface="Lato"/>
                <a:ea typeface="Lato"/>
                <a:cs typeface="Lato"/>
                <a:sym typeface="Lato"/>
              </a:defRPr>
            </a:lvl6pPr>
            <a:lvl7pPr lvl="6" algn="r">
              <a:buNone/>
              <a:defRPr sz="1733">
                <a:solidFill>
                  <a:schemeClr val="accent6"/>
                </a:solidFill>
                <a:latin typeface="Lato"/>
                <a:ea typeface="Lato"/>
                <a:cs typeface="Lato"/>
                <a:sym typeface="Lato"/>
              </a:defRPr>
            </a:lvl7pPr>
            <a:lvl8pPr lvl="7" algn="r">
              <a:buNone/>
              <a:defRPr sz="1733">
                <a:solidFill>
                  <a:schemeClr val="accent6"/>
                </a:solidFill>
                <a:latin typeface="Lato"/>
                <a:ea typeface="Lato"/>
                <a:cs typeface="Lato"/>
                <a:sym typeface="Lato"/>
              </a:defRPr>
            </a:lvl8pPr>
            <a:lvl9pPr lvl="8" algn="r">
              <a:buNone/>
              <a:defRPr sz="1733">
                <a:solidFill>
                  <a:schemeClr val="accent6"/>
                </a:solidFill>
                <a:latin typeface="Lato"/>
                <a:ea typeface="Lato"/>
                <a:cs typeface="Lato"/>
                <a:sym typeface="La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37035133"/>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chart" Target="../charts/chart2.xml"/><Relationship Id="rId13" Type="http://schemas.microsoft.com/office/2007/relationships/diagramDrawing" Target="../diagrams/drawing13.xml"/><Relationship Id="rId3" Type="http://schemas.openxmlformats.org/officeDocument/2006/relationships/diagramData" Target="../diagrams/data12.xml"/><Relationship Id="rId7" Type="http://schemas.microsoft.com/office/2007/relationships/diagramDrawing" Target="../diagrams/drawing12.xml"/><Relationship Id="rId12" Type="http://schemas.openxmlformats.org/officeDocument/2006/relationships/diagramColors" Target="../diagrams/colors13.xml"/><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diagramColors" Target="../diagrams/colors12.xml"/><Relationship Id="rId11" Type="http://schemas.openxmlformats.org/officeDocument/2006/relationships/diagramQuickStyle" Target="../diagrams/quickStyle13.xml"/><Relationship Id="rId5" Type="http://schemas.openxmlformats.org/officeDocument/2006/relationships/diagramQuickStyle" Target="../diagrams/quickStyle12.xml"/><Relationship Id="rId10" Type="http://schemas.openxmlformats.org/officeDocument/2006/relationships/diagramLayout" Target="../diagrams/layout13.xml"/><Relationship Id="rId4" Type="http://schemas.openxmlformats.org/officeDocument/2006/relationships/diagramLayout" Target="../diagrams/layout12.xml"/><Relationship Id="rId9" Type="http://schemas.openxmlformats.org/officeDocument/2006/relationships/diagramData" Target="../diagrams/data13.xml"/><Relationship Id="rId14" Type="http://schemas.openxmlformats.org/officeDocument/2006/relationships/image" Target="../media/image23.jpeg"/></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15.xml"/><Relationship Id="rId13" Type="http://schemas.openxmlformats.org/officeDocument/2006/relationships/image" Target="../media/image23.jpeg"/><Relationship Id="rId3" Type="http://schemas.openxmlformats.org/officeDocument/2006/relationships/diagramData" Target="../diagrams/data14.xml"/><Relationship Id="rId7" Type="http://schemas.microsoft.com/office/2007/relationships/diagramDrawing" Target="../diagrams/drawing14.xml"/><Relationship Id="rId12" Type="http://schemas.microsoft.com/office/2007/relationships/diagramDrawing" Target="../diagrams/drawing15.xml"/><Relationship Id="rId2" Type="http://schemas.openxmlformats.org/officeDocument/2006/relationships/image" Target="../media/image39.emf"/><Relationship Id="rId1" Type="http://schemas.openxmlformats.org/officeDocument/2006/relationships/slideLayout" Target="../slideLayouts/slideLayout2.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0" Type="http://schemas.openxmlformats.org/officeDocument/2006/relationships/diagramQuickStyle" Target="../diagrams/quickStyle15.xml"/><Relationship Id="rId4" Type="http://schemas.openxmlformats.org/officeDocument/2006/relationships/diagramLayout" Target="../diagrams/layout14.xml"/><Relationship Id="rId9" Type="http://schemas.openxmlformats.org/officeDocument/2006/relationships/diagramLayout" Target="../diagrams/layout15.xml"/></Relationships>
</file>

<file path=ppt/slides/_rels/slide12.xml.rels><?xml version="1.0" encoding="UTF-8" standalone="yes"?>
<Relationships xmlns="http://schemas.openxmlformats.org/package/2006/relationships"><Relationship Id="rId8" Type="http://schemas.microsoft.com/office/2007/relationships/diagramDrawing" Target="../diagrams/drawing16.xml"/><Relationship Id="rId13" Type="http://schemas.microsoft.com/office/2007/relationships/diagramDrawing" Target="../diagrams/drawing17.xml"/><Relationship Id="rId3" Type="http://schemas.openxmlformats.org/officeDocument/2006/relationships/image" Target="../media/image46.jpeg"/><Relationship Id="rId7" Type="http://schemas.openxmlformats.org/officeDocument/2006/relationships/diagramColors" Target="../diagrams/colors16.xml"/><Relationship Id="rId12" Type="http://schemas.openxmlformats.org/officeDocument/2006/relationships/diagramColors" Target="../diagrams/colors17.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QuickStyle" Target="../diagrams/quickStyle16.xml"/><Relationship Id="rId11" Type="http://schemas.openxmlformats.org/officeDocument/2006/relationships/diagramQuickStyle" Target="../diagrams/quickStyle17.xml"/><Relationship Id="rId5" Type="http://schemas.openxmlformats.org/officeDocument/2006/relationships/diagramLayout" Target="../diagrams/layout16.xml"/><Relationship Id="rId10" Type="http://schemas.openxmlformats.org/officeDocument/2006/relationships/diagramLayout" Target="../diagrams/layout17.xml"/><Relationship Id="rId4" Type="http://schemas.openxmlformats.org/officeDocument/2006/relationships/diagramData" Target="../diagrams/data16.xml"/><Relationship Id="rId9" Type="http://schemas.openxmlformats.org/officeDocument/2006/relationships/diagramData" Target="../diagrams/data17.xml"/><Relationship Id="rId1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4.xml"/><Relationship Id="rId13" Type="http://schemas.openxmlformats.org/officeDocument/2006/relationships/diagramColors" Target="../diagrams/colors5.xml"/><Relationship Id="rId18" Type="http://schemas.openxmlformats.org/officeDocument/2006/relationships/image" Target="../media/image20.jpeg"/><Relationship Id="rId3" Type="http://schemas.openxmlformats.org/officeDocument/2006/relationships/image" Target="../media/image16.png"/><Relationship Id="rId7" Type="http://schemas.openxmlformats.org/officeDocument/2006/relationships/diagramQuickStyle" Target="../diagrams/quickStyle4.xml"/><Relationship Id="rId12" Type="http://schemas.openxmlformats.org/officeDocument/2006/relationships/diagramQuickStyle" Target="../diagrams/quickStyle5.xml"/><Relationship Id="rId17" Type="http://schemas.microsoft.com/office/2007/relationships/hdphoto" Target="../media/hdphoto1.wdp"/><Relationship Id="rId2" Type="http://schemas.openxmlformats.org/officeDocument/2006/relationships/notesSlide" Target="../notesSlides/notesSlide3.xml"/><Relationship Id="rId16" Type="http://schemas.openxmlformats.org/officeDocument/2006/relationships/image" Target="../media/image19.png"/><Relationship Id="rId1" Type="http://schemas.openxmlformats.org/officeDocument/2006/relationships/slideLayout" Target="../slideLayouts/slideLayout8.xml"/><Relationship Id="rId6" Type="http://schemas.openxmlformats.org/officeDocument/2006/relationships/diagramLayout" Target="../diagrams/layout4.xml"/><Relationship Id="rId11" Type="http://schemas.openxmlformats.org/officeDocument/2006/relationships/diagramLayout" Target="../diagrams/layout5.xml"/><Relationship Id="rId5" Type="http://schemas.openxmlformats.org/officeDocument/2006/relationships/diagramData" Target="../diagrams/data4.xml"/><Relationship Id="rId15" Type="http://schemas.openxmlformats.org/officeDocument/2006/relationships/image" Target="../media/image18.jpeg"/><Relationship Id="rId10" Type="http://schemas.openxmlformats.org/officeDocument/2006/relationships/diagramData" Target="../diagrams/data5.xml"/><Relationship Id="rId19" Type="http://schemas.openxmlformats.org/officeDocument/2006/relationships/image" Target="../media/image14.png"/><Relationship Id="rId4" Type="http://schemas.openxmlformats.org/officeDocument/2006/relationships/image" Target="../media/image17.svg"/><Relationship Id="rId9" Type="http://schemas.microsoft.com/office/2007/relationships/diagramDrawing" Target="../diagrams/drawing4.xml"/><Relationship Id="rId14" Type="http://schemas.microsoft.com/office/2007/relationships/diagramDrawing" Target="../diagrams/drawing5.xml"/></Relationships>
</file>

<file path=ppt/slides/_rels/slide5.xml.rels><?xml version="1.0" encoding="UTF-8" standalone="yes"?>
<Relationships xmlns="http://schemas.openxmlformats.org/package/2006/relationships"><Relationship Id="rId8" Type="http://schemas.microsoft.com/office/2007/relationships/diagramDrawing" Target="../diagrams/drawing6.xml"/><Relationship Id="rId13" Type="http://schemas.microsoft.com/office/2007/relationships/diagramDrawing" Target="../diagrams/drawing7.xml"/><Relationship Id="rId3" Type="http://schemas.openxmlformats.org/officeDocument/2006/relationships/image" Target="../media/image21.jpeg"/><Relationship Id="rId7" Type="http://schemas.openxmlformats.org/officeDocument/2006/relationships/diagramColors" Target="../diagrams/colors6.xml"/><Relationship Id="rId12" Type="http://schemas.openxmlformats.org/officeDocument/2006/relationships/diagramColors" Target="../diagrams/colors7.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QuickStyle" Target="../diagrams/quickStyle6.xml"/><Relationship Id="rId11" Type="http://schemas.openxmlformats.org/officeDocument/2006/relationships/diagramQuickStyle" Target="../diagrams/quickStyle7.xml"/><Relationship Id="rId5" Type="http://schemas.openxmlformats.org/officeDocument/2006/relationships/diagramLayout" Target="../diagrams/layout6.xml"/><Relationship Id="rId10" Type="http://schemas.openxmlformats.org/officeDocument/2006/relationships/diagramLayout" Target="../diagrams/layout7.xml"/><Relationship Id="rId4" Type="http://schemas.openxmlformats.org/officeDocument/2006/relationships/diagramData" Target="../diagrams/data6.xml"/><Relationship Id="rId9" Type="http://schemas.openxmlformats.org/officeDocument/2006/relationships/diagramData" Target="../diagrams/data7.xml"/><Relationship Id="rId1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12" Type="http://schemas.openxmlformats.org/officeDocument/2006/relationships/image" Target="../media/image23.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8.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4.jpeg"/><Relationship Id="rId7" Type="http://schemas.openxmlformats.org/officeDocument/2006/relationships/diagramColors" Target="../diagrams/colors10.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QuickStyle" Target="../diagrams/quickStyle10.xml"/><Relationship Id="rId5" Type="http://schemas.openxmlformats.org/officeDocument/2006/relationships/diagramLayout" Target="../diagrams/layout10.xml"/><Relationship Id="rId10" Type="http://schemas.openxmlformats.org/officeDocument/2006/relationships/image" Target="../media/image14.png"/><Relationship Id="rId4" Type="http://schemas.openxmlformats.org/officeDocument/2006/relationships/diagramData" Target="../diagrams/data10.xml"/><Relationship Id="rId9" Type="http://schemas.openxmlformats.org/officeDocument/2006/relationships/chart" Target="../charts/chart1.xml"/></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0.jpeg"/><Relationship Id="rId18" Type="http://schemas.openxmlformats.org/officeDocument/2006/relationships/image" Target="../media/image34.png"/><Relationship Id="rId3" Type="http://schemas.openxmlformats.org/officeDocument/2006/relationships/diagramData" Target="../diagrams/data11.xml"/><Relationship Id="rId7" Type="http://schemas.microsoft.com/office/2007/relationships/diagramDrawing" Target="../diagrams/drawing11.xml"/><Relationship Id="rId12" Type="http://schemas.openxmlformats.org/officeDocument/2006/relationships/image" Target="../media/image29.jpeg"/><Relationship Id="rId17" Type="http://schemas.openxmlformats.org/officeDocument/2006/relationships/image" Target="../media/image23.jpeg"/><Relationship Id="rId2" Type="http://schemas.openxmlformats.org/officeDocument/2006/relationships/image" Target="../media/image25.png"/><Relationship Id="rId16" Type="http://schemas.openxmlformats.org/officeDocument/2006/relationships/image" Target="../media/image33.png"/><Relationship Id="rId20" Type="http://schemas.openxmlformats.org/officeDocument/2006/relationships/image" Target="../media/image36.jpeg"/><Relationship Id="rId1" Type="http://schemas.openxmlformats.org/officeDocument/2006/relationships/slideLayout" Target="../slideLayouts/slideLayout1.xml"/><Relationship Id="rId6" Type="http://schemas.openxmlformats.org/officeDocument/2006/relationships/diagramColors" Target="../diagrams/colors11.xml"/><Relationship Id="rId11" Type="http://schemas.openxmlformats.org/officeDocument/2006/relationships/image" Target="../media/image28.jpeg"/><Relationship Id="rId5" Type="http://schemas.openxmlformats.org/officeDocument/2006/relationships/diagramQuickStyle" Target="../diagrams/quickStyle11.xml"/><Relationship Id="rId15" Type="http://schemas.openxmlformats.org/officeDocument/2006/relationships/image" Target="../media/image32.png"/><Relationship Id="rId10" Type="http://schemas.openxmlformats.org/officeDocument/2006/relationships/image" Target="../media/image27.png"/><Relationship Id="rId19" Type="http://schemas.openxmlformats.org/officeDocument/2006/relationships/image" Target="../media/image35.png"/><Relationship Id="rId4" Type="http://schemas.openxmlformats.org/officeDocument/2006/relationships/diagramLayout" Target="../diagrams/layout11.xml"/><Relationship Id="rId9" Type="http://schemas.microsoft.com/office/2007/relationships/hdphoto" Target="../media/hdphoto2.wdp"/><Relationship Id="rId1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2"/>
          <p:cNvSpPr txBox="1">
            <a:spLocks noGrp="1"/>
          </p:cNvSpPr>
          <p:nvPr>
            <p:ph type="ctrTitle"/>
          </p:nvPr>
        </p:nvSpPr>
        <p:spPr>
          <a:xfrm>
            <a:off x="294526" y="1997716"/>
            <a:ext cx="11848425" cy="4106693"/>
          </a:xfrm>
          <a:prstGeom prst="rect">
            <a:avLst/>
          </a:prstGeom>
        </p:spPr>
        <p:txBody>
          <a:bodyPr spcFirstLastPara="1" wrap="square" lIns="121900" tIns="121900" rIns="121900" bIns="121900" anchor="t" anchorCtr="0">
            <a:noAutofit/>
          </a:bodyPr>
          <a:lstStyle/>
          <a:p>
            <a:pPr algn="ctr"/>
            <a:r>
              <a:rPr lang="en-US" sz="4800" dirty="0">
                <a:solidFill>
                  <a:schemeClr val="tx1"/>
                </a:solidFill>
              </a:rPr>
              <a:t>The Shift from </a:t>
            </a:r>
            <a:br>
              <a:rPr lang="en-US" sz="4800" dirty="0">
                <a:solidFill>
                  <a:schemeClr val="tx1"/>
                </a:solidFill>
              </a:rPr>
            </a:br>
            <a:r>
              <a:rPr lang="en-US" sz="4800" dirty="0">
                <a:solidFill>
                  <a:schemeClr val="tx1"/>
                </a:solidFill>
              </a:rPr>
              <a:t>Total Recordables (TRIR) to </a:t>
            </a:r>
            <a:br>
              <a:rPr lang="en-US" sz="4800" dirty="0">
                <a:solidFill>
                  <a:schemeClr val="tx1"/>
                </a:solidFill>
              </a:rPr>
            </a:br>
            <a:r>
              <a:rPr lang="en-US" sz="4800" dirty="0">
                <a:solidFill>
                  <a:schemeClr val="tx1"/>
                </a:solidFill>
              </a:rPr>
              <a:t>Serious Injury Fatality (SIF) Prevention</a:t>
            </a:r>
            <a:endParaRPr lang="en-US" sz="3600" dirty="0">
              <a:solidFill>
                <a:schemeClr val="accent4"/>
              </a:solidFill>
            </a:endParaRPr>
          </a:p>
        </p:txBody>
      </p:sp>
      <p:sp>
        <p:nvSpPr>
          <p:cNvPr id="2" name="TextBox 1">
            <a:extLst>
              <a:ext uri="{FF2B5EF4-FFF2-40B4-BE49-F238E27FC236}">
                <a16:creationId xmlns:a16="http://schemas.microsoft.com/office/drawing/2014/main" id="{CBF1902B-93DF-E848-A2E5-3FC0AA08D01D}"/>
              </a:ext>
            </a:extLst>
          </p:cNvPr>
          <p:cNvSpPr txBox="1"/>
          <p:nvPr/>
        </p:nvSpPr>
        <p:spPr>
          <a:xfrm>
            <a:off x="402867" y="3445565"/>
            <a:ext cx="184731" cy="379656"/>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4" name="Picture 3" descr="A close up of a sign&#10;&#10;Description automatically generated">
            <a:extLst>
              <a:ext uri="{FF2B5EF4-FFF2-40B4-BE49-F238E27FC236}">
                <a16:creationId xmlns:a16="http://schemas.microsoft.com/office/drawing/2014/main" id="{707135EB-6812-6F4F-B303-DA05C46A6C30}"/>
              </a:ext>
            </a:extLst>
          </p:cNvPr>
          <p:cNvPicPr>
            <a:picLocks noChangeAspect="1"/>
          </p:cNvPicPr>
          <p:nvPr/>
        </p:nvPicPr>
        <p:blipFill>
          <a:blip r:embed="rId3"/>
          <a:stretch>
            <a:fillRect/>
          </a:stretch>
        </p:blipFill>
        <p:spPr>
          <a:xfrm>
            <a:off x="526020" y="157583"/>
            <a:ext cx="1675147" cy="1470384"/>
          </a:xfrm>
          <a:prstGeom prst="rect">
            <a:avLst/>
          </a:prstGeom>
        </p:spPr>
      </p:pic>
      <p:pic>
        <p:nvPicPr>
          <p:cNvPr id="5" name="Picture 4" descr="A picture containing text, clock, first-aid kit, sign&#10;&#10;Description automatically generated">
            <a:extLst>
              <a:ext uri="{FF2B5EF4-FFF2-40B4-BE49-F238E27FC236}">
                <a16:creationId xmlns:a16="http://schemas.microsoft.com/office/drawing/2014/main" id="{E2039C43-739B-4E01-8E01-637F31707850}"/>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9196207" y="14189"/>
            <a:ext cx="2946744" cy="1470384"/>
          </a:xfrm>
          <a:prstGeom prst="rect">
            <a:avLst/>
          </a:prstGeom>
        </p:spPr>
      </p:pic>
      <p:sp>
        <p:nvSpPr>
          <p:cNvPr id="6" name="TextBox 5">
            <a:extLst>
              <a:ext uri="{FF2B5EF4-FFF2-40B4-BE49-F238E27FC236}">
                <a16:creationId xmlns:a16="http://schemas.microsoft.com/office/drawing/2014/main" id="{E2A0C62A-1634-24CB-E057-EA4F3C7694F7}"/>
              </a:ext>
            </a:extLst>
          </p:cNvPr>
          <p:cNvSpPr txBox="1"/>
          <p:nvPr/>
        </p:nvSpPr>
        <p:spPr>
          <a:xfrm>
            <a:off x="9501511" y="5920481"/>
            <a:ext cx="2690490" cy="923330"/>
          </a:xfrm>
          <a:prstGeom prst="rect">
            <a:avLst/>
          </a:prstGeom>
          <a:noFill/>
        </p:spPr>
        <p:txBody>
          <a:bodyPr wrap="square" rtlCol="0">
            <a:spAutoFit/>
          </a:bodyPr>
          <a:lstStyle/>
          <a:p>
            <a:pPr algn="r"/>
            <a:r>
              <a:rPr lang="en-US" dirty="0">
                <a:latin typeface="Aptos" panose="020B0004020202020204" pitchFamily="34" charset="0"/>
              </a:rPr>
              <a:t>Samantha O’Saben, CSP</a:t>
            </a:r>
          </a:p>
          <a:p>
            <a:pPr algn="r"/>
            <a:r>
              <a:rPr lang="en-US" dirty="0">
                <a:latin typeface="Aptos" panose="020B0004020202020204" pitchFamily="34" charset="0"/>
              </a:rPr>
              <a:t>Director – EHS</a:t>
            </a:r>
          </a:p>
          <a:p>
            <a:pPr algn="r"/>
            <a:r>
              <a:rPr lang="en-US" dirty="0">
                <a:latin typeface="Aptos" panose="020B0004020202020204" pitchFamily="34" charset="0"/>
              </a:rPr>
              <a:t>Edw. C. Levy Co.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4C037-3F15-CF1C-5D57-5E3CBD7B5F3F}"/>
            </a:ext>
          </a:extLst>
        </p:cNvPr>
        <p:cNvGrpSpPr/>
        <p:nvPr/>
      </p:nvGrpSpPr>
      <p:grpSpPr>
        <a:xfrm>
          <a:off x="0" y="0"/>
          <a:ext cx="0" cy="0"/>
          <a:chOff x="0" y="0"/>
          <a:chExt cx="0" cy="0"/>
        </a:xfrm>
      </p:grpSpPr>
      <p:grpSp>
        <p:nvGrpSpPr>
          <p:cNvPr id="13" name="Group 12">
            <a:extLst>
              <a:ext uri="{FF2B5EF4-FFF2-40B4-BE49-F238E27FC236}">
                <a16:creationId xmlns:a16="http://schemas.microsoft.com/office/drawing/2014/main" id="{A7CEB2D0-BB6B-F045-4678-E5E27942AA62}"/>
              </a:ext>
            </a:extLst>
          </p:cNvPr>
          <p:cNvGrpSpPr/>
          <p:nvPr/>
        </p:nvGrpSpPr>
        <p:grpSpPr>
          <a:xfrm>
            <a:off x="638193" y="1636750"/>
            <a:ext cx="6520596" cy="4328350"/>
            <a:chOff x="876133" y="1263856"/>
            <a:chExt cx="7676589" cy="5139385"/>
          </a:xfrm>
        </p:grpSpPr>
        <p:pic>
          <p:nvPicPr>
            <p:cNvPr id="6" name="Content Placeholder 3">
              <a:extLst>
                <a:ext uri="{FF2B5EF4-FFF2-40B4-BE49-F238E27FC236}">
                  <a16:creationId xmlns:a16="http://schemas.microsoft.com/office/drawing/2014/main" id="{2FDDDFC0-8811-F30B-C45E-404F55DBEF51}"/>
                </a:ext>
              </a:extLst>
            </p:cNvPr>
            <p:cNvPicPr>
              <a:picLocks/>
            </p:cNvPicPr>
            <p:nvPr/>
          </p:nvPicPr>
          <p:blipFill rotWithShape="1">
            <a:blip r:embed="rId2">
              <a:extLst>
                <a:ext uri="{28A0092B-C50C-407E-A947-70E740481C1C}">
                  <a14:useLocalDpi xmlns:a14="http://schemas.microsoft.com/office/drawing/2010/main" val="0"/>
                </a:ext>
              </a:extLst>
            </a:blip>
            <a:srcRect t="7519"/>
            <a:stretch/>
          </p:blipFill>
          <p:spPr>
            <a:xfrm>
              <a:off x="876133" y="1263856"/>
              <a:ext cx="7310830" cy="5139385"/>
            </a:xfrm>
            <a:prstGeom prst="rect">
              <a:avLst/>
            </a:prstGeom>
            <a:noFill/>
            <a:ln>
              <a:noFill/>
            </a:ln>
          </p:spPr>
        </p:pic>
        <p:cxnSp>
          <p:nvCxnSpPr>
            <p:cNvPr id="7" name="Straight Connector 6">
              <a:extLst>
                <a:ext uri="{FF2B5EF4-FFF2-40B4-BE49-F238E27FC236}">
                  <a16:creationId xmlns:a16="http://schemas.microsoft.com/office/drawing/2014/main" id="{A733EA03-3D43-976B-0E2A-23CBBE8244CB}"/>
                </a:ext>
              </a:extLst>
            </p:cNvPr>
            <p:cNvCxnSpPr>
              <a:cxnSpLocks/>
            </p:cNvCxnSpPr>
            <p:nvPr/>
          </p:nvCxnSpPr>
          <p:spPr>
            <a:xfrm>
              <a:off x="1744432" y="4282213"/>
              <a:ext cx="6808290" cy="0"/>
            </a:xfrm>
            <a:prstGeom prst="line">
              <a:avLst/>
            </a:prstGeom>
            <a:ln w="50800">
              <a:solidFill>
                <a:schemeClr val="tx1"/>
              </a:solidFill>
            </a:ln>
            <a:effectLst>
              <a:glow rad="101600">
                <a:srgbClr val="FF0000">
                  <a:alpha val="60000"/>
                </a:srgbClr>
              </a:glow>
            </a:effectLst>
          </p:spPr>
          <p:style>
            <a:lnRef idx="1">
              <a:schemeClr val="accent1"/>
            </a:lnRef>
            <a:fillRef idx="0">
              <a:schemeClr val="accent1"/>
            </a:fillRef>
            <a:effectRef idx="0">
              <a:schemeClr val="accent1"/>
            </a:effectRef>
            <a:fontRef idx="minor">
              <a:schemeClr val="tx1"/>
            </a:fontRef>
          </p:style>
        </p:cxnSp>
      </p:grpSp>
      <p:graphicFrame>
        <p:nvGraphicFramePr>
          <p:cNvPr id="8" name="Diagram 7">
            <a:extLst>
              <a:ext uri="{FF2B5EF4-FFF2-40B4-BE49-F238E27FC236}">
                <a16:creationId xmlns:a16="http://schemas.microsoft.com/office/drawing/2014/main" id="{0ABE85F2-6AD3-6C7D-6336-A2535EFE9EF5}"/>
              </a:ext>
            </a:extLst>
          </p:cNvPr>
          <p:cNvGraphicFramePr/>
          <p:nvPr>
            <p:extLst>
              <p:ext uri="{D42A27DB-BD31-4B8C-83A1-F6EECF244321}">
                <p14:modId xmlns:p14="http://schemas.microsoft.com/office/powerpoint/2010/main" val="2350130903"/>
              </p:ext>
            </p:extLst>
          </p:nvPr>
        </p:nvGraphicFramePr>
        <p:xfrm>
          <a:off x="589279" y="233970"/>
          <a:ext cx="9398001" cy="649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Chart 13">
            <a:extLst>
              <a:ext uri="{FF2B5EF4-FFF2-40B4-BE49-F238E27FC236}">
                <a16:creationId xmlns:a16="http://schemas.microsoft.com/office/drawing/2014/main" id="{2329C5B4-10D5-003A-2513-37C214554E03}"/>
              </a:ext>
            </a:extLst>
          </p:cNvPr>
          <p:cNvGraphicFramePr>
            <a:graphicFrameLocks/>
          </p:cNvGraphicFramePr>
          <p:nvPr>
            <p:extLst>
              <p:ext uri="{D42A27DB-BD31-4B8C-83A1-F6EECF244321}">
                <p14:modId xmlns:p14="http://schemas.microsoft.com/office/powerpoint/2010/main" val="2499137444"/>
              </p:ext>
            </p:extLst>
          </p:nvPr>
        </p:nvGraphicFramePr>
        <p:xfrm>
          <a:off x="7524119" y="2289891"/>
          <a:ext cx="4431234" cy="452365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5" name="Diagram 14">
            <a:extLst>
              <a:ext uri="{FF2B5EF4-FFF2-40B4-BE49-F238E27FC236}">
                <a16:creationId xmlns:a16="http://schemas.microsoft.com/office/drawing/2014/main" id="{21A62557-B8AC-477D-E423-0FA5184B2384}"/>
              </a:ext>
            </a:extLst>
          </p:cNvPr>
          <p:cNvGraphicFramePr/>
          <p:nvPr>
            <p:extLst>
              <p:ext uri="{D42A27DB-BD31-4B8C-83A1-F6EECF244321}">
                <p14:modId xmlns:p14="http://schemas.microsoft.com/office/powerpoint/2010/main" val="1701793586"/>
              </p:ext>
            </p:extLst>
          </p:nvPr>
        </p:nvGraphicFramePr>
        <p:xfrm>
          <a:off x="6625512" y="984842"/>
          <a:ext cx="5685117" cy="103737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2" name="TextBox 1">
            <a:extLst>
              <a:ext uri="{FF2B5EF4-FFF2-40B4-BE49-F238E27FC236}">
                <a16:creationId xmlns:a16="http://schemas.microsoft.com/office/drawing/2014/main" id="{BD3365C0-8ADE-03B0-3C5E-66B587A43C05}"/>
              </a:ext>
            </a:extLst>
          </p:cNvPr>
          <p:cNvSpPr txBox="1"/>
          <p:nvPr/>
        </p:nvSpPr>
        <p:spPr>
          <a:xfrm>
            <a:off x="8724472" y="3151210"/>
            <a:ext cx="3103705" cy="49030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kern="1200" dirty="0"/>
              <a:t>Elimination/Substitution, 15%</a:t>
            </a:r>
          </a:p>
        </p:txBody>
      </p:sp>
      <p:sp>
        <p:nvSpPr>
          <p:cNvPr id="23" name="TextBox 1">
            <a:extLst>
              <a:ext uri="{FF2B5EF4-FFF2-40B4-BE49-F238E27FC236}">
                <a16:creationId xmlns:a16="http://schemas.microsoft.com/office/drawing/2014/main" id="{EEA05187-BBA4-9A90-7789-4EAE0B6D9650}"/>
              </a:ext>
            </a:extLst>
          </p:cNvPr>
          <p:cNvSpPr txBox="1"/>
          <p:nvPr/>
        </p:nvSpPr>
        <p:spPr>
          <a:xfrm>
            <a:off x="9191345" y="3955115"/>
            <a:ext cx="2169957" cy="47296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kern="1200" dirty="0"/>
              <a:t>Engineering, 30%</a:t>
            </a:r>
          </a:p>
        </p:txBody>
      </p:sp>
      <p:sp>
        <p:nvSpPr>
          <p:cNvPr id="24" name="TextBox 1">
            <a:extLst>
              <a:ext uri="{FF2B5EF4-FFF2-40B4-BE49-F238E27FC236}">
                <a16:creationId xmlns:a16="http://schemas.microsoft.com/office/drawing/2014/main" id="{9E1E142A-06FB-85DE-4760-F187DF44FD7E}"/>
              </a:ext>
            </a:extLst>
          </p:cNvPr>
          <p:cNvSpPr txBox="1"/>
          <p:nvPr/>
        </p:nvSpPr>
        <p:spPr>
          <a:xfrm>
            <a:off x="9087291" y="5384328"/>
            <a:ext cx="2378063" cy="47296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kern="1200" dirty="0"/>
              <a:t>Administrative, 52%</a:t>
            </a:r>
          </a:p>
        </p:txBody>
      </p:sp>
      <p:sp>
        <p:nvSpPr>
          <p:cNvPr id="25" name="TextBox 1">
            <a:extLst>
              <a:ext uri="{FF2B5EF4-FFF2-40B4-BE49-F238E27FC236}">
                <a16:creationId xmlns:a16="http://schemas.microsoft.com/office/drawing/2014/main" id="{3FA8BF2B-9428-981A-2D77-10F9EF8BBAF6}"/>
              </a:ext>
            </a:extLst>
          </p:cNvPr>
          <p:cNvSpPr txBox="1"/>
          <p:nvPr/>
        </p:nvSpPr>
        <p:spPr>
          <a:xfrm>
            <a:off x="9577290" y="6469428"/>
            <a:ext cx="805963" cy="28345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kern="1200" dirty="0"/>
              <a:t>PPE, 3%</a:t>
            </a:r>
          </a:p>
        </p:txBody>
      </p:sp>
      <p:pic>
        <p:nvPicPr>
          <p:cNvPr id="2" name="Picture 2">
            <a:extLst>
              <a:ext uri="{FF2B5EF4-FFF2-40B4-BE49-F238E27FC236}">
                <a16:creationId xmlns:a16="http://schemas.microsoft.com/office/drawing/2014/main" id="{9E08525F-43AB-9088-BBDF-64C07274DD9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381874" y="44459"/>
            <a:ext cx="765984" cy="672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134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2C9DA-D5AF-87BA-E6A8-4E0EC7AD3F63}"/>
            </a:ext>
          </a:extLst>
        </p:cNvPr>
        <p:cNvGrpSpPr/>
        <p:nvPr/>
      </p:nvGrpSpPr>
      <p:grpSpPr>
        <a:xfrm>
          <a:off x="0" y="0"/>
          <a:ext cx="0" cy="0"/>
          <a:chOff x="0" y="0"/>
          <a:chExt cx="0" cy="0"/>
        </a:xfrm>
      </p:grpSpPr>
      <p:sp>
        <p:nvSpPr>
          <p:cNvPr id="2" name="Speech Bubble: Rectangle 1">
            <a:extLst>
              <a:ext uri="{FF2B5EF4-FFF2-40B4-BE49-F238E27FC236}">
                <a16:creationId xmlns:a16="http://schemas.microsoft.com/office/drawing/2014/main" id="{C572AF3D-EA07-44B1-D993-63082C3604B6}"/>
              </a:ext>
            </a:extLst>
          </p:cNvPr>
          <p:cNvSpPr/>
          <p:nvPr/>
        </p:nvSpPr>
        <p:spPr>
          <a:xfrm>
            <a:off x="1682461" y="1118431"/>
            <a:ext cx="875071" cy="816078"/>
          </a:xfrm>
          <a:prstGeom prst="wedgeRectCallout">
            <a:avLst/>
          </a:prstGeom>
          <a:solidFill>
            <a:schemeClr val="accent1">
              <a:alpha val="41000"/>
            </a:schemeClr>
          </a:solidFill>
          <a:ln>
            <a:solidFill>
              <a:schemeClr val="accent1">
                <a:shade val="15000"/>
                <a:alpha val="36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Total PSIF Quantity</a:t>
            </a:r>
          </a:p>
        </p:txBody>
      </p:sp>
      <p:sp>
        <p:nvSpPr>
          <p:cNvPr id="5" name="Speech Bubble: Rectangle 4">
            <a:extLst>
              <a:ext uri="{FF2B5EF4-FFF2-40B4-BE49-F238E27FC236}">
                <a16:creationId xmlns:a16="http://schemas.microsoft.com/office/drawing/2014/main" id="{179277CB-E3FF-746B-5904-B8F8DF5095ED}"/>
              </a:ext>
            </a:extLst>
          </p:cNvPr>
          <p:cNvSpPr/>
          <p:nvPr/>
        </p:nvSpPr>
        <p:spPr>
          <a:xfrm>
            <a:off x="2699855" y="1118431"/>
            <a:ext cx="875071" cy="816078"/>
          </a:xfrm>
          <a:prstGeom prst="wedgeRectCallout">
            <a:avLst/>
          </a:prstGeom>
          <a:solidFill>
            <a:schemeClr val="accent1">
              <a:alpha val="41000"/>
            </a:schemeClr>
          </a:solidFill>
          <a:ln>
            <a:solidFill>
              <a:schemeClr val="accent1">
                <a:shade val="15000"/>
                <a:alpha val="36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PSIF % from total incident count</a:t>
            </a:r>
          </a:p>
        </p:txBody>
      </p:sp>
      <p:sp>
        <p:nvSpPr>
          <p:cNvPr id="7" name="Speech Bubble: Rectangle 6">
            <a:extLst>
              <a:ext uri="{FF2B5EF4-FFF2-40B4-BE49-F238E27FC236}">
                <a16:creationId xmlns:a16="http://schemas.microsoft.com/office/drawing/2014/main" id="{68271577-7776-BC2E-9A01-D67B27636C32}"/>
              </a:ext>
            </a:extLst>
          </p:cNvPr>
          <p:cNvSpPr/>
          <p:nvPr/>
        </p:nvSpPr>
        <p:spPr>
          <a:xfrm>
            <a:off x="3758541" y="1118431"/>
            <a:ext cx="875071" cy="816078"/>
          </a:xfrm>
          <a:prstGeom prst="wedgeRectCallout">
            <a:avLst/>
          </a:prstGeom>
          <a:solidFill>
            <a:srgbClr val="92D050">
              <a:alpha val="41000"/>
            </a:srgbClr>
          </a:solidFill>
          <a:ln>
            <a:solidFill>
              <a:schemeClr val="accent1">
                <a:shade val="15000"/>
                <a:alpha val="36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1200" b="1" dirty="0"/>
              <a:t>Total Controlled PSIF Quantity</a:t>
            </a:r>
          </a:p>
        </p:txBody>
      </p:sp>
      <p:sp>
        <p:nvSpPr>
          <p:cNvPr id="8" name="Speech Bubble: Rectangle 7">
            <a:extLst>
              <a:ext uri="{FF2B5EF4-FFF2-40B4-BE49-F238E27FC236}">
                <a16:creationId xmlns:a16="http://schemas.microsoft.com/office/drawing/2014/main" id="{26AF197A-64E3-2AC3-BA8D-F1A5E999B92B}"/>
              </a:ext>
            </a:extLst>
          </p:cNvPr>
          <p:cNvSpPr/>
          <p:nvPr/>
        </p:nvSpPr>
        <p:spPr>
          <a:xfrm>
            <a:off x="4756554" y="834386"/>
            <a:ext cx="875071" cy="1090290"/>
          </a:xfrm>
          <a:prstGeom prst="wedgeRectCallout">
            <a:avLst/>
          </a:prstGeom>
          <a:solidFill>
            <a:srgbClr val="92D050">
              <a:alpha val="41000"/>
            </a:srgbClr>
          </a:solidFill>
          <a:ln>
            <a:solidFill>
              <a:schemeClr val="accent1">
                <a:shade val="15000"/>
                <a:alpha val="36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1200" b="1" dirty="0"/>
              <a:t>Controlled PSIF % from all PSIF incidents</a:t>
            </a:r>
          </a:p>
        </p:txBody>
      </p:sp>
      <p:sp>
        <p:nvSpPr>
          <p:cNvPr id="9" name="Speech Bubble: Rectangle 8">
            <a:extLst>
              <a:ext uri="{FF2B5EF4-FFF2-40B4-BE49-F238E27FC236}">
                <a16:creationId xmlns:a16="http://schemas.microsoft.com/office/drawing/2014/main" id="{67DCDF6B-A9DC-F884-1BD8-1CF5DEA827F8}"/>
              </a:ext>
            </a:extLst>
          </p:cNvPr>
          <p:cNvSpPr/>
          <p:nvPr/>
        </p:nvSpPr>
        <p:spPr>
          <a:xfrm>
            <a:off x="7555356" y="1135957"/>
            <a:ext cx="1030548" cy="816078"/>
          </a:xfrm>
          <a:prstGeom prst="wedgeRectCallout">
            <a:avLst/>
          </a:prstGeom>
          <a:solidFill>
            <a:srgbClr val="FF0000">
              <a:alpha val="41000"/>
            </a:srgbClr>
          </a:solidFill>
          <a:ln>
            <a:solidFill>
              <a:schemeClr val="accent1">
                <a:shade val="15000"/>
                <a:alpha val="36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Total Uncontrolled PSIF Quantity</a:t>
            </a:r>
          </a:p>
        </p:txBody>
      </p:sp>
      <p:sp>
        <p:nvSpPr>
          <p:cNvPr id="10" name="Speech Bubble: Rectangle 9">
            <a:extLst>
              <a:ext uri="{FF2B5EF4-FFF2-40B4-BE49-F238E27FC236}">
                <a16:creationId xmlns:a16="http://schemas.microsoft.com/office/drawing/2014/main" id="{55BB2899-0018-1E67-0D37-9C3139A1EF66}"/>
              </a:ext>
            </a:extLst>
          </p:cNvPr>
          <p:cNvSpPr/>
          <p:nvPr/>
        </p:nvSpPr>
        <p:spPr>
          <a:xfrm>
            <a:off x="5703053" y="1118431"/>
            <a:ext cx="875071" cy="816078"/>
          </a:xfrm>
          <a:prstGeom prst="wedgeRectCallout">
            <a:avLst/>
          </a:prstGeom>
          <a:solidFill>
            <a:schemeClr val="accent6">
              <a:alpha val="41000"/>
            </a:schemeClr>
          </a:solidFill>
          <a:ln>
            <a:solidFill>
              <a:schemeClr val="accent1">
                <a:shade val="15000"/>
                <a:alpha val="36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200" b="1" dirty="0"/>
              <a:t>Total Violation PSIF Quantity</a:t>
            </a:r>
          </a:p>
        </p:txBody>
      </p:sp>
      <p:sp>
        <p:nvSpPr>
          <p:cNvPr id="11" name="Speech Bubble: Rectangle 10">
            <a:extLst>
              <a:ext uri="{FF2B5EF4-FFF2-40B4-BE49-F238E27FC236}">
                <a16:creationId xmlns:a16="http://schemas.microsoft.com/office/drawing/2014/main" id="{61F2E302-7BB8-47ED-4B94-B877D6944171}"/>
              </a:ext>
            </a:extLst>
          </p:cNvPr>
          <p:cNvSpPr/>
          <p:nvPr/>
        </p:nvSpPr>
        <p:spPr>
          <a:xfrm>
            <a:off x="8624796" y="834386"/>
            <a:ext cx="1030548" cy="1119786"/>
          </a:xfrm>
          <a:prstGeom prst="wedgeRectCallout">
            <a:avLst/>
          </a:prstGeom>
          <a:solidFill>
            <a:srgbClr val="FF0000">
              <a:alpha val="41000"/>
            </a:srgbClr>
          </a:solidFill>
          <a:ln>
            <a:solidFill>
              <a:schemeClr val="accent1">
                <a:shade val="15000"/>
                <a:alpha val="36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Uncontrolled PSIF % from all PSIF incidents</a:t>
            </a:r>
          </a:p>
        </p:txBody>
      </p:sp>
      <p:sp>
        <p:nvSpPr>
          <p:cNvPr id="12" name="Speech Bubble: Rectangle 11">
            <a:extLst>
              <a:ext uri="{FF2B5EF4-FFF2-40B4-BE49-F238E27FC236}">
                <a16:creationId xmlns:a16="http://schemas.microsoft.com/office/drawing/2014/main" id="{29927712-F4A3-A0DC-62AD-570A1F6783F3}"/>
              </a:ext>
            </a:extLst>
          </p:cNvPr>
          <p:cNvSpPr/>
          <p:nvPr/>
        </p:nvSpPr>
        <p:spPr>
          <a:xfrm>
            <a:off x="6628329" y="834386"/>
            <a:ext cx="875071" cy="1090290"/>
          </a:xfrm>
          <a:prstGeom prst="wedgeRectCallout">
            <a:avLst/>
          </a:prstGeom>
          <a:solidFill>
            <a:schemeClr val="accent6">
              <a:alpha val="41000"/>
            </a:schemeClr>
          </a:solidFill>
          <a:ln>
            <a:solidFill>
              <a:schemeClr val="accent1">
                <a:shade val="15000"/>
                <a:alpha val="36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200" b="1" dirty="0"/>
              <a:t>Violation PSIF % from all PSIF incidents</a:t>
            </a:r>
          </a:p>
        </p:txBody>
      </p:sp>
      <p:sp>
        <p:nvSpPr>
          <p:cNvPr id="13" name="Speech Bubble: Rectangle 12">
            <a:extLst>
              <a:ext uri="{FF2B5EF4-FFF2-40B4-BE49-F238E27FC236}">
                <a16:creationId xmlns:a16="http://schemas.microsoft.com/office/drawing/2014/main" id="{85B7017C-B18D-62CE-2C20-34373AFE69C0}"/>
              </a:ext>
            </a:extLst>
          </p:cNvPr>
          <p:cNvSpPr/>
          <p:nvPr/>
        </p:nvSpPr>
        <p:spPr>
          <a:xfrm>
            <a:off x="9708220" y="447068"/>
            <a:ext cx="1301147" cy="1489538"/>
          </a:xfrm>
          <a:prstGeom prst="wedgeRectCallout">
            <a:avLst/>
          </a:prstGeom>
          <a:solidFill>
            <a:srgbClr val="0070C0">
              <a:alpha val="41000"/>
            </a:srgbClr>
          </a:solidFill>
          <a:ln>
            <a:solidFill>
              <a:schemeClr val="accent1">
                <a:shade val="15000"/>
                <a:alpha val="36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buNone/>
            </a:pPr>
            <a:r>
              <a:rPr lang="en-US" sz="1200" b="1" i="0" u="none" dirty="0">
                <a:effectLst>
                  <a:outerShdw blurRad="38100" dist="38100" dir="2700000" algn="tl">
                    <a:srgbClr val="000000">
                      <a:alpha val="43137"/>
                    </a:srgbClr>
                  </a:outerShdw>
                </a:effectLst>
              </a:rPr>
              <a:t>the highest-level action includes elimination, substitution or engineering from the hierarchy of controls.</a:t>
            </a:r>
            <a:endParaRPr lang="en-US" sz="1200" b="1" dirty="0">
              <a:effectLst>
                <a:outerShdw blurRad="38100" dist="38100" dir="2700000" algn="tl">
                  <a:srgbClr val="000000">
                    <a:alpha val="43137"/>
                  </a:srgbClr>
                </a:outerShdw>
              </a:effectLst>
            </a:endParaRPr>
          </a:p>
        </p:txBody>
      </p:sp>
      <p:sp>
        <p:nvSpPr>
          <p:cNvPr id="14" name="Speech Bubble: Rectangle 13">
            <a:extLst>
              <a:ext uri="{FF2B5EF4-FFF2-40B4-BE49-F238E27FC236}">
                <a16:creationId xmlns:a16="http://schemas.microsoft.com/office/drawing/2014/main" id="{F49409BF-A832-76B8-C5B6-D70720DFFD41}"/>
              </a:ext>
            </a:extLst>
          </p:cNvPr>
          <p:cNvSpPr/>
          <p:nvPr/>
        </p:nvSpPr>
        <p:spPr>
          <a:xfrm>
            <a:off x="11061322" y="447068"/>
            <a:ext cx="1046234" cy="1437583"/>
          </a:xfrm>
          <a:prstGeom prst="wedgeRectCallout">
            <a:avLst/>
          </a:prstGeom>
          <a:solidFill>
            <a:srgbClr val="0070C0">
              <a:alpha val="41000"/>
            </a:srgbClr>
          </a:solidFill>
          <a:ln>
            <a:solidFill>
              <a:schemeClr val="accent1">
                <a:shade val="15000"/>
                <a:alpha val="36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buNone/>
            </a:pPr>
            <a:r>
              <a:rPr lang="en-US" sz="1200" b="1" i="0" u="none" dirty="0">
                <a:effectLst>
                  <a:outerShdw blurRad="38100" dist="38100" dir="2700000" algn="tl">
                    <a:srgbClr val="000000">
                      <a:alpha val="43137"/>
                    </a:srgbClr>
                  </a:outerShdw>
                </a:effectLst>
              </a:rPr>
              <a:t>% of uncontrolled incidents with an ESE control in place following the incident</a:t>
            </a:r>
            <a:endParaRPr lang="en-US" sz="1200" b="1" dirty="0">
              <a:effectLst>
                <a:outerShdw blurRad="38100" dist="38100" dir="2700000" algn="tl">
                  <a:srgbClr val="000000">
                    <a:alpha val="43137"/>
                  </a:srgbClr>
                </a:outerShdw>
              </a:effectLst>
            </a:endParaRPr>
          </a:p>
        </p:txBody>
      </p:sp>
      <p:pic>
        <p:nvPicPr>
          <p:cNvPr id="15" name="Picture 14">
            <a:extLst>
              <a:ext uri="{FF2B5EF4-FFF2-40B4-BE49-F238E27FC236}">
                <a16:creationId xmlns:a16="http://schemas.microsoft.com/office/drawing/2014/main" id="{7A562138-A000-1673-81C0-444B2520713F}"/>
              </a:ext>
            </a:extLst>
          </p:cNvPr>
          <p:cNvPicPr>
            <a:picLocks noChangeAspect="1"/>
          </p:cNvPicPr>
          <p:nvPr/>
        </p:nvPicPr>
        <p:blipFill>
          <a:blip r:embed="rId2">
            <a:alphaModFix amt="50000"/>
          </a:blip>
          <a:stretch>
            <a:fillRect/>
          </a:stretch>
        </p:blipFill>
        <p:spPr>
          <a:xfrm>
            <a:off x="360676" y="2071738"/>
            <a:ext cx="11743985" cy="2400500"/>
          </a:xfrm>
          <a:prstGeom prst="rect">
            <a:avLst/>
          </a:prstGeom>
        </p:spPr>
      </p:pic>
      <p:grpSp>
        <p:nvGrpSpPr>
          <p:cNvPr id="26" name="Group 25">
            <a:extLst>
              <a:ext uri="{FF2B5EF4-FFF2-40B4-BE49-F238E27FC236}">
                <a16:creationId xmlns:a16="http://schemas.microsoft.com/office/drawing/2014/main" id="{41818765-C586-449F-CED5-C5F54775F968}"/>
              </a:ext>
            </a:extLst>
          </p:cNvPr>
          <p:cNvGrpSpPr/>
          <p:nvPr/>
        </p:nvGrpSpPr>
        <p:grpSpPr>
          <a:xfrm>
            <a:off x="360676" y="447068"/>
            <a:ext cx="11746880" cy="4025170"/>
            <a:chOff x="360676" y="447068"/>
            <a:chExt cx="11746880" cy="4025170"/>
          </a:xfrm>
        </p:grpSpPr>
        <p:sp>
          <p:nvSpPr>
            <p:cNvPr id="3" name="Speech Bubble: Rectangle 2">
              <a:extLst>
                <a:ext uri="{FF2B5EF4-FFF2-40B4-BE49-F238E27FC236}">
                  <a16:creationId xmlns:a16="http://schemas.microsoft.com/office/drawing/2014/main" id="{67B0920C-7DBF-516C-151E-E493A08CB970}"/>
                </a:ext>
              </a:extLst>
            </p:cNvPr>
            <p:cNvSpPr/>
            <p:nvPr/>
          </p:nvSpPr>
          <p:spPr>
            <a:xfrm>
              <a:off x="1682461" y="1118431"/>
              <a:ext cx="875071" cy="816078"/>
            </a:xfrm>
            <a:prstGeom prst="wedgeRectCallout">
              <a:avLst/>
            </a:prstGeom>
            <a:solidFill>
              <a:schemeClr val="accent1"/>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Total PSIF Quantity</a:t>
              </a:r>
            </a:p>
          </p:txBody>
        </p:sp>
        <p:sp>
          <p:nvSpPr>
            <p:cNvPr id="16" name="Speech Bubble: Rectangle 15">
              <a:extLst>
                <a:ext uri="{FF2B5EF4-FFF2-40B4-BE49-F238E27FC236}">
                  <a16:creationId xmlns:a16="http://schemas.microsoft.com/office/drawing/2014/main" id="{357EA9B9-50E5-200B-651D-91019ED6FF52}"/>
                </a:ext>
              </a:extLst>
            </p:cNvPr>
            <p:cNvSpPr/>
            <p:nvPr/>
          </p:nvSpPr>
          <p:spPr>
            <a:xfrm>
              <a:off x="2699855" y="1118431"/>
              <a:ext cx="875071" cy="816078"/>
            </a:xfrm>
            <a:prstGeom prst="wedgeRectCallout">
              <a:avLst/>
            </a:prstGeom>
            <a:solidFill>
              <a:schemeClr val="accent1"/>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PSIF % from total incident count</a:t>
              </a:r>
            </a:p>
          </p:txBody>
        </p:sp>
        <p:sp>
          <p:nvSpPr>
            <p:cNvPr id="17" name="Speech Bubble: Rectangle 16">
              <a:extLst>
                <a:ext uri="{FF2B5EF4-FFF2-40B4-BE49-F238E27FC236}">
                  <a16:creationId xmlns:a16="http://schemas.microsoft.com/office/drawing/2014/main" id="{248CC075-BBD8-024C-E4E9-C0AFB9DCD75C}"/>
                </a:ext>
              </a:extLst>
            </p:cNvPr>
            <p:cNvSpPr/>
            <p:nvPr/>
          </p:nvSpPr>
          <p:spPr>
            <a:xfrm>
              <a:off x="3758541" y="1118431"/>
              <a:ext cx="875071" cy="816078"/>
            </a:xfrm>
            <a:prstGeom prst="wedgeRectCallout">
              <a:avLst/>
            </a:prstGeom>
            <a:solidFill>
              <a:srgbClr val="92D050"/>
            </a:solidFill>
            <a:ln>
              <a:solidFill>
                <a:schemeClr val="accent1">
                  <a:shade val="15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1200" b="1" dirty="0"/>
                <a:t>Total Controlled PSIF Quantity</a:t>
              </a:r>
            </a:p>
          </p:txBody>
        </p:sp>
        <p:sp>
          <p:nvSpPr>
            <p:cNvPr id="18" name="Speech Bubble: Rectangle 17">
              <a:extLst>
                <a:ext uri="{FF2B5EF4-FFF2-40B4-BE49-F238E27FC236}">
                  <a16:creationId xmlns:a16="http://schemas.microsoft.com/office/drawing/2014/main" id="{10FAA255-190C-A25D-1A41-E6B219C5697C}"/>
                </a:ext>
              </a:extLst>
            </p:cNvPr>
            <p:cNvSpPr/>
            <p:nvPr/>
          </p:nvSpPr>
          <p:spPr>
            <a:xfrm>
              <a:off x="4756554" y="834386"/>
              <a:ext cx="875071" cy="1090290"/>
            </a:xfrm>
            <a:prstGeom prst="wedgeRectCallout">
              <a:avLst/>
            </a:prstGeom>
            <a:solidFill>
              <a:srgbClr val="92D050"/>
            </a:solidFill>
            <a:ln>
              <a:solidFill>
                <a:schemeClr val="accent1">
                  <a:shade val="15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1200" b="1" dirty="0"/>
                <a:t>Controlled PSIF % from all PSIF incidents</a:t>
              </a:r>
            </a:p>
          </p:txBody>
        </p:sp>
        <p:sp>
          <p:nvSpPr>
            <p:cNvPr id="19" name="Speech Bubble: Rectangle 18">
              <a:extLst>
                <a:ext uri="{FF2B5EF4-FFF2-40B4-BE49-F238E27FC236}">
                  <a16:creationId xmlns:a16="http://schemas.microsoft.com/office/drawing/2014/main" id="{B4BCA4EA-30E1-9223-E72A-A45CB154B3E6}"/>
                </a:ext>
              </a:extLst>
            </p:cNvPr>
            <p:cNvSpPr/>
            <p:nvPr/>
          </p:nvSpPr>
          <p:spPr>
            <a:xfrm>
              <a:off x="7555356" y="1135957"/>
              <a:ext cx="1030548" cy="816078"/>
            </a:xfrm>
            <a:prstGeom prst="wedgeRectCallout">
              <a:avLst/>
            </a:prstGeom>
            <a:solidFill>
              <a:srgbClr val="FF0000"/>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Total Uncontrolled PSIF Quantity</a:t>
              </a:r>
            </a:p>
          </p:txBody>
        </p:sp>
        <p:sp>
          <p:nvSpPr>
            <p:cNvPr id="20" name="Speech Bubble: Rectangle 19">
              <a:extLst>
                <a:ext uri="{FF2B5EF4-FFF2-40B4-BE49-F238E27FC236}">
                  <a16:creationId xmlns:a16="http://schemas.microsoft.com/office/drawing/2014/main" id="{47DD49EB-C1E1-E85C-4E9A-4C21426976A4}"/>
                </a:ext>
              </a:extLst>
            </p:cNvPr>
            <p:cNvSpPr/>
            <p:nvPr/>
          </p:nvSpPr>
          <p:spPr>
            <a:xfrm>
              <a:off x="5703053" y="1118431"/>
              <a:ext cx="875071" cy="816078"/>
            </a:xfrm>
            <a:prstGeom prst="wedgeRectCallout">
              <a:avLst/>
            </a:prstGeom>
            <a:solidFill>
              <a:schemeClr val="accent6"/>
            </a:solidFill>
            <a:ln>
              <a:solidFill>
                <a:schemeClr val="accent1">
                  <a:shade val="15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200" b="1" dirty="0"/>
                <a:t>Total Violation PSIF Quantity</a:t>
              </a:r>
            </a:p>
          </p:txBody>
        </p:sp>
        <p:sp>
          <p:nvSpPr>
            <p:cNvPr id="21" name="Speech Bubble: Rectangle 20">
              <a:extLst>
                <a:ext uri="{FF2B5EF4-FFF2-40B4-BE49-F238E27FC236}">
                  <a16:creationId xmlns:a16="http://schemas.microsoft.com/office/drawing/2014/main" id="{40B54CD3-71F5-E6A0-F3C2-5119B7F2233C}"/>
                </a:ext>
              </a:extLst>
            </p:cNvPr>
            <p:cNvSpPr/>
            <p:nvPr/>
          </p:nvSpPr>
          <p:spPr>
            <a:xfrm>
              <a:off x="8624796" y="834386"/>
              <a:ext cx="1030548" cy="1119786"/>
            </a:xfrm>
            <a:prstGeom prst="wedgeRectCallout">
              <a:avLst/>
            </a:prstGeom>
            <a:solidFill>
              <a:srgbClr val="FF0000"/>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Uncontrolled PSIF % from all PSIF incidents</a:t>
              </a:r>
            </a:p>
          </p:txBody>
        </p:sp>
        <p:sp>
          <p:nvSpPr>
            <p:cNvPr id="22" name="Speech Bubble: Rectangle 21">
              <a:extLst>
                <a:ext uri="{FF2B5EF4-FFF2-40B4-BE49-F238E27FC236}">
                  <a16:creationId xmlns:a16="http://schemas.microsoft.com/office/drawing/2014/main" id="{0B22F948-574A-69C7-EE2C-79F7AC5E651A}"/>
                </a:ext>
              </a:extLst>
            </p:cNvPr>
            <p:cNvSpPr/>
            <p:nvPr/>
          </p:nvSpPr>
          <p:spPr>
            <a:xfrm>
              <a:off x="6628329" y="834386"/>
              <a:ext cx="875071" cy="1090290"/>
            </a:xfrm>
            <a:prstGeom prst="wedgeRectCallout">
              <a:avLst/>
            </a:prstGeom>
            <a:solidFill>
              <a:schemeClr val="accent6"/>
            </a:solidFill>
            <a:ln>
              <a:solidFill>
                <a:schemeClr val="accent1">
                  <a:shade val="15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200" b="1" dirty="0"/>
                <a:t>Violation PSIF % from all PSIF incidents</a:t>
              </a:r>
            </a:p>
          </p:txBody>
        </p:sp>
        <p:sp>
          <p:nvSpPr>
            <p:cNvPr id="23" name="Speech Bubble: Rectangle 22">
              <a:extLst>
                <a:ext uri="{FF2B5EF4-FFF2-40B4-BE49-F238E27FC236}">
                  <a16:creationId xmlns:a16="http://schemas.microsoft.com/office/drawing/2014/main" id="{960BA53D-7C1E-0F13-1232-DEE3404AF622}"/>
                </a:ext>
              </a:extLst>
            </p:cNvPr>
            <p:cNvSpPr/>
            <p:nvPr/>
          </p:nvSpPr>
          <p:spPr>
            <a:xfrm>
              <a:off x="9708220" y="447068"/>
              <a:ext cx="1301147" cy="1489538"/>
            </a:xfrm>
            <a:prstGeom prst="wedgeRectCallout">
              <a:avLst/>
            </a:prstGeom>
            <a:solidFill>
              <a:srgbClr val="0070C0"/>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buNone/>
              </a:pPr>
              <a:r>
                <a:rPr lang="en-US" sz="1200" b="1" i="0" u="none" dirty="0">
                  <a:effectLst>
                    <a:outerShdw blurRad="38100" dist="38100" dir="2700000" algn="tl">
                      <a:srgbClr val="000000">
                        <a:alpha val="43137"/>
                      </a:srgbClr>
                    </a:outerShdw>
                  </a:effectLst>
                </a:rPr>
                <a:t>the highest-level action includes elimination, substitution or engineering from the hierarchy of controls.</a:t>
              </a:r>
              <a:endParaRPr lang="en-US" sz="1200" b="1" dirty="0">
                <a:effectLst>
                  <a:outerShdw blurRad="38100" dist="38100" dir="2700000" algn="tl">
                    <a:srgbClr val="000000">
                      <a:alpha val="43137"/>
                    </a:srgbClr>
                  </a:outerShdw>
                </a:effectLst>
              </a:endParaRPr>
            </a:p>
          </p:txBody>
        </p:sp>
        <p:sp>
          <p:nvSpPr>
            <p:cNvPr id="24" name="Speech Bubble: Rectangle 23">
              <a:extLst>
                <a:ext uri="{FF2B5EF4-FFF2-40B4-BE49-F238E27FC236}">
                  <a16:creationId xmlns:a16="http://schemas.microsoft.com/office/drawing/2014/main" id="{AA786D68-C1A8-ED50-969E-7709895271C3}"/>
                </a:ext>
              </a:extLst>
            </p:cNvPr>
            <p:cNvSpPr/>
            <p:nvPr/>
          </p:nvSpPr>
          <p:spPr>
            <a:xfrm>
              <a:off x="11061322" y="447068"/>
              <a:ext cx="1046234" cy="1437583"/>
            </a:xfrm>
            <a:prstGeom prst="wedgeRectCallout">
              <a:avLst/>
            </a:prstGeom>
            <a:solidFill>
              <a:srgbClr val="0070C0"/>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buNone/>
              </a:pPr>
              <a:r>
                <a:rPr lang="en-US" sz="1200" b="1" i="0" u="none" dirty="0">
                  <a:effectLst>
                    <a:outerShdw blurRad="38100" dist="38100" dir="2700000" algn="tl">
                      <a:srgbClr val="000000">
                        <a:alpha val="43137"/>
                      </a:srgbClr>
                    </a:outerShdw>
                  </a:effectLst>
                </a:rPr>
                <a:t>% of uncontrolled incidents with an ESE control in place following the incident</a:t>
              </a:r>
              <a:endParaRPr lang="en-US" sz="1200" b="1" dirty="0">
                <a:effectLst>
                  <a:outerShdw blurRad="38100" dist="38100" dir="2700000" algn="tl">
                    <a:srgbClr val="000000">
                      <a:alpha val="43137"/>
                    </a:srgbClr>
                  </a:outerShdw>
                </a:effectLst>
              </a:endParaRPr>
            </a:p>
          </p:txBody>
        </p:sp>
        <p:pic>
          <p:nvPicPr>
            <p:cNvPr id="25" name="Picture 24">
              <a:extLst>
                <a:ext uri="{FF2B5EF4-FFF2-40B4-BE49-F238E27FC236}">
                  <a16:creationId xmlns:a16="http://schemas.microsoft.com/office/drawing/2014/main" id="{92F31847-CD2E-2B06-B9DC-98024AAB115F}"/>
                </a:ext>
              </a:extLst>
            </p:cNvPr>
            <p:cNvPicPr>
              <a:picLocks noChangeAspect="1"/>
            </p:cNvPicPr>
            <p:nvPr/>
          </p:nvPicPr>
          <p:blipFill>
            <a:blip r:embed="rId2">
              <a:alphaModFix amt="70000"/>
            </a:blip>
            <a:stretch>
              <a:fillRect/>
            </a:stretch>
          </p:blipFill>
          <p:spPr>
            <a:xfrm>
              <a:off x="360676" y="2071738"/>
              <a:ext cx="11743985" cy="2400500"/>
            </a:xfrm>
            <a:prstGeom prst="rect">
              <a:avLst/>
            </a:prstGeom>
          </p:spPr>
        </p:pic>
      </p:grpSp>
      <p:graphicFrame>
        <p:nvGraphicFramePr>
          <p:cNvPr id="4" name="Diagram 3">
            <a:extLst>
              <a:ext uri="{FF2B5EF4-FFF2-40B4-BE49-F238E27FC236}">
                <a16:creationId xmlns:a16="http://schemas.microsoft.com/office/drawing/2014/main" id="{6E9FD2CF-F98E-4CDD-D7A6-49373D5762D4}"/>
              </a:ext>
            </a:extLst>
          </p:cNvPr>
          <p:cNvGraphicFramePr/>
          <p:nvPr/>
        </p:nvGraphicFramePr>
        <p:xfrm>
          <a:off x="1664928" y="3283131"/>
          <a:ext cx="8862143" cy="35293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id="{335526B9-CBF9-0704-5857-A3405DAC076C}"/>
              </a:ext>
            </a:extLst>
          </p:cNvPr>
          <p:cNvGraphicFramePr/>
          <p:nvPr>
            <p:extLst>
              <p:ext uri="{D42A27DB-BD31-4B8C-83A1-F6EECF244321}">
                <p14:modId xmlns:p14="http://schemas.microsoft.com/office/powerpoint/2010/main" val="1912029002"/>
              </p:ext>
            </p:extLst>
          </p:nvPr>
        </p:nvGraphicFramePr>
        <p:xfrm>
          <a:off x="532912" y="121081"/>
          <a:ext cx="9398001" cy="6499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7" name="Rectangle: Rounded Corners 26">
            <a:extLst>
              <a:ext uri="{FF2B5EF4-FFF2-40B4-BE49-F238E27FC236}">
                <a16:creationId xmlns:a16="http://schemas.microsoft.com/office/drawing/2014/main" id="{558CABB9-C607-1051-8638-FB51BBA9DB82}"/>
              </a:ext>
            </a:extLst>
          </p:cNvPr>
          <p:cNvSpPr/>
          <p:nvPr/>
        </p:nvSpPr>
        <p:spPr>
          <a:xfrm>
            <a:off x="1517055" y="866281"/>
            <a:ext cx="2331522" cy="1857869"/>
          </a:xfrm>
          <a:prstGeom prst="roundRect">
            <a:avLst/>
          </a:prstGeom>
          <a:noFill/>
          <a:ln w="762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476FD52A-7A8F-3C40-F106-E1E7AF1D7FF7}"/>
              </a:ext>
            </a:extLst>
          </p:cNvPr>
          <p:cNvSpPr/>
          <p:nvPr/>
        </p:nvSpPr>
        <p:spPr>
          <a:xfrm>
            <a:off x="3736108" y="714375"/>
            <a:ext cx="5972111" cy="2009775"/>
          </a:xfrm>
          <a:prstGeom prst="roundRect">
            <a:avLst/>
          </a:prstGeom>
          <a:noFill/>
          <a:ln w="762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F1D2B627-4354-F624-CF37-2FA9E931E9B8}"/>
              </a:ext>
            </a:extLst>
          </p:cNvPr>
          <p:cNvSpPr/>
          <p:nvPr/>
        </p:nvSpPr>
        <p:spPr>
          <a:xfrm>
            <a:off x="9572594" y="304800"/>
            <a:ext cx="2603495" cy="2485091"/>
          </a:xfrm>
          <a:prstGeom prst="roundRect">
            <a:avLst/>
          </a:prstGeom>
          <a:noFill/>
          <a:ln w="762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
            <a:extLst>
              <a:ext uri="{FF2B5EF4-FFF2-40B4-BE49-F238E27FC236}">
                <a16:creationId xmlns:a16="http://schemas.microsoft.com/office/drawing/2014/main" id="{20CF2608-FBD6-6041-8525-BB4591A9FC3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159530" y="5955725"/>
            <a:ext cx="945131" cy="830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31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DBBF0D38-F97D-4F3D-B720-3FC1A72678E1}"/>
                                            </p:graphicEl>
                                          </p:spTgt>
                                        </p:tgtEl>
                                        <p:attrNameLst>
                                          <p:attrName>style.visibility</p:attrName>
                                        </p:attrNameLst>
                                      </p:cBhvr>
                                      <p:to>
                                        <p:strVal val="visible"/>
                                      </p:to>
                                    </p:set>
                                    <p:animEffect transition="in" filter="fade">
                                      <p:cBhvr>
                                        <p:cTn id="7" dur="500"/>
                                        <p:tgtEl>
                                          <p:spTgt spid="4">
                                            <p:graphicEl>
                                              <a:dgm id="{DBBF0D38-F97D-4F3D-B720-3FC1A72678E1}"/>
                                            </p:graphicEl>
                                          </p:spTgt>
                                        </p:tgtEl>
                                      </p:cBhvr>
                                    </p:animEffect>
                                  </p:childTnLst>
                                </p:cTn>
                              </p:par>
                              <p:par>
                                <p:cTn id="8" presetID="2" presetClass="entr" presetSubtype="4"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additive="base">
                                        <p:cTn id="10" dur="500" fill="hold"/>
                                        <p:tgtEl>
                                          <p:spTgt spid="27"/>
                                        </p:tgtEl>
                                        <p:attrNameLst>
                                          <p:attrName>ppt_x</p:attrName>
                                        </p:attrNameLst>
                                      </p:cBhvr>
                                      <p:tavLst>
                                        <p:tav tm="0">
                                          <p:val>
                                            <p:strVal val="#ppt_x"/>
                                          </p:val>
                                        </p:tav>
                                        <p:tav tm="100000">
                                          <p:val>
                                            <p:strVal val="#ppt_x"/>
                                          </p:val>
                                        </p:tav>
                                      </p:tavLst>
                                    </p:anim>
                                    <p:anim calcmode="lin" valueType="num">
                                      <p:cBhvr additive="base">
                                        <p:cTn id="11" dur="500" fill="hold"/>
                                        <p:tgtEl>
                                          <p:spTgt spid="27"/>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7"/>
                                        </p:tgtEl>
                                        <p:attrNameLst>
                                          <p:attrName>style.visibility</p:attrName>
                                        </p:attrNameLst>
                                      </p:cBhvr>
                                      <p:to>
                                        <p:strVal val="hidden"/>
                                      </p:to>
                                    </p:set>
                                  </p:subTnLst>
                                </p:cTn>
                              </p:par>
                              <p:par>
                                <p:cTn id="12" presetID="10" presetClass="entr" presetSubtype="0" fill="hold" grpId="0" nodeType="withEffect">
                                  <p:stCondLst>
                                    <p:cond delay="0"/>
                                  </p:stCondLst>
                                  <p:childTnLst>
                                    <p:set>
                                      <p:cBhvr>
                                        <p:cTn id="13" dur="1" fill="hold">
                                          <p:stCondLst>
                                            <p:cond delay="0"/>
                                          </p:stCondLst>
                                        </p:cTn>
                                        <p:tgtEl>
                                          <p:spTgt spid="4">
                                            <p:graphicEl>
                                              <a:dgm id="{3FA5EA0A-2325-4014-A766-C0ACD0254A2E}"/>
                                            </p:graphicEl>
                                          </p:spTgt>
                                        </p:tgtEl>
                                        <p:attrNameLst>
                                          <p:attrName>style.visibility</p:attrName>
                                        </p:attrNameLst>
                                      </p:cBhvr>
                                      <p:to>
                                        <p:strVal val="visible"/>
                                      </p:to>
                                    </p:set>
                                    <p:animEffect transition="in" filter="fade">
                                      <p:cBhvr>
                                        <p:cTn id="14" dur="500"/>
                                        <p:tgtEl>
                                          <p:spTgt spid="4">
                                            <p:graphicEl>
                                              <a:dgm id="{3FA5EA0A-2325-4014-A766-C0ACD0254A2E}"/>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graphicEl>
                                              <a:dgm id="{51BD1FA7-66ED-4041-AFBC-9013BC622CD5}"/>
                                            </p:graphicEl>
                                          </p:spTgt>
                                        </p:tgtEl>
                                        <p:attrNameLst>
                                          <p:attrName>style.visibility</p:attrName>
                                        </p:attrNameLst>
                                      </p:cBhvr>
                                      <p:to>
                                        <p:strVal val="visible"/>
                                      </p:to>
                                    </p:set>
                                    <p:animEffect transition="in" filter="fade">
                                      <p:cBhvr>
                                        <p:cTn id="19" dur="500"/>
                                        <p:tgtEl>
                                          <p:spTgt spid="4">
                                            <p:graphicEl>
                                              <a:dgm id="{51BD1FA7-66ED-4041-AFBC-9013BC622CD5}"/>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graphicEl>
                                              <a:dgm id="{438E1011-16BE-497C-BC62-610000453A29}"/>
                                            </p:graphicEl>
                                          </p:spTgt>
                                        </p:tgtEl>
                                        <p:attrNameLst>
                                          <p:attrName>style.visibility</p:attrName>
                                        </p:attrNameLst>
                                      </p:cBhvr>
                                      <p:to>
                                        <p:strVal val="visible"/>
                                      </p:to>
                                    </p:set>
                                    <p:animEffect transition="in" filter="fade">
                                      <p:cBhvr>
                                        <p:cTn id="22" dur="500"/>
                                        <p:tgtEl>
                                          <p:spTgt spid="4">
                                            <p:graphicEl>
                                              <a:dgm id="{438E1011-16BE-497C-BC62-610000453A29}"/>
                                            </p:graphicEl>
                                          </p:spTgt>
                                        </p:tgtEl>
                                      </p:cBhvr>
                                    </p:animEffect>
                                  </p:childTnLst>
                                </p:cTn>
                              </p:par>
                              <p:par>
                                <p:cTn id="23" presetID="2" presetClass="entr" presetSubtype="4"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graphicEl>
                                              <a:dgm id="{138CE8BC-085C-491B-AEF0-E2D9414BC64E}"/>
                                            </p:graphicEl>
                                          </p:spTgt>
                                        </p:tgtEl>
                                        <p:attrNameLst>
                                          <p:attrName>style.visibility</p:attrName>
                                        </p:attrNameLst>
                                      </p:cBhvr>
                                      <p:to>
                                        <p:strVal val="visible"/>
                                      </p:to>
                                    </p:set>
                                    <p:animEffect transition="in" filter="fade">
                                      <p:cBhvr>
                                        <p:cTn id="31" dur="500"/>
                                        <p:tgtEl>
                                          <p:spTgt spid="4">
                                            <p:graphicEl>
                                              <a:dgm id="{138CE8BC-085C-491B-AEF0-E2D9414BC64E}"/>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graphicEl>
                                              <a:dgm id="{17AD438E-0F04-4AF9-8EBF-38F51D1E7E43}"/>
                                            </p:graphicEl>
                                          </p:spTgt>
                                        </p:tgtEl>
                                        <p:attrNameLst>
                                          <p:attrName>style.visibility</p:attrName>
                                        </p:attrNameLst>
                                      </p:cBhvr>
                                      <p:to>
                                        <p:strVal val="visible"/>
                                      </p:to>
                                    </p:set>
                                    <p:animEffect transition="in" filter="fade">
                                      <p:cBhvr>
                                        <p:cTn id="34" dur="500"/>
                                        <p:tgtEl>
                                          <p:spTgt spid="4">
                                            <p:graphicEl>
                                              <a:dgm id="{17AD438E-0F04-4AF9-8EBF-38F51D1E7E43}"/>
                                            </p:graphicEl>
                                          </p:spTgt>
                                        </p:tgtEl>
                                      </p:cBhvr>
                                    </p:animEffect>
                                  </p:childTnLst>
                                </p:cTn>
                              </p:par>
                              <p:par>
                                <p:cTn id="35" presetID="2" presetClass="entr" presetSubtype="4"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27" grpId="0" uiExpand="1" animBg="1"/>
      <p:bldP spid="28" grpId="0" uiExpand="1"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30" name="Picture 10">
            <a:extLst>
              <a:ext uri="{FF2B5EF4-FFF2-40B4-BE49-F238E27FC236}">
                <a16:creationId xmlns:a16="http://schemas.microsoft.com/office/drawing/2014/main" id="{C15F9022-3892-5BCD-A3E7-BB705D1A17F7}"/>
              </a:ext>
            </a:extLst>
          </p:cNvPr>
          <p:cNvPicPr>
            <a:picLocks noChangeAspect="1" noChangeArrowheads="1"/>
          </p:cNvPicPr>
          <p:nvPr/>
        </p:nvPicPr>
        <p:blipFill>
          <a:blip r:embed="rId3">
            <a:alphaModFix amt="35000"/>
            <a:extLst>
              <a:ext uri="{28A0092B-C50C-407E-A947-70E740481C1C}">
                <a14:useLocalDpi xmlns:a14="http://schemas.microsoft.com/office/drawing/2010/main" val="0"/>
              </a:ext>
            </a:extLst>
          </a:blip>
          <a:srcRect/>
          <a:stretch>
            <a:fillRect/>
          </a:stretch>
        </p:blipFill>
        <p:spPr bwMode="auto">
          <a:xfrm>
            <a:off x="-3320715" y="-2126327"/>
            <a:ext cx="15512716" cy="1033702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32359FB9-BD64-4F30-39E2-46E9C63AB4E1}"/>
              </a:ext>
            </a:extLst>
          </p:cNvPr>
          <p:cNvGrpSpPr/>
          <p:nvPr/>
        </p:nvGrpSpPr>
        <p:grpSpPr>
          <a:xfrm rot="10800000">
            <a:off x="-481263" y="6254627"/>
            <a:ext cx="3846564" cy="1761035"/>
            <a:chOff x="-397800" y="6369547"/>
            <a:chExt cx="4979325" cy="2722129"/>
          </a:xfrm>
          <a:solidFill>
            <a:schemeClr val="bg1">
              <a:alpha val="48000"/>
            </a:schemeClr>
          </a:solidFill>
        </p:grpSpPr>
        <p:sp>
          <p:nvSpPr>
            <p:cNvPr id="3" name="Arrow: Chevron 2">
              <a:extLst>
                <a:ext uri="{FF2B5EF4-FFF2-40B4-BE49-F238E27FC236}">
                  <a16:creationId xmlns:a16="http://schemas.microsoft.com/office/drawing/2014/main" id="{2A921A9B-198B-2E2B-377A-25D340208822}"/>
                </a:ext>
              </a:extLst>
            </p:cNvPr>
            <p:cNvSpPr/>
            <p:nvPr/>
          </p:nvSpPr>
          <p:spPr>
            <a:xfrm>
              <a:off x="2278293" y="6369547"/>
              <a:ext cx="2303232" cy="2711219"/>
            </a:xfrm>
            <a:prstGeom prst="chevron">
              <a:avLst>
                <a:gd name="adj" fmla="val 43383"/>
              </a:avLst>
            </a:prstGeom>
            <a:grp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p:txBody>
        </p:sp>
        <p:sp>
          <p:nvSpPr>
            <p:cNvPr id="7" name="Arrow: Chevron 6">
              <a:extLst>
                <a:ext uri="{FF2B5EF4-FFF2-40B4-BE49-F238E27FC236}">
                  <a16:creationId xmlns:a16="http://schemas.microsoft.com/office/drawing/2014/main" id="{89DF04EE-7D4D-2A79-885B-4A878346EEAA}"/>
                </a:ext>
              </a:extLst>
            </p:cNvPr>
            <p:cNvSpPr/>
            <p:nvPr/>
          </p:nvSpPr>
          <p:spPr>
            <a:xfrm>
              <a:off x="940247" y="6413187"/>
              <a:ext cx="1847850" cy="2667579"/>
            </a:xfrm>
            <a:prstGeom prst="chevron">
              <a:avLst>
                <a:gd name="adj" fmla="val 55275"/>
              </a:avLst>
            </a:prstGeom>
            <a:grp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p:txBody>
        </p:sp>
        <p:sp>
          <p:nvSpPr>
            <p:cNvPr id="8" name="Arrow: Chevron 7">
              <a:extLst>
                <a:ext uri="{FF2B5EF4-FFF2-40B4-BE49-F238E27FC236}">
                  <a16:creationId xmlns:a16="http://schemas.microsoft.com/office/drawing/2014/main" id="{55B47AFB-A4D1-1EA9-2473-AA5FBFAAF4E2}"/>
                </a:ext>
              </a:extLst>
            </p:cNvPr>
            <p:cNvSpPr/>
            <p:nvPr/>
          </p:nvSpPr>
          <p:spPr>
            <a:xfrm>
              <a:off x="-397800" y="6424097"/>
              <a:ext cx="1847850" cy="2667579"/>
            </a:xfrm>
            <a:prstGeom prst="chevron">
              <a:avLst>
                <a:gd name="adj" fmla="val 55275"/>
              </a:avLst>
            </a:prstGeom>
            <a:grp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p:txBody>
        </p:sp>
      </p:grpSp>
      <p:graphicFrame>
        <p:nvGraphicFramePr>
          <p:cNvPr id="4" name="Diagram 3">
            <a:extLst>
              <a:ext uri="{FF2B5EF4-FFF2-40B4-BE49-F238E27FC236}">
                <a16:creationId xmlns:a16="http://schemas.microsoft.com/office/drawing/2014/main" id="{31265E21-FA59-4F2A-3DA1-7EB846277F4C}"/>
              </a:ext>
            </a:extLst>
          </p:cNvPr>
          <p:cNvGraphicFramePr/>
          <p:nvPr>
            <p:extLst>
              <p:ext uri="{D42A27DB-BD31-4B8C-83A1-F6EECF244321}">
                <p14:modId xmlns:p14="http://schemas.microsoft.com/office/powerpoint/2010/main" val="694502980"/>
              </p:ext>
            </p:extLst>
          </p:nvPr>
        </p:nvGraphicFramePr>
        <p:xfrm>
          <a:off x="250722" y="1052176"/>
          <a:ext cx="11690555" cy="52878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Diagram 4">
            <a:extLst>
              <a:ext uri="{FF2B5EF4-FFF2-40B4-BE49-F238E27FC236}">
                <a16:creationId xmlns:a16="http://schemas.microsoft.com/office/drawing/2014/main" id="{F8E2C104-6B24-9AD3-70A2-96EE1D8C4F66}"/>
              </a:ext>
            </a:extLst>
          </p:cNvPr>
          <p:cNvGraphicFramePr/>
          <p:nvPr>
            <p:extLst>
              <p:ext uri="{D42A27DB-BD31-4B8C-83A1-F6EECF244321}">
                <p14:modId xmlns:p14="http://schemas.microsoft.com/office/powerpoint/2010/main" val="1059045570"/>
              </p:ext>
            </p:extLst>
          </p:nvPr>
        </p:nvGraphicFramePr>
        <p:xfrm>
          <a:off x="589280" y="233970"/>
          <a:ext cx="8350184" cy="64995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5122" name="Picture 2">
            <a:extLst>
              <a:ext uri="{FF2B5EF4-FFF2-40B4-BE49-F238E27FC236}">
                <a16:creationId xmlns:a16="http://schemas.microsoft.com/office/drawing/2014/main" id="{714F4B46-3C84-0870-3FF8-8ECF6F14B89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114442" y="5942428"/>
            <a:ext cx="905443" cy="795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465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F744447C-E362-7D22-2ECE-2888C180AA3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B6BA6C2-5EAC-CBA2-35EF-FA6C6A5CB11F}"/>
              </a:ext>
            </a:extLst>
          </p:cNvPr>
          <p:cNvSpPr txBox="1"/>
          <p:nvPr/>
        </p:nvSpPr>
        <p:spPr>
          <a:xfrm>
            <a:off x="402867" y="3445565"/>
            <a:ext cx="184731" cy="379656"/>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9" name="Picture 8">
            <a:extLst>
              <a:ext uri="{FF2B5EF4-FFF2-40B4-BE49-F238E27FC236}">
                <a16:creationId xmlns:a16="http://schemas.microsoft.com/office/drawing/2014/main" id="{B7EBCD6B-49A6-0476-DA5D-0D189D4E0885}"/>
              </a:ext>
            </a:extLst>
          </p:cNvPr>
          <p:cNvPicPr>
            <a:picLocks noChangeAspect="1"/>
          </p:cNvPicPr>
          <p:nvPr/>
        </p:nvPicPr>
        <p:blipFill>
          <a:blip r:embed="rId3"/>
          <a:stretch>
            <a:fillRect/>
          </a:stretch>
        </p:blipFill>
        <p:spPr>
          <a:xfrm>
            <a:off x="1156381" y="1690687"/>
            <a:ext cx="10477500" cy="3476625"/>
          </a:xfrm>
          <a:prstGeom prst="rect">
            <a:avLst/>
          </a:prstGeom>
        </p:spPr>
      </p:pic>
      <p:sp>
        <p:nvSpPr>
          <p:cNvPr id="3" name="TextBox 2">
            <a:extLst>
              <a:ext uri="{FF2B5EF4-FFF2-40B4-BE49-F238E27FC236}">
                <a16:creationId xmlns:a16="http://schemas.microsoft.com/office/drawing/2014/main" id="{25F28AD8-7A8D-D53C-043D-9E5761981685}"/>
              </a:ext>
            </a:extLst>
          </p:cNvPr>
          <p:cNvSpPr txBox="1"/>
          <p:nvPr/>
        </p:nvSpPr>
        <p:spPr>
          <a:xfrm>
            <a:off x="9501511" y="5920481"/>
            <a:ext cx="2690490" cy="923330"/>
          </a:xfrm>
          <a:prstGeom prst="rect">
            <a:avLst/>
          </a:prstGeom>
          <a:noFill/>
        </p:spPr>
        <p:txBody>
          <a:bodyPr wrap="square" rtlCol="0">
            <a:spAutoFit/>
          </a:bodyPr>
          <a:lstStyle/>
          <a:p>
            <a:pPr algn="r"/>
            <a:r>
              <a:rPr lang="en-US" dirty="0">
                <a:latin typeface="Aptos" panose="020B0004020202020204" pitchFamily="34" charset="0"/>
              </a:rPr>
              <a:t>Samantha O’Saben, CSP</a:t>
            </a:r>
          </a:p>
          <a:p>
            <a:pPr algn="r"/>
            <a:r>
              <a:rPr lang="en-US" dirty="0">
                <a:latin typeface="Aptos" panose="020B0004020202020204" pitchFamily="34" charset="0"/>
              </a:rPr>
              <a:t>Director – EHS</a:t>
            </a:r>
          </a:p>
          <a:p>
            <a:pPr algn="r"/>
            <a:r>
              <a:rPr lang="en-US" dirty="0">
                <a:latin typeface="Aptos" panose="020B0004020202020204" pitchFamily="34" charset="0"/>
              </a:rPr>
              <a:t>Edw. C. Levy Co.</a:t>
            </a:r>
          </a:p>
        </p:txBody>
      </p:sp>
    </p:spTree>
    <p:extLst>
      <p:ext uri="{BB962C8B-B14F-4D97-AF65-F5344CB8AC3E}">
        <p14:creationId xmlns:p14="http://schemas.microsoft.com/office/powerpoint/2010/main" val="3141132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13DC541-3896-6F33-6C21-F1B4B082E50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F0338E2-F680-34E5-1ED6-8FA666AB4DDA}"/>
              </a:ext>
            </a:extLst>
          </p:cNvPr>
          <p:cNvPicPr>
            <a:picLocks noChangeAspect="1" noChangeArrowheads="1"/>
          </p:cNvPicPr>
          <p:nvPr/>
        </p:nvPicPr>
        <p:blipFill>
          <a:blip r:embed="rId3">
            <a:alphaModFix amt="35000"/>
            <a:extLst>
              <a:ext uri="{28A0092B-C50C-407E-A947-70E740481C1C}">
                <a14:useLocalDpi xmlns:a14="http://schemas.microsoft.com/office/drawing/2010/main" val="0"/>
              </a:ext>
            </a:extLst>
          </a:blip>
          <a:srcRect/>
          <a:stretch>
            <a:fillRect/>
          </a:stretch>
        </p:blipFill>
        <p:spPr bwMode="auto">
          <a:xfrm>
            <a:off x="-2563065" y="-725865"/>
            <a:ext cx="14755065" cy="983215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a:extLst>
              <a:ext uri="{FF2B5EF4-FFF2-40B4-BE49-F238E27FC236}">
                <a16:creationId xmlns:a16="http://schemas.microsoft.com/office/drawing/2014/main" id="{5258EC30-90A0-391E-161E-DB991252A608}"/>
              </a:ext>
            </a:extLst>
          </p:cNvPr>
          <p:cNvGraphicFramePr/>
          <p:nvPr>
            <p:extLst>
              <p:ext uri="{D42A27DB-BD31-4B8C-83A1-F6EECF244321}">
                <p14:modId xmlns:p14="http://schemas.microsoft.com/office/powerpoint/2010/main" val="4249054158"/>
              </p:ext>
            </p:extLst>
          </p:nvPr>
        </p:nvGraphicFramePr>
        <p:xfrm>
          <a:off x="589279" y="233970"/>
          <a:ext cx="9398001" cy="6499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 name="Diagram 1">
            <a:extLst>
              <a:ext uri="{FF2B5EF4-FFF2-40B4-BE49-F238E27FC236}">
                <a16:creationId xmlns:a16="http://schemas.microsoft.com/office/drawing/2014/main" id="{AB32EA9E-41C0-48E6-1F65-13B6871CF754}"/>
              </a:ext>
            </a:extLst>
          </p:cNvPr>
          <p:cNvGraphicFramePr/>
          <p:nvPr>
            <p:extLst>
              <p:ext uri="{D42A27DB-BD31-4B8C-83A1-F6EECF244321}">
                <p14:modId xmlns:p14="http://schemas.microsoft.com/office/powerpoint/2010/main" val="1135930715"/>
              </p:ext>
            </p:extLst>
          </p:nvPr>
        </p:nvGraphicFramePr>
        <p:xfrm>
          <a:off x="1730343" y="1144623"/>
          <a:ext cx="8128000" cy="529546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4" name="Picture 2">
            <a:extLst>
              <a:ext uri="{FF2B5EF4-FFF2-40B4-BE49-F238E27FC236}">
                <a16:creationId xmlns:a16="http://schemas.microsoft.com/office/drawing/2014/main" id="{D625F244-81EC-198D-54C1-8A43EB68ED5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188234" y="88735"/>
            <a:ext cx="905443" cy="795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907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A850459D-2F03-FDF5-908D-8283052CD081}"/>
              </a:ext>
            </a:extLst>
          </p:cNvPr>
          <p:cNvGrpSpPr/>
          <p:nvPr/>
        </p:nvGrpSpPr>
        <p:grpSpPr>
          <a:xfrm>
            <a:off x="7849280" y="-1509776"/>
            <a:ext cx="4979325" cy="2722129"/>
            <a:chOff x="-397800" y="6369547"/>
            <a:chExt cx="4979325" cy="2722129"/>
          </a:xfrm>
        </p:grpSpPr>
        <p:sp>
          <p:nvSpPr>
            <p:cNvPr id="19" name="Arrow: Chevron 18">
              <a:extLst>
                <a:ext uri="{FF2B5EF4-FFF2-40B4-BE49-F238E27FC236}">
                  <a16:creationId xmlns:a16="http://schemas.microsoft.com/office/drawing/2014/main" id="{72B8F5CF-8CCB-0E22-9927-A486CA2ECBA9}"/>
                </a:ext>
              </a:extLst>
            </p:cNvPr>
            <p:cNvSpPr/>
            <p:nvPr/>
          </p:nvSpPr>
          <p:spPr>
            <a:xfrm>
              <a:off x="2278293" y="6369547"/>
              <a:ext cx="2303232" cy="2711219"/>
            </a:xfrm>
            <a:prstGeom prst="chevron">
              <a:avLst>
                <a:gd name="adj" fmla="val 43383"/>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p:txBody>
        </p:sp>
        <p:sp>
          <p:nvSpPr>
            <p:cNvPr id="20" name="Arrow: Chevron 19">
              <a:extLst>
                <a:ext uri="{FF2B5EF4-FFF2-40B4-BE49-F238E27FC236}">
                  <a16:creationId xmlns:a16="http://schemas.microsoft.com/office/drawing/2014/main" id="{4D0D5C76-97D9-8992-2F99-3681AAD18BB2}"/>
                </a:ext>
              </a:extLst>
            </p:cNvPr>
            <p:cNvSpPr/>
            <p:nvPr/>
          </p:nvSpPr>
          <p:spPr>
            <a:xfrm>
              <a:off x="894143" y="6391367"/>
              <a:ext cx="1847850" cy="2667579"/>
            </a:xfrm>
            <a:prstGeom prst="chevron">
              <a:avLst>
                <a:gd name="adj" fmla="val 55275"/>
              </a:avLst>
            </a:prstGeom>
            <a:solidFill>
              <a:schemeClr val="accent4">
                <a:alpha val="75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p:txBody>
        </p:sp>
        <p:sp>
          <p:nvSpPr>
            <p:cNvPr id="21" name="Arrow: Chevron 20">
              <a:extLst>
                <a:ext uri="{FF2B5EF4-FFF2-40B4-BE49-F238E27FC236}">
                  <a16:creationId xmlns:a16="http://schemas.microsoft.com/office/drawing/2014/main" id="{72E54ADE-4463-2019-C402-60C99B9309AD}"/>
                </a:ext>
              </a:extLst>
            </p:cNvPr>
            <p:cNvSpPr/>
            <p:nvPr/>
          </p:nvSpPr>
          <p:spPr>
            <a:xfrm>
              <a:off x="-397800" y="6424097"/>
              <a:ext cx="1847850" cy="2667579"/>
            </a:xfrm>
            <a:prstGeom prst="chevron">
              <a:avLst>
                <a:gd name="adj" fmla="val 55275"/>
              </a:avLst>
            </a:prstGeom>
            <a:solidFill>
              <a:schemeClr val="accent4">
                <a:alpha val="62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p:txBody>
        </p:sp>
      </p:grpSp>
      <p:grpSp>
        <p:nvGrpSpPr>
          <p:cNvPr id="17" name="Group 16">
            <a:extLst>
              <a:ext uri="{FF2B5EF4-FFF2-40B4-BE49-F238E27FC236}">
                <a16:creationId xmlns:a16="http://schemas.microsoft.com/office/drawing/2014/main" id="{54EFB2D7-9B05-9A72-19D4-C427F51C8AAF}"/>
              </a:ext>
            </a:extLst>
          </p:cNvPr>
          <p:cNvGrpSpPr/>
          <p:nvPr/>
        </p:nvGrpSpPr>
        <p:grpSpPr>
          <a:xfrm>
            <a:off x="358704" y="6540997"/>
            <a:ext cx="5844973" cy="3398687"/>
            <a:chOff x="-389821" y="6369547"/>
            <a:chExt cx="4971346" cy="2711219"/>
          </a:xfrm>
        </p:grpSpPr>
        <p:sp>
          <p:nvSpPr>
            <p:cNvPr id="4" name="Arrow: Chevron 3">
              <a:extLst>
                <a:ext uri="{FF2B5EF4-FFF2-40B4-BE49-F238E27FC236}">
                  <a16:creationId xmlns:a16="http://schemas.microsoft.com/office/drawing/2014/main" id="{32D7F82D-B8E7-CD0F-E5A2-773A682C08AE}"/>
                </a:ext>
              </a:extLst>
            </p:cNvPr>
            <p:cNvSpPr/>
            <p:nvPr/>
          </p:nvSpPr>
          <p:spPr>
            <a:xfrm>
              <a:off x="2278293" y="6369547"/>
              <a:ext cx="2303232" cy="2711219"/>
            </a:xfrm>
            <a:prstGeom prst="chevron">
              <a:avLst>
                <a:gd name="adj" fmla="val 43383"/>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90810761-58BF-6807-BC86-97E5F3668505}"/>
                </a:ext>
              </a:extLst>
            </p:cNvPr>
            <p:cNvSpPr/>
            <p:nvPr/>
          </p:nvSpPr>
          <p:spPr>
            <a:xfrm>
              <a:off x="894143" y="6391366"/>
              <a:ext cx="1847850" cy="2667579"/>
            </a:xfrm>
            <a:prstGeom prst="chevron">
              <a:avLst>
                <a:gd name="adj" fmla="val 55275"/>
              </a:avLst>
            </a:prstGeom>
            <a:solidFill>
              <a:schemeClr val="accent4">
                <a:alpha val="75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08613543-87DF-BA78-8B12-7A86F51FAD6B}"/>
                </a:ext>
              </a:extLst>
            </p:cNvPr>
            <p:cNvSpPr/>
            <p:nvPr/>
          </p:nvSpPr>
          <p:spPr>
            <a:xfrm>
              <a:off x="-389821" y="6391367"/>
              <a:ext cx="1847850" cy="2667579"/>
            </a:xfrm>
            <a:prstGeom prst="chevron">
              <a:avLst>
                <a:gd name="adj" fmla="val 55275"/>
              </a:avLst>
            </a:prstGeom>
            <a:solidFill>
              <a:schemeClr val="accent4">
                <a:alpha val="62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p:txBody>
        </p:sp>
      </p:grpSp>
      <p:pic>
        <p:nvPicPr>
          <p:cNvPr id="1026" name="Picture 2" descr="Safety Leadership: BLS fatal injuries data release: Deciphering the  implications | Safety+Health">
            <a:extLst>
              <a:ext uri="{FF2B5EF4-FFF2-40B4-BE49-F238E27FC236}">
                <a16:creationId xmlns:a16="http://schemas.microsoft.com/office/drawing/2014/main" id="{EE38DD5C-E77C-2BE9-2866-5755F88E32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74" t="6125" r="2785" b="9805"/>
          <a:stretch>
            <a:fillRect/>
          </a:stretch>
        </p:blipFill>
        <p:spPr bwMode="auto">
          <a:xfrm>
            <a:off x="1450050" y="969645"/>
            <a:ext cx="9507255" cy="5485627"/>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aphicFrame>
        <p:nvGraphicFramePr>
          <p:cNvPr id="5" name="Diagram 4">
            <a:extLst>
              <a:ext uri="{FF2B5EF4-FFF2-40B4-BE49-F238E27FC236}">
                <a16:creationId xmlns:a16="http://schemas.microsoft.com/office/drawing/2014/main" id="{85AA880F-616B-C9A8-2CDD-5FED54474D01}"/>
              </a:ext>
            </a:extLst>
          </p:cNvPr>
          <p:cNvGraphicFramePr/>
          <p:nvPr>
            <p:extLst>
              <p:ext uri="{D42A27DB-BD31-4B8C-83A1-F6EECF244321}">
                <p14:modId xmlns:p14="http://schemas.microsoft.com/office/powerpoint/2010/main" val="1215858344"/>
              </p:ext>
            </p:extLst>
          </p:nvPr>
        </p:nvGraphicFramePr>
        <p:xfrm>
          <a:off x="589279" y="233970"/>
          <a:ext cx="9398001" cy="649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2" name="Picture 2">
            <a:extLst>
              <a:ext uri="{FF2B5EF4-FFF2-40B4-BE49-F238E27FC236}">
                <a16:creationId xmlns:a16="http://schemas.microsoft.com/office/drawing/2014/main" id="{2D8FA051-6562-CD27-9255-7E53283B439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88234" y="88735"/>
            <a:ext cx="905443" cy="795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047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3EE671-49FC-BBD5-3628-96DF2916BE93}"/>
            </a:ext>
          </a:extLst>
        </p:cNvPr>
        <p:cNvGrpSpPr/>
        <p:nvPr/>
      </p:nvGrpSpPr>
      <p:grpSpPr>
        <a:xfrm>
          <a:off x="0" y="0"/>
          <a:ext cx="0" cy="0"/>
          <a:chOff x="0" y="0"/>
          <a:chExt cx="0" cy="0"/>
        </a:xfrm>
      </p:grpSpPr>
      <p:sp>
        <p:nvSpPr>
          <p:cNvPr id="29" name="Freeform 5">
            <a:extLst>
              <a:ext uri="{FF2B5EF4-FFF2-40B4-BE49-F238E27FC236}">
                <a16:creationId xmlns:a16="http://schemas.microsoft.com/office/drawing/2014/main" id="{648444F8-D674-7234-CE90-4D3E5251EF6A}"/>
              </a:ext>
            </a:extLst>
          </p:cNvPr>
          <p:cNvSpPr>
            <a:spLocks/>
          </p:cNvSpPr>
          <p:nvPr/>
        </p:nvSpPr>
        <p:spPr>
          <a:xfrm rot="10800000">
            <a:off x="-6822941" y="-1156553"/>
            <a:ext cx="22341576" cy="3398985"/>
          </a:xfrm>
          <a:custGeom>
            <a:avLst/>
            <a:gdLst/>
            <a:ahLst/>
            <a:cxnLst/>
            <a:rect l="l" t="t" r="r" b="b"/>
            <a:pathLst>
              <a:path w="22341576" h="3490871">
                <a:moveTo>
                  <a:pt x="0" y="0"/>
                </a:moveTo>
                <a:lnTo>
                  <a:pt x="22341576" y="0"/>
                </a:lnTo>
                <a:lnTo>
                  <a:pt x="22341576" y="3490871"/>
                </a:lnTo>
                <a:lnTo>
                  <a:pt x="0" y="3490871"/>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US" dirty="0"/>
          </a:p>
        </p:txBody>
      </p:sp>
      <p:sp>
        <p:nvSpPr>
          <p:cNvPr id="28" name="Freeform 5">
            <a:extLst>
              <a:ext uri="{FF2B5EF4-FFF2-40B4-BE49-F238E27FC236}">
                <a16:creationId xmlns:a16="http://schemas.microsoft.com/office/drawing/2014/main" id="{94E0AF93-8E1E-C44B-BAAD-75E1F027B257}"/>
              </a:ext>
            </a:extLst>
          </p:cNvPr>
          <p:cNvSpPr>
            <a:spLocks/>
          </p:cNvSpPr>
          <p:nvPr/>
        </p:nvSpPr>
        <p:spPr>
          <a:xfrm>
            <a:off x="-2573251" y="5502783"/>
            <a:ext cx="22341576" cy="3490871"/>
          </a:xfrm>
          <a:custGeom>
            <a:avLst/>
            <a:gdLst/>
            <a:ahLst/>
            <a:cxnLst/>
            <a:rect l="l" t="t" r="r" b="b"/>
            <a:pathLst>
              <a:path w="22341576" h="3490871">
                <a:moveTo>
                  <a:pt x="0" y="0"/>
                </a:moveTo>
                <a:lnTo>
                  <a:pt x="22341576" y="0"/>
                </a:lnTo>
                <a:lnTo>
                  <a:pt x="22341576" y="3490871"/>
                </a:lnTo>
                <a:lnTo>
                  <a:pt x="0" y="3490871"/>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US" dirty="0"/>
          </a:p>
        </p:txBody>
      </p:sp>
      <p:graphicFrame>
        <p:nvGraphicFramePr>
          <p:cNvPr id="5" name="Diagram 4">
            <a:extLst>
              <a:ext uri="{FF2B5EF4-FFF2-40B4-BE49-F238E27FC236}">
                <a16:creationId xmlns:a16="http://schemas.microsoft.com/office/drawing/2014/main" id="{44EA451A-ADF8-EC96-4741-842B9B9733E8}"/>
              </a:ext>
            </a:extLst>
          </p:cNvPr>
          <p:cNvGraphicFramePr/>
          <p:nvPr>
            <p:extLst>
              <p:ext uri="{D42A27DB-BD31-4B8C-83A1-F6EECF244321}">
                <p14:modId xmlns:p14="http://schemas.microsoft.com/office/powerpoint/2010/main" val="2009897026"/>
              </p:ext>
            </p:extLst>
          </p:nvPr>
        </p:nvGraphicFramePr>
        <p:xfrm>
          <a:off x="589279" y="233970"/>
          <a:ext cx="9398001" cy="6499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2" name="Diagram 1">
            <a:extLst>
              <a:ext uri="{FF2B5EF4-FFF2-40B4-BE49-F238E27FC236}">
                <a16:creationId xmlns:a16="http://schemas.microsoft.com/office/drawing/2014/main" id="{80D632E0-B5A2-9E79-1729-C08C7929D7DA}"/>
              </a:ext>
            </a:extLst>
          </p:cNvPr>
          <p:cNvGraphicFramePr/>
          <p:nvPr>
            <p:extLst>
              <p:ext uri="{D42A27DB-BD31-4B8C-83A1-F6EECF244321}">
                <p14:modId xmlns:p14="http://schemas.microsoft.com/office/powerpoint/2010/main" val="3277141850"/>
              </p:ext>
            </p:extLst>
          </p:nvPr>
        </p:nvGraphicFramePr>
        <p:xfrm>
          <a:off x="5116150" y="836828"/>
          <a:ext cx="6962775" cy="616173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nvGrpSpPr>
          <p:cNvPr id="3" name="Group 7">
            <a:extLst>
              <a:ext uri="{FF2B5EF4-FFF2-40B4-BE49-F238E27FC236}">
                <a16:creationId xmlns:a16="http://schemas.microsoft.com/office/drawing/2014/main" id="{1AA13050-A4EC-6BD2-37A7-0C71AAB55D4A}"/>
              </a:ext>
            </a:extLst>
          </p:cNvPr>
          <p:cNvGrpSpPr>
            <a:grpSpLocks noChangeAspect="1"/>
          </p:cNvGrpSpPr>
          <p:nvPr/>
        </p:nvGrpSpPr>
        <p:grpSpPr>
          <a:xfrm>
            <a:off x="859688" y="1429363"/>
            <a:ext cx="4976697" cy="4750069"/>
            <a:chOff x="-366471" y="-11891"/>
            <a:chExt cx="15572971" cy="14863810"/>
          </a:xfrm>
        </p:grpSpPr>
        <p:sp>
          <p:nvSpPr>
            <p:cNvPr id="4" name="Freeform 8">
              <a:extLst>
                <a:ext uri="{FF2B5EF4-FFF2-40B4-BE49-F238E27FC236}">
                  <a16:creationId xmlns:a16="http://schemas.microsoft.com/office/drawing/2014/main" id="{CE822D21-77B0-692F-6B27-B714EE94D9EF}"/>
                </a:ext>
              </a:extLst>
            </p:cNvPr>
            <p:cNvSpPr/>
            <p:nvPr/>
          </p:nvSpPr>
          <p:spPr>
            <a:xfrm>
              <a:off x="-366471" y="-11891"/>
              <a:ext cx="15572971" cy="14863810"/>
            </a:xfrm>
            <a:custGeom>
              <a:avLst/>
              <a:gdLst/>
              <a:ahLst/>
              <a:cxnLst/>
              <a:rect l="l" t="t" r="r" b="b"/>
              <a:pathLst>
                <a:path w="15572971" h="14863810">
                  <a:moveTo>
                    <a:pt x="7786486" y="11891"/>
                  </a:moveTo>
                  <a:cubicBezTo>
                    <a:pt x="5127664" y="0"/>
                    <a:pt x="2665709" y="1411641"/>
                    <a:pt x="1332855" y="3712286"/>
                  </a:cubicBezTo>
                  <a:cubicBezTo>
                    <a:pt x="0" y="6012931"/>
                    <a:pt x="0" y="8850880"/>
                    <a:pt x="1332855" y="11151525"/>
                  </a:cubicBezTo>
                  <a:cubicBezTo>
                    <a:pt x="2665709" y="13452170"/>
                    <a:pt x="5127664" y="14863811"/>
                    <a:pt x="7786486" y="14851920"/>
                  </a:cubicBezTo>
                  <a:cubicBezTo>
                    <a:pt x="10445306" y="14863811"/>
                    <a:pt x="12907262" y="13452170"/>
                    <a:pt x="14240117" y="11151525"/>
                  </a:cubicBezTo>
                  <a:cubicBezTo>
                    <a:pt x="15572971" y="8850880"/>
                    <a:pt x="15572971" y="6012931"/>
                    <a:pt x="14240117" y="3712286"/>
                  </a:cubicBezTo>
                  <a:cubicBezTo>
                    <a:pt x="12907262" y="1411641"/>
                    <a:pt x="10445306" y="0"/>
                    <a:pt x="7786486" y="11891"/>
                  </a:cubicBezTo>
                  <a:close/>
                </a:path>
              </a:pathLst>
            </a:custGeom>
            <a:solidFill>
              <a:schemeClr val="accent4"/>
            </a:solidFill>
          </p:spPr>
          <p:txBody>
            <a:bodyPr/>
            <a:lstStyle/>
            <a:p>
              <a:endParaRPr lang="en-US"/>
            </a:p>
          </p:txBody>
        </p:sp>
        <p:sp>
          <p:nvSpPr>
            <p:cNvPr id="6" name="Freeform 9">
              <a:extLst>
                <a:ext uri="{FF2B5EF4-FFF2-40B4-BE49-F238E27FC236}">
                  <a16:creationId xmlns:a16="http://schemas.microsoft.com/office/drawing/2014/main" id="{F8972DBB-582C-678D-300C-8FCE846BC922}"/>
                </a:ext>
              </a:extLst>
            </p:cNvPr>
            <p:cNvSpPr/>
            <p:nvPr/>
          </p:nvSpPr>
          <p:spPr>
            <a:xfrm>
              <a:off x="-156193" y="188812"/>
              <a:ext cx="15152415" cy="14462405"/>
            </a:xfrm>
            <a:custGeom>
              <a:avLst/>
              <a:gdLst/>
              <a:ahLst/>
              <a:cxnLst/>
              <a:rect l="l" t="t" r="r" b="b"/>
              <a:pathLst>
                <a:path w="15152415" h="14462405">
                  <a:moveTo>
                    <a:pt x="7576208" y="11570"/>
                  </a:moveTo>
                  <a:cubicBezTo>
                    <a:pt x="4989189" y="0"/>
                    <a:pt x="2593721" y="1373519"/>
                    <a:pt x="1296860" y="3612034"/>
                  </a:cubicBezTo>
                  <a:cubicBezTo>
                    <a:pt x="0" y="5850548"/>
                    <a:pt x="0" y="8611857"/>
                    <a:pt x="1296860" y="10850372"/>
                  </a:cubicBezTo>
                  <a:cubicBezTo>
                    <a:pt x="2593721" y="13088886"/>
                    <a:pt x="4989189" y="14462405"/>
                    <a:pt x="7576208" y="14450835"/>
                  </a:cubicBezTo>
                  <a:cubicBezTo>
                    <a:pt x="10163226" y="14462405"/>
                    <a:pt x="12558694" y="13088886"/>
                    <a:pt x="13855555" y="10850372"/>
                  </a:cubicBezTo>
                  <a:cubicBezTo>
                    <a:pt x="15152416" y="8611857"/>
                    <a:pt x="15152416" y="5850548"/>
                    <a:pt x="13855555" y="3612034"/>
                  </a:cubicBezTo>
                  <a:cubicBezTo>
                    <a:pt x="12558694" y="1373519"/>
                    <a:pt x="10163226" y="0"/>
                    <a:pt x="7576208" y="11570"/>
                  </a:cubicBezTo>
                  <a:close/>
                </a:path>
              </a:pathLst>
            </a:custGeom>
            <a:solidFill>
              <a:schemeClr val="bg1"/>
            </a:solidFill>
          </p:spPr>
          <p:txBody>
            <a:bodyPr/>
            <a:lstStyle/>
            <a:p>
              <a:endParaRPr lang="en-US"/>
            </a:p>
          </p:txBody>
        </p:sp>
      </p:grpSp>
      <p:pic>
        <p:nvPicPr>
          <p:cNvPr id="1034" name="Picture 10">
            <a:extLst>
              <a:ext uri="{FF2B5EF4-FFF2-40B4-BE49-F238E27FC236}">
                <a16:creationId xmlns:a16="http://schemas.microsoft.com/office/drawing/2014/main" id="{CB385ACF-EB76-7727-16E3-7582F17C8D8C}"/>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18118" r="14133"/>
          <a:stretch>
            <a:fillRect/>
          </a:stretch>
        </p:blipFill>
        <p:spPr bwMode="auto">
          <a:xfrm>
            <a:off x="1029494" y="1532691"/>
            <a:ext cx="4629785" cy="4560117"/>
          </a:xfrm>
          <a:prstGeom prst="ellipse">
            <a:avLst/>
          </a:prstGeom>
          <a:noFill/>
          <a:extLst>
            <a:ext uri="{909E8E84-426E-40DD-AFC4-6F175D3DCCD1}">
              <a14:hiddenFill xmlns:a14="http://schemas.microsoft.com/office/drawing/2010/main">
                <a:solidFill>
                  <a:srgbClr val="FFFFFF"/>
                </a:solidFill>
              </a14:hiddenFill>
            </a:ext>
          </a:extLst>
        </p:spPr>
      </p:pic>
      <p:grpSp>
        <p:nvGrpSpPr>
          <p:cNvPr id="12" name="Group 15">
            <a:extLst>
              <a:ext uri="{FF2B5EF4-FFF2-40B4-BE49-F238E27FC236}">
                <a16:creationId xmlns:a16="http://schemas.microsoft.com/office/drawing/2014/main" id="{B403B8D3-DC59-8BA1-2D8F-CA93208CBAD7}"/>
              </a:ext>
            </a:extLst>
          </p:cNvPr>
          <p:cNvGrpSpPr>
            <a:grpSpLocks noChangeAspect="1"/>
          </p:cNvGrpSpPr>
          <p:nvPr/>
        </p:nvGrpSpPr>
        <p:grpSpPr>
          <a:xfrm>
            <a:off x="0" y="4356754"/>
            <a:ext cx="2545042" cy="2429145"/>
            <a:chOff x="-366471" y="-11891"/>
            <a:chExt cx="15572971" cy="14863810"/>
          </a:xfrm>
          <a:solidFill>
            <a:schemeClr val="accent4"/>
          </a:solidFill>
        </p:grpSpPr>
        <p:sp>
          <p:nvSpPr>
            <p:cNvPr id="13" name="Freeform 16">
              <a:extLst>
                <a:ext uri="{FF2B5EF4-FFF2-40B4-BE49-F238E27FC236}">
                  <a16:creationId xmlns:a16="http://schemas.microsoft.com/office/drawing/2014/main" id="{152B1B5B-5A69-7BBE-3E67-AF519185ABD2}"/>
                </a:ext>
              </a:extLst>
            </p:cNvPr>
            <p:cNvSpPr/>
            <p:nvPr/>
          </p:nvSpPr>
          <p:spPr>
            <a:xfrm>
              <a:off x="-366471" y="-11891"/>
              <a:ext cx="15572971" cy="14863810"/>
            </a:xfrm>
            <a:custGeom>
              <a:avLst/>
              <a:gdLst/>
              <a:ahLst/>
              <a:cxnLst/>
              <a:rect l="l" t="t" r="r" b="b"/>
              <a:pathLst>
                <a:path w="15572971" h="14863810">
                  <a:moveTo>
                    <a:pt x="7786486" y="11891"/>
                  </a:moveTo>
                  <a:cubicBezTo>
                    <a:pt x="5127664" y="0"/>
                    <a:pt x="2665709" y="1411641"/>
                    <a:pt x="1332855" y="3712286"/>
                  </a:cubicBezTo>
                  <a:cubicBezTo>
                    <a:pt x="0" y="6012931"/>
                    <a:pt x="0" y="8850880"/>
                    <a:pt x="1332855" y="11151525"/>
                  </a:cubicBezTo>
                  <a:cubicBezTo>
                    <a:pt x="2665709" y="13452170"/>
                    <a:pt x="5127664" y="14863811"/>
                    <a:pt x="7786486" y="14851920"/>
                  </a:cubicBezTo>
                  <a:cubicBezTo>
                    <a:pt x="10445306" y="14863811"/>
                    <a:pt x="12907262" y="13452170"/>
                    <a:pt x="14240117" y="11151525"/>
                  </a:cubicBezTo>
                  <a:cubicBezTo>
                    <a:pt x="15572971" y="8850880"/>
                    <a:pt x="15572971" y="6012931"/>
                    <a:pt x="14240117" y="3712286"/>
                  </a:cubicBezTo>
                  <a:cubicBezTo>
                    <a:pt x="12907262" y="1411641"/>
                    <a:pt x="10445306" y="0"/>
                    <a:pt x="7786486" y="11891"/>
                  </a:cubicBezTo>
                  <a:close/>
                </a:path>
              </a:pathLst>
            </a:custGeom>
            <a:grpFill/>
          </p:spPr>
          <p:txBody>
            <a:bodyPr/>
            <a:lstStyle/>
            <a:p>
              <a:endParaRPr lang="en-US"/>
            </a:p>
          </p:txBody>
        </p:sp>
        <p:sp>
          <p:nvSpPr>
            <p:cNvPr id="14" name="Freeform 17">
              <a:extLst>
                <a:ext uri="{FF2B5EF4-FFF2-40B4-BE49-F238E27FC236}">
                  <a16:creationId xmlns:a16="http://schemas.microsoft.com/office/drawing/2014/main" id="{72FADEBD-279A-4243-D674-2E821A9E8C06}"/>
                </a:ext>
              </a:extLst>
            </p:cNvPr>
            <p:cNvSpPr/>
            <p:nvPr/>
          </p:nvSpPr>
          <p:spPr>
            <a:xfrm>
              <a:off x="-156193" y="188812"/>
              <a:ext cx="15152415" cy="14462405"/>
            </a:xfrm>
            <a:custGeom>
              <a:avLst/>
              <a:gdLst/>
              <a:ahLst/>
              <a:cxnLst/>
              <a:rect l="l" t="t" r="r" b="b"/>
              <a:pathLst>
                <a:path w="15152415" h="14462405">
                  <a:moveTo>
                    <a:pt x="7576208" y="11570"/>
                  </a:moveTo>
                  <a:cubicBezTo>
                    <a:pt x="4989189" y="0"/>
                    <a:pt x="2593721" y="1373519"/>
                    <a:pt x="1296860" y="3612034"/>
                  </a:cubicBezTo>
                  <a:cubicBezTo>
                    <a:pt x="0" y="5850548"/>
                    <a:pt x="0" y="8611857"/>
                    <a:pt x="1296860" y="10850372"/>
                  </a:cubicBezTo>
                  <a:cubicBezTo>
                    <a:pt x="2593721" y="13088886"/>
                    <a:pt x="4989189" y="14462405"/>
                    <a:pt x="7576208" y="14450835"/>
                  </a:cubicBezTo>
                  <a:cubicBezTo>
                    <a:pt x="10163226" y="14462405"/>
                    <a:pt x="12558694" y="13088886"/>
                    <a:pt x="13855555" y="10850372"/>
                  </a:cubicBezTo>
                  <a:cubicBezTo>
                    <a:pt x="15152416" y="8611857"/>
                    <a:pt x="15152416" y="5850548"/>
                    <a:pt x="13855555" y="3612034"/>
                  </a:cubicBezTo>
                  <a:cubicBezTo>
                    <a:pt x="12558694" y="1373519"/>
                    <a:pt x="10163226" y="0"/>
                    <a:pt x="7576208" y="11570"/>
                  </a:cubicBezTo>
                  <a:close/>
                </a:path>
              </a:pathLst>
            </a:custGeom>
            <a:grpFill/>
          </p:spPr>
          <p:txBody>
            <a:bodyPr/>
            <a:lstStyle/>
            <a:p>
              <a:endParaRPr lang="en-US"/>
            </a:p>
          </p:txBody>
        </p:sp>
      </p:grpSp>
      <p:grpSp>
        <p:nvGrpSpPr>
          <p:cNvPr id="8" name="Group 11">
            <a:extLst>
              <a:ext uri="{FF2B5EF4-FFF2-40B4-BE49-F238E27FC236}">
                <a16:creationId xmlns:a16="http://schemas.microsoft.com/office/drawing/2014/main" id="{0993CE8F-8CCA-09F5-0039-7865FEB02DBD}"/>
              </a:ext>
            </a:extLst>
          </p:cNvPr>
          <p:cNvGrpSpPr>
            <a:grpSpLocks noChangeAspect="1"/>
          </p:cNvGrpSpPr>
          <p:nvPr/>
        </p:nvGrpSpPr>
        <p:grpSpPr>
          <a:xfrm>
            <a:off x="518385" y="1276350"/>
            <a:ext cx="2093963" cy="1998607"/>
            <a:chOff x="-366471" y="-11891"/>
            <a:chExt cx="15572971" cy="14863810"/>
          </a:xfrm>
          <a:solidFill>
            <a:schemeClr val="accent4"/>
          </a:solidFill>
        </p:grpSpPr>
        <p:sp>
          <p:nvSpPr>
            <p:cNvPr id="9" name="Freeform 12">
              <a:extLst>
                <a:ext uri="{FF2B5EF4-FFF2-40B4-BE49-F238E27FC236}">
                  <a16:creationId xmlns:a16="http://schemas.microsoft.com/office/drawing/2014/main" id="{D727CFBA-2F52-3664-80D7-7CF10A833C24}"/>
                </a:ext>
              </a:extLst>
            </p:cNvPr>
            <p:cNvSpPr/>
            <p:nvPr/>
          </p:nvSpPr>
          <p:spPr>
            <a:xfrm>
              <a:off x="-366471" y="-11891"/>
              <a:ext cx="15572971" cy="14863810"/>
            </a:xfrm>
            <a:custGeom>
              <a:avLst/>
              <a:gdLst/>
              <a:ahLst/>
              <a:cxnLst/>
              <a:rect l="l" t="t" r="r" b="b"/>
              <a:pathLst>
                <a:path w="15572971" h="14863810">
                  <a:moveTo>
                    <a:pt x="7786486" y="11891"/>
                  </a:moveTo>
                  <a:cubicBezTo>
                    <a:pt x="5127664" y="0"/>
                    <a:pt x="2665709" y="1411641"/>
                    <a:pt x="1332855" y="3712286"/>
                  </a:cubicBezTo>
                  <a:cubicBezTo>
                    <a:pt x="0" y="6012931"/>
                    <a:pt x="0" y="8850880"/>
                    <a:pt x="1332855" y="11151525"/>
                  </a:cubicBezTo>
                  <a:cubicBezTo>
                    <a:pt x="2665709" y="13452170"/>
                    <a:pt x="5127664" y="14863811"/>
                    <a:pt x="7786486" y="14851920"/>
                  </a:cubicBezTo>
                  <a:cubicBezTo>
                    <a:pt x="10445306" y="14863811"/>
                    <a:pt x="12907262" y="13452170"/>
                    <a:pt x="14240117" y="11151525"/>
                  </a:cubicBezTo>
                  <a:cubicBezTo>
                    <a:pt x="15572971" y="8850880"/>
                    <a:pt x="15572971" y="6012931"/>
                    <a:pt x="14240117" y="3712286"/>
                  </a:cubicBezTo>
                  <a:cubicBezTo>
                    <a:pt x="12907262" y="1411641"/>
                    <a:pt x="10445306" y="0"/>
                    <a:pt x="7786486" y="11891"/>
                  </a:cubicBezTo>
                  <a:close/>
                </a:path>
              </a:pathLst>
            </a:custGeom>
            <a:grpFill/>
          </p:spPr>
          <p:txBody>
            <a:bodyPr/>
            <a:lstStyle/>
            <a:p>
              <a:endParaRPr lang="en-US"/>
            </a:p>
          </p:txBody>
        </p:sp>
        <p:sp>
          <p:nvSpPr>
            <p:cNvPr id="10" name="Freeform 13">
              <a:extLst>
                <a:ext uri="{FF2B5EF4-FFF2-40B4-BE49-F238E27FC236}">
                  <a16:creationId xmlns:a16="http://schemas.microsoft.com/office/drawing/2014/main" id="{6A3C7827-6CF3-5B3E-356C-981056915059}"/>
                </a:ext>
              </a:extLst>
            </p:cNvPr>
            <p:cNvSpPr/>
            <p:nvPr/>
          </p:nvSpPr>
          <p:spPr>
            <a:xfrm>
              <a:off x="-156193" y="188812"/>
              <a:ext cx="15152415" cy="14462405"/>
            </a:xfrm>
            <a:custGeom>
              <a:avLst/>
              <a:gdLst/>
              <a:ahLst/>
              <a:cxnLst/>
              <a:rect l="l" t="t" r="r" b="b"/>
              <a:pathLst>
                <a:path w="15152415" h="14462405">
                  <a:moveTo>
                    <a:pt x="7576208" y="11570"/>
                  </a:moveTo>
                  <a:cubicBezTo>
                    <a:pt x="4989189" y="0"/>
                    <a:pt x="2593721" y="1373519"/>
                    <a:pt x="1296860" y="3612034"/>
                  </a:cubicBezTo>
                  <a:cubicBezTo>
                    <a:pt x="0" y="5850548"/>
                    <a:pt x="0" y="8611857"/>
                    <a:pt x="1296860" y="10850372"/>
                  </a:cubicBezTo>
                  <a:cubicBezTo>
                    <a:pt x="2593721" y="13088886"/>
                    <a:pt x="4989189" y="14462405"/>
                    <a:pt x="7576208" y="14450835"/>
                  </a:cubicBezTo>
                  <a:cubicBezTo>
                    <a:pt x="10163226" y="14462405"/>
                    <a:pt x="12558694" y="13088886"/>
                    <a:pt x="13855555" y="10850372"/>
                  </a:cubicBezTo>
                  <a:cubicBezTo>
                    <a:pt x="15152416" y="8611857"/>
                    <a:pt x="15152416" y="5850548"/>
                    <a:pt x="13855555" y="3612034"/>
                  </a:cubicBezTo>
                  <a:cubicBezTo>
                    <a:pt x="12558694" y="1373519"/>
                    <a:pt x="10163226" y="0"/>
                    <a:pt x="7576208" y="11570"/>
                  </a:cubicBezTo>
                  <a:close/>
                </a:path>
              </a:pathLst>
            </a:custGeom>
            <a:grpFill/>
          </p:spPr>
          <p:txBody>
            <a:bodyPr/>
            <a:lstStyle/>
            <a:p>
              <a:endParaRPr lang="en-US"/>
            </a:p>
          </p:txBody>
        </p:sp>
      </p:grpSp>
      <p:pic>
        <p:nvPicPr>
          <p:cNvPr id="1032" name="Picture 8">
            <a:extLst>
              <a:ext uri="{FF2B5EF4-FFF2-40B4-BE49-F238E27FC236}">
                <a16:creationId xmlns:a16="http://schemas.microsoft.com/office/drawing/2014/main" id="{DF6D0246-20D0-9B39-5D61-13CE3267E7AC}"/>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7">
                    <a14:imgEffect>
                      <a14:brightnessContrast bright="20000"/>
                    </a14:imgEffect>
                  </a14:imgLayer>
                </a14:imgProps>
              </a:ext>
              <a:ext uri="{28A0092B-C50C-407E-A947-70E740481C1C}">
                <a14:useLocalDpi xmlns:a14="http://schemas.microsoft.com/office/drawing/2010/main" val="0"/>
              </a:ext>
            </a:extLst>
          </a:blip>
          <a:srcRect l="7451" t="13693" r="26305" b="-719"/>
          <a:stretch>
            <a:fillRect/>
          </a:stretch>
        </p:blipFill>
        <p:spPr bwMode="auto">
          <a:xfrm>
            <a:off x="629887" y="1355217"/>
            <a:ext cx="1864004" cy="1835954"/>
          </a:xfrm>
          <a:prstGeom prst="ellipse">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932E1C5F-D159-1BEE-F585-182C36CD201F}"/>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l="-154" t="15433" r="154" b="9895"/>
          <a:stretch>
            <a:fillRect/>
          </a:stretch>
        </p:blipFill>
        <p:spPr bwMode="auto">
          <a:xfrm>
            <a:off x="142044" y="4437813"/>
            <a:ext cx="2298511" cy="2288462"/>
          </a:xfrm>
          <a:prstGeom prst="ellipse">
            <a:avLst/>
          </a:prstGeom>
          <a:noFill/>
          <a:extLst>
            <a:ext uri="{909E8E84-426E-40DD-AFC4-6F175D3DCCD1}">
              <a14:hiddenFill xmlns:a14="http://schemas.microsoft.com/office/drawing/2010/main">
                <a:solidFill>
                  <a:srgbClr val="FFFFFF"/>
                </a:solidFill>
              </a14:hiddenFill>
            </a:ext>
          </a:extLst>
        </p:spPr>
      </p:pic>
      <p:pic>
        <p:nvPicPr>
          <p:cNvPr id="30" name="Picture 2">
            <a:extLst>
              <a:ext uri="{FF2B5EF4-FFF2-40B4-BE49-F238E27FC236}">
                <a16:creationId xmlns:a16="http://schemas.microsoft.com/office/drawing/2014/main" id="{6C5617A3-0C85-B860-6827-E5D6BCE027D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1188234" y="88735"/>
            <a:ext cx="905443" cy="795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388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6" name="Picture 4">
            <a:extLst>
              <a:ext uri="{FF2B5EF4-FFF2-40B4-BE49-F238E27FC236}">
                <a16:creationId xmlns:a16="http://schemas.microsoft.com/office/drawing/2014/main" id="{36855DF4-119B-8606-04BE-AEAF26C41F8A}"/>
              </a:ext>
            </a:extLst>
          </p:cNvPr>
          <p:cNvPicPr>
            <a:picLocks noChangeAspect="1" noChangeArrowheads="1"/>
          </p:cNvPicPr>
          <p:nvPr/>
        </p:nvPicPr>
        <p:blipFill>
          <a:blip r:embed="rId3">
            <a:alphaModFix amt="35000"/>
            <a:extLst>
              <a:ext uri="{28A0092B-C50C-407E-A947-70E740481C1C}">
                <a14:useLocalDpi xmlns:a14="http://schemas.microsoft.com/office/drawing/2010/main" val="0"/>
              </a:ext>
            </a:extLst>
          </a:blip>
          <a:srcRect/>
          <a:stretch>
            <a:fillRect/>
          </a:stretch>
        </p:blipFill>
        <p:spPr bwMode="auto">
          <a:xfrm>
            <a:off x="1" y="-15681"/>
            <a:ext cx="12226410" cy="814716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 3">
            <a:extLst>
              <a:ext uri="{FF2B5EF4-FFF2-40B4-BE49-F238E27FC236}">
                <a16:creationId xmlns:a16="http://schemas.microsoft.com/office/drawing/2014/main" id="{9F333695-AF86-AD8F-5104-6EBE9AB97B28}"/>
              </a:ext>
            </a:extLst>
          </p:cNvPr>
          <p:cNvGraphicFramePr/>
          <p:nvPr>
            <p:extLst>
              <p:ext uri="{D42A27DB-BD31-4B8C-83A1-F6EECF244321}">
                <p14:modId xmlns:p14="http://schemas.microsoft.com/office/powerpoint/2010/main" val="2146967072"/>
              </p:ext>
            </p:extLst>
          </p:nvPr>
        </p:nvGraphicFramePr>
        <p:xfrm>
          <a:off x="327923" y="1140542"/>
          <a:ext cx="11864077" cy="56449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angle 4">
            <a:extLst>
              <a:ext uri="{FF2B5EF4-FFF2-40B4-BE49-F238E27FC236}">
                <a16:creationId xmlns:a16="http://schemas.microsoft.com/office/drawing/2014/main" id="{7DD2D220-746F-C2CE-CE5B-7DE72F8903BA}"/>
              </a:ext>
            </a:extLst>
          </p:cNvPr>
          <p:cNvSpPr/>
          <p:nvPr/>
        </p:nvSpPr>
        <p:spPr>
          <a:xfrm>
            <a:off x="4572002" y="1676391"/>
            <a:ext cx="5052162" cy="412955"/>
          </a:xfrm>
          <a:prstGeom prst="rect">
            <a:avLst/>
          </a:prstGeom>
          <a:solidFill>
            <a:srgbClr val="FFC000"/>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TRIR</a:t>
            </a:r>
          </a:p>
        </p:txBody>
      </p:sp>
      <p:sp>
        <p:nvSpPr>
          <p:cNvPr id="6" name="Rectangle 5">
            <a:extLst>
              <a:ext uri="{FF2B5EF4-FFF2-40B4-BE49-F238E27FC236}">
                <a16:creationId xmlns:a16="http://schemas.microsoft.com/office/drawing/2014/main" id="{79F61831-0696-B9D8-B2A4-E6585D855A39}"/>
              </a:ext>
            </a:extLst>
          </p:cNvPr>
          <p:cNvSpPr/>
          <p:nvPr/>
        </p:nvSpPr>
        <p:spPr>
          <a:xfrm>
            <a:off x="430161" y="1676392"/>
            <a:ext cx="2137675" cy="412955"/>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LTIR</a:t>
            </a:r>
          </a:p>
        </p:txBody>
      </p:sp>
      <p:sp>
        <p:nvSpPr>
          <p:cNvPr id="7" name="Arrow: Right 6">
            <a:extLst>
              <a:ext uri="{FF2B5EF4-FFF2-40B4-BE49-F238E27FC236}">
                <a16:creationId xmlns:a16="http://schemas.microsoft.com/office/drawing/2014/main" id="{43303A39-8A00-170E-EA4F-FB419FFE2B11}"/>
              </a:ext>
            </a:extLst>
          </p:cNvPr>
          <p:cNvSpPr/>
          <p:nvPr/>
        </p:nvSpPr>
        <p:spPr>
          <a:xfrm>
            <a:off x="9624165" y="1455821"/>
            <a:ext cx="1722262" cy="854241"/>
          </a:xfrm>
          <a:prstGeom prst="rightArrow">
            <a:avLst>
              <a:gd name="adj1" fmla="val 48191"/>
              <a:gd name="adj2" fmla="val 50000"/>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PSIF</a:t>
            </a:r>
          </a:p>
        </p:txBody>
      </p:sp>
      <p:sp>
        <p:nvSpPr>
          <p:cNvPr id="8" name="Rectangle 7">
            <a:extLst>
              <a:ext uri="{FF2B5EF4-FFF2-40B4-BE49-F238E27FC236}">
                <a16:creationId xmlns:a16="http://schemas.microsoft.com/office/drawing/2014/main" id="{CF66D761-079E-0B81-1546-C85321EF1EE0}"/>
              </a:ext>
            </a:extLst>
          </p:cNvPr>
          <p:cNvSpPr/>
          <p:nvPr/>
        </p:nvSpPr>
        <p:spPr>
          <a:xfrm>
            <a:off x="2567836" y="1676390"/>
            <a:ext cx="2004165" cy="412955"/>
          </a:xfrm>
          <a:prstGeom prst="rect">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DART</a:t>
            </a:r>
          </a:p>
        </p:txBody>
      </p:sp>
      <p:graphicFrame>
        <p:nvGraphicFramePr>
          <p:cNvPr id="9" name="Diagram 8">
            <a:extLst>
              <a:ext uri="{FF2B5EF4-FFF2-40B4-BE49-F238E27FC236}">
                <a16:creationId xmlns:a16="http://schemas.microsoft.com/office/drawing/2014/main" id="{2DA05C99-FE38-AA59-373C-72A16BD76659}"/>
              </a:ext>
            </a:extLst>
          </p:cNvPr>
          <p:cNvGraphicFramePr/>
          <p:nvPr>
            <p:extLst>
              <p:ext uri="{D42A27DB-BD31-4B8C-83A1-F6EECF244321}">
                <p14:modId xmlns:p14="http://schemas.microsoft.com/office/powerpoint/2010/main" val="3229158614"/>
              </p:ext>
            </p:extLst>
          </p:nvPr>
        </p:nvGraphicFramePr>
        <p:xfrm>
          <a:off x="584760" y="222667"/>
          <a:ext cx="9398001" cy="64995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nvGrpSpPr>
          <p:cNvPr id="12" name="Group 11">
            <a:extLst>
              <a:ext uri="{FF2B5EF4-FFF2-40B4-BE49-F238E27FC236}">
                <a16:creationId xmlns:a16="http://schemas.microsoft.com/office/drawing/2014/main" id="{26F27814-707E-C2DE-4E43-9B835B089280}"/>
              </a:ext>
            </a:extLst>
          </p:cNvPr>
          <p:cNvGrpSpPr/>
          <p:nvPr/>
        </p:nvGrpSpPr>
        <p:grpSpPr>
          <a:xfrm>
            <a:off x="0" y="7250969"/>
            <a:ext cx="3846564" cy="1761035"/>
            <a:chOff x="-397800" y="6369547"/>
            <a:chExt cx="4979325" cy="2722129"/>
          </a:xfrm>
          <a:solidFill>
            <a:schemeClr val="bg1">
              <a:alpha val="48000"/>
            </a:schemeClr>
          </a:solidFill>
        </p:grpSpPr>
        <p:sp>
          <p:nvSpPr>
            <p:cNvPr id="13" name="Arrow: Chevron 12">
              <a:extLst>
                <a:ext uri="{FF2B5EF4-FFF2-40B4-BE49-F238E27FC236}">
                  <a16:creationId xmlns:a16="http://schemas.microsoft.com/office/drawing/2014/main" id="{029676DB-1EF2-EA07-C7E1-CEC4F21BBEA2}"/>
                </a:ext>
              </a:extLst>
            </p:cNvPr>
            <p:cNvSpPr/>
            <p:nvPr/>
          </p:nvSpPr>
          <p:spPr>
            <a:xfrm>
              <a:off x="2278293" y="6369547"/>
              <a:ext cx="2303232" cy="2711219"/>
            </a:xfrm>
            <a:prstGeom prst="chevron">
              <a:avLst>
                <a:gd name="adj" fmla="val 43383"/>
              </a:avLst>
            </a:prstGeom>
            <a:grp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p:txBody>
        </p:sp>
        <p:sp>
          <p:nvSpPr>
            <p:cNvPr id="14" name="Arrow: Chevron 13">
              <a:extLst>
                <a:ext uri="{FF2B5EF4-FFF2-40B4-BE49-F238E27FC236}">
                  <a16:creationId xmlns:a16="http://schemas.microsoft.com/office/drawing/2014/main" id="{37E6078B-E562-AF8C-0B04-8834A11D9E25}"/>
                </a:ext>
              </a:extLst>
            </p:cNvPr>
            <p:cNvSpPr/>
            <p:nvPr/>
          </p:nvSpPr>
          <p:spPr>
            <a:xfrm>
              <a:off x="940247" y="6413187"/>
              <a:ext cx="1847850" cy="2667579"/>
            </a:xfrm>
            <a:prstGeom prst="chevron">
              <a:avLst>
                <a:gd name="adj" fmla="val 55275"/>
              </a:avLst>
            </a:prstGeom>
            <a:grp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8529D374-B4C1-6459-C9FA-733016910482}"/>
                </a:ext>
              </a:extLst>
            </p:cNvPr>
            <p:cNvSpPr/>
            <p:nvPr/>
          </p:nvSpPr>
          <p:spPr>
            <a:xfrm>
              <a:off x="-397800" y="6424097"/>
              <a:ext cx="1847850" cy="2667579"/>
            </a:xfrm>
            <a:prstGeom prst="chevron">
              <a:avLst>
                <a:gd name="adj" fmla="val 55275"/>
              </a:avLst>
            </a:prstGeom>
            <a:grp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p:txBody>
        </p:sp>
      </p:grpSp>
      <p:pic>
        <p:nvPicPr>
          <p:cNvPr id="18" name="Picture 2">
            <a:extLst>
              <a:ext uri="{FF2B5EF4-FFF2-40B4-BE49-F238E27FC236}">
                <a16:creationId xmlns:a16="http://schemas.microsoft.com/office/drawing/2014/main" id="{B37F50F5-9107-4FC3-F856-3790CA7AC93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188234" y="88735"/>
            <a:ext cx="905443" cy="795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344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108D6B8-F962-944B-6C24-D738A45B7439}"/>
              </a:ext>
            </a:extLst>
          </p:cNvPr>
          <p:cNvGrpSpPr/>
          <p:nvPr/>
        </p:nvGrpSpPr>
        <p:grpSpPr>
          <a:xfrm>
            <a:off x="8397920" y="-2235802"/>
            <a:ext cx="4979325" cy="2722129"/>
            <a:chOff x="-397800" y="6369547"/>
            <a:chExt cx="4979325" cy="2722129"/>
          </a:xfrm>
        </p:grpSpPr>
        <p:sp>
          <p:nvSpPr>
            <p:cNvPr id="12" name="Arrow: Chevron 11">
              <a:extLst>
                <a:ext uri="{FF2B5EF4-FFF2-40B4-BE49-F238E27FC236}">
                  <a16:creationId xmlns:a16="http://schemas.microsoft.com/office/drawing/2014/main" id="{A0BF52FD-45BA-7C6D-B284-9C35C72AC7ED}"/>
                </a:ext>
              </a:extLst>
            </p:cNvPr>
            <p:cNvSpPr/>
            <p:nvPr/>
          </p:nvSpPr>
          <p:spPr>
            <a:xfrm>
              <a:off x="2278293" y="6369547"/>
              <a:ext cx="2303232" cy="2711219"/>
            </a:xfrm>
            <a:prstGeom prst="chevron">
              <a:avLst>
                <a:gd name="adj" fmla="val 43383"/>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p:txBody>
        </p:sp>
        <p:sp>
          <p:nvSpPr>
            <p:cNvPr id="13" name="Arrow: Chevron 12">
              <a:extLst>
                <a:ext uri="{FF2B5EF4-FFF2-40B4-BE49-F238E27FC236}">
                  <a16:creationId xmlns:a16="http://schemas.microsoft.com/office/drawing/2014/main" id="{B9CC7A6F-BEC4-6A39-A065-1BFB07D452AB}"/>
                </a:ext>
              </a:extLst>
            </p:cNvPr>
            <p:cNvSpPr/>
            <p:nvPr/>
          </p:nvSpPr>
          <p:spPr>
            <a:xfrm>
              <a:off x="894143" y="6391367"/>
              <a:ext cx="1847850" cy="2667579"/>
            </a:xfrm>
            <a:prstGeom prst="chevron">
              <a:avLst>
                <a:gd name="adj" fmla="val 55275"/>
              </a:avLst>
            </a:prstGeom>
            <a:solidFill>
              <a:schemeClr val="accent4">
                <a:alpha val="75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p:txBody>
        </p:sp>
        <p:sp>
          <p:nvSpPr>
            <p:cNvPr id="14" name="Arrow: Chevron 13">
              <a:extLst>
                <a:ext uri="{FF2B5EF4-FFF2-40B4-BE49-F238E27FC236}">
                  <a16:creationId xmlns:a16="http://schemas.microsoft.com/office/drawing/2014/main" id="{CB39F233-A946-9FB5-A088-0BEA0AB6D41B}"/>
                </a:ext>
              </a:extLst>
            </p:cNvPr>
            <p:cNvSpPr/>
            <p:nvPr/>
          </p:nvSpPr>
          <p:spPr>
            <a:xfrm>
              <a:off x="-397800" y="6424097"/>
              <a:ext cx="1847850" cy="2667579"/>
            </a:xfrm>
            <a:prstGeom prst="chevron">
              <a:avLst>
                <a:gd name="adj" fmla="val 55275"/>
              </a:avLst>
            </a:prstGeom>
            <a:solidFill>
              <a:schemeClr val="accent4">
                <a:alpha val="62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959786AC-25C4-D297-204A-064CDD7BF5CF}"/>
              </a:ext>
            </a:extLst>
          </p:cNvPr>
          <p:cNvSpPr>
            <a:spLocks noGrp="1"/>
          </p:cNvSpPr>
          <p:nvPr>
            <p:ph type="title"/>
          </p:nvPr>
        </p:nvSpPr>
        <p:spPr>
          <a:xfrm>
            <a:off x="652224" y="785091"/>
            <a:ext cx="3988098" cy="1239201"/>
          </a:xfrm>
        </p:spPr>
        <p:txBody>
          <a:bodyPr/>
          <a:lstStyle/>
          <a:p>
            <a:r>
              <a:rPr lang="en-US" sz="3600" b="1" dirty="0">
                <a:solidFill>
                  <a:srgbClr val="C00000"/>
                </a:solidFill>
              </a:rPr>
              <a:t>Serious Injury or Fatal Potential (PSIF) </a:t>
            </a:r>
          </a:p>
        </p:txBody>
      </p:sp>
      <p:sp>
        <p:nvSpPr>
          <p:cNvPr id="3" name="Text Placeholder 2">
            <a:extLst>
              <a:ext uri="{FF2B5EF4-FFF2-40B4-BE49-F238E27FC236}">
                <a16:creationId xmlns:a16="http://schemas.microsoft.com/office/drawing/2014/main" id="{7025BB15-3A62-BF03-D9B5-C383547D34B4}"/>
              </a:ext>
            </a:extLst>
          </p:cNvPr>
          <p:cNvSpPr>
            <a:spLocks noGrp="1"/>
          </p:cNvSpPr>
          <p:nvPr>
            <p:ph type="body" idx="1"/>
          </p:nvPr>
        </p:nvSpPr>
        <p:spPr>
          <a:xfrm>
            <a:off x="436418" y="2121600"/>
            <a:ext cx="3988098" cy="4736400"/>
          </a:xfrm>
        </p:spPr>
        <p:txBody>
          <a:bodyPr/>
          <a:lstStyle/>
          <a:p>
            <a:pPr marL="152396" indent="0">
              <a:buNone/>
            </a:pPr>
            <a:r>
              <a:rPr lang="en-US" sz="2800" dirty="0"/>
              <a:t>An occupational incident that did not result in a serious or fatal injury but had the potential if any of the circumstances, factors, or protective measures changed.</a:t>
            </a:r>
          </a:p>
        </p:txBody>
      </p:sp>
      <p:pic>
        <p:nvPicPr>
          <p:cNvPr id="4" name="Content Placeholder 3" descr="A screenshot of a social media post&#10;&#10;Description generated with very high confidence">
            <a:extLst>
              <a:ext uri="{FF2B5EF4-FFF2-40B4-BE49-F238E27FC236}">
                <a16:creationId xmlns:a16="http://schemas.microsoft.com/office/drawing/2014/main" id="{3D59FC87-944D-7C4A-BB54-FC73540CF4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 t="6388" r="-706" b="6803"/>
          <a:stretch/>
        </p:blipFill>
        <p:spPr bwMode="auto">
          <a:xfrm>
            <a:off x="5010635" y="375827"/>
            <a:ext cx="7033031" cy="644924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2E45AB4-B543-74A3-CB62-C1697B1D4387}"/>
              </a:ext>
            </a:extLst>
          </p:cNvPr>
          <p:cNvSpPr txBox="1"/>
          <p:nvPr/>
        </p:nvSpPr>
        <p:spPr>
          <a:xfrm>
            <a:off x="5751262" y="2024292"/>
            <a:ext cx="2522482" cy="430887"/>
          </a:xfrm>
          <a:prstGeom prst="rect">
            <a:avLst/>
          </a:prstGeom>
          <a:solidFill>
            <a:schemeClr val="bg1"/>
          </a:solidFill>
        </p:spPr>
        <p:txBody>
          <a:bodyPr wrap="square" rtlCol="0">
            <a:spAutoFit/>
          </a:bodyPr>
          <a:lstStyle/>
          <a:p>
            <a:r>
              <a:rPr lang="en-US" sz="1100" dirty="0"/>
              <a:t>Explosion or fire beyond the incipient stage</a:t>
            </a:r>
          </a:p>
        </p:txBody>
      </p:sp>
      <p:pic>
        <p:nvPicPr>
          <p:cNvPr id="10" name="Picture 2">
            <a:extLst>
              <a:ext uri="{FF2B5EF4-FFF2-40B4-BE49-F238E27FC236}">
                <a16:creationId xmlns:a16="http://schemas.microsoft.com/office/drawing/2014/main" id="{2C2C704F-0393-B33D-6DAC-7A8AD46F59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89490" y="31585"/>
            <a:ext cx="504187" cy="44279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F5A83F5B-5586-9F95-2E1E-BE491D08BE95}"/>
              </a:ext>
            </a:extLst>
          </p:cNvPr>
          <p:cNvGrpSpPr/>
          <p:nvPr/>
        </p:nvGrpSpPr>
        <p:grpSpPr>
          <a:xfrm>
            <a:off x="419758" y="6506665"/>
            <a:ext cx="4994173" cy="1761035"/>
            <a:chOff x="-397800" y="6369547"/>
            <a:chExt cx="4979325" cy="2722129"/>
          </a:xfrm>
          <a:solidFill>
            <a:schemeClr val="accent4">
              <a:alpha val="48000"/>
            </a:schemeClr>
          </a:solidFill>
        </p:grpSpPr>
        <p:sp>
          <p:nvSpPr>
            <p:cNvPr id="7" name="Arrow: Chevron 6">
              <a:extLst>
                <a:ext uri="{FF2B5EF4-FFF2-40B4-BE49-F238E27FC236}">
                  <a16:creationId xmlns:a16="http://schemas.microsoft.com/office/drawing/2014/main" id="{7802DAB9-E5C6-A429-9585-CACB10E68B2C}"/>
                </a:ext>
              </a:extLst>
            </p:cNvPr>
            <p:cNvSpPr/>
            <p:nvPr/>
          </p:nvSpPr>
          <p:spPr>
            <a:xfrm>
              <a:off x="2278293" y="6369547"/>
              <a:ext cx="2303232" cy="2711219"/>
            </a:xfrm>
            <a:prstGeom prst="chevron">
              <a:avLst>
                <a:gd name="adj" fmla="val 43383"/>
              </a:avLst>
            </a:prstGeom>
            <a:grp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p:txBody>
        </p:sp>
        <p:sp>
          <p:nvSpPr>
            <p:cNvPr id="8" name="Arrow: Chevron 7">
              <a:extLst>
                <a:ext uri="{FF2B5EF4-FFF2-40B4-BE49-F238E27FC236}">
                  <a16:creationId xmlns:a16="http://schemas.microsoft.com/office/drawing/2014/main" id="{C1122F3A-F821-6942-59AB-8701AE4E8F0F}"/>
                </a:ext>
              </a:extLst>
            </p:cNvPr>
            <p:cNvSpPr/>
            <p:nvPr/>
          </p:nvSpPr>
          <p:spPr>
            <a:xfrm>
              <a:off x="940247" y="6413187"/>
              <a:ext cx="1847850" cy="2667579"/>
            </a:xfrm>
            <a:prstGeom prst="chevron">
              <a:avLst>
                <a:gd name="adj" fmla="val 55275"/>
              </a:avLst>
            </a:prstGeom>
            <a:grp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p:txBody>
        </p:sp>
        <p:sp>
          <p:nvSpPr>
            <p:cNvPr id="9" name="Arrow: Chevron 8">
              <a:extLst>
                <a:ext uri="{FF2B5EF4-FFF2-40B4-BE49-F238E27FC236}">
                  <a16:creationId xmlns:a16="http://schemas.microsoft.com/office/drawing/2014/main" id="{DE2467CB-30D3-E6C6-5FE8-2F641B5EACA6}"/>
                </a:ext>
              </a:extLst>
            </p:cNvPr>
            <p:cNvSpPr/>
            <p:nvPr/>
          </p:nvSpPr>
          <p:spPr>
            <a:xfrm>
              <a:off x="-397800" y="6424097"/>
              <a:ext cx="1847850" cy="2667579"/>
            </a:xfrm>
            <a:prstGeom prst="chevron">
              <a:avLst>
                <a:gd name="adj" fmla="val 55275"/>
              </a:avLst>
            </a:prstGeom>
            <a:grp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532971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13297E8C-6DE3-8456-B03A-8C97CFC637FA}"/>
              </a:ext>
            </a:extLst>
          </p:cNvPr>
          <p:cNvGraphicFramePr/>
          <p:nvPr>
            <p:extLst>
              <p:ext uri="{D42A27DB-BD31-4B8C-83A1-F6EECF244321}">
                <p14:modId xmlns:p14="http://schemas.microsoft.com/office/powerpoint/2010/main" val="1837378694"/>
              </p:ext>
            </p:extLst>
          </p:nvPr>
        </p:nvGraphicFramePr>
        <p:xfrm>
          <a:off x="850490" y="993057"/>
          <a:ext cx="10944348" cy="56990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a:extLst>
              <a:ext uri="{FF2B5EF4-FFF2-40B4-BE49-F238E27FC236}">
                <a16:creationId xmlns:a16="http://schemas.microsoft.com/office/drawing/2014/main" id="{82B96BC8-3EA1-1E40-DD7B-B108B8010535}"/>
              </a:ext>
            </a:extLst>
          </p:cNvPr>
          <p:cNvGraphicFramePr/>
          <p:nvPr>
            <p:extLst>
              <p:ext uri="{D42A27DB-BD31-4B8C-83A1-F6EECF244321}">
                <p14:modId xmlns:p14="http://schemas.microsoft.com/office/powerpoint/2010/main" val="1315986540"/>
              </p:ext>
            </p:extLst>
          </p:nvPr>
        </p:nvGraphicFramePr>
        <p:xfrm>
          <a:off x="589279" y="233970"/>
          <a:ext cx="9398001" cy="6499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146" name="Picture 2">
            <a:extLst>
              <a:ext uri="{FF2B5EF4-FFF2-40B4-BE49-F238E27FC236}">
                <a16:creationId xmlns:a16="http://schemas.microsoft.com/office/drawing/2014/main" id="{51E3959F-6B21-DE50-ADF3-0013BD34574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132820" y="68639"/>
            <a:ext cx="945131" cy="830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58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3E2CD663-5A33-F451-DADB-4DBE2BA957A8}"/>
              </a:ext>
            </a:extLst>
          </p:cNvPr>
          <p:cNvPicPr>
            <a:picLocks noChangeAspect="1" noChangeArrowheads="1"/>
          </p:cNvPicPr>
          <p:nvPr/>
        </p:nvPicPr>
        <p:blipFill>
          <a:blip r:embed="rId3">
            <a:alphaModFix amt="35000"/>
            <a:extLst>
              <a:ext uri="{28A0092B-C50C-407E-A947-70E740481C1C}">
                <a14:useLocalDpi xmlns:a14="http://schemas.microsoft.com/office/drawing/2010/main" val="0"/>
              </a:ext>
            </a:extLst>
          </a:blip>
          <a:srcRect/>
          <a:stretch>
            <a:fillRect/>
          </a:stretch>
        </p:blipFill>
        <p:spPr bwMode="auto">
          <a:xfrm>
            <a:off x="-1657414" y="-334043"/>
            <a:ext cx="13936579" cy="928675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 5">
            <a:extLst>
              <a:ext uri="{FF2B5EF4-FFF2-40B4-BE49-F238E27FC236}">
                <a16:creationId xmlns:a16="http://schemas.microsoft.com/office/drawing/2014/main" id="{ACFD0AC7-C238-01A2-B66E-6D6FEC838825}"/>
              </a:ext>
            </a:extLst>
          </p:cNvPr>
          <p:cNvGraphicFramePr/>
          <p:nvPr>
            <p:extLst>
              <p:ext uri="{D42A27DB-BD31-4B8C-83A1-F6EECF244321}">
                <p14:modId xmlns:p14="http://schemas.microsoft.com/office/powerpoint/2010/main" val="3068279847"/>
              </p:ext>
            </p:extLst>
          </p:nvPr>
        </p:nvGraphicFramePr>
        <p:xfrm>
          <a:off x="461070" y="78659"/>
          <a:ext cx="11269859" cy="11537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 name="Chart 2">
            <a:extLst>
              <a:ext uri="{FF2B5EF4-FFF2-40B4-BE49-F238E27FC236}">
                <a16:creationId xmlns:a16="http://schemas.microsoft.com/office/drawing/2014/main" id="{8934A884-3410-987E-0725-F472F56C0959}"/>
              </a:ext>
            </a:extLst>
          </p:cNvPr>
          <p:cNvGraphicFramePr>
            <a:graphicFrameLocks/>
          </p:cNvGraphicFramePr>
          <p:nvPr>
            <p:extLst>
              <p:ext uri="{D42A27DB-BD31-4B8C-83A1-F6EECF244321}">
                <p14:modId xmlns:p14="http://schemas.microsoft.com/office/powerpoint/2010/main" val="490957942"/>
              </p:ext>
            </p:extLst>
          </p:nvPr>
        </p:nvGraphicFramePr>
        <p:xfrm>
          <a:off x="2807940" y="1524184"/>
          <a:ext cx="6576118" cy="5097332"/>
        </p:xfrm>
        <a:graphic>
          <a:graphicData uri="http://schemas.openxmlformats.org/drawingml/2006/chart">
            <c:chart xmlns:c="http://schemas.openxmlformats.org/drawingml/2006/chart" xmlns:r="http://schemas.openxmlformats.org/officeDocument/2006/relationships" r:id="rId9"/>
          </a:graphicData>
        </a:graphic>
      </p:graphicFrame>
      <p:sp>
        <p:nvSpPr>
          <p:cNvPr id="4" name="TextBox 1">
            <a:extLst>
              <a:ext uri="{FF2B5EF4-FFF2-40B4-BE49-F238E27FC236}">
                <a16:creationId xmlns:a16="http://schemas.microsoft.com/office/drawing/2014/main" id="{D6AF0AE9-F2DE-AF45-FD4D-386FBCBFBF6A}"/>
              </a:ext>
            </a:extLst>
          </p:cNvPr>
          <p:cNvSpPr txBox="1"/>
          <p:nvPr/>
        </p:nvSpPr>
        <p:spPr>
          <a:xfrm>
            <a:off x="5496910" y="3655888"/>
            <a:ext cx="1780453" cy="47296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kern="1200" dirty="0">
                <a:solidFill>
                  <a:schemeClr val="bg1"/>
                </a:solidFill>
                <a:effectLst>
                  <a:outerShdw blurRad="38100" dist="38100" dir="2700000" algn="tl">
                    <a:srgbClr val="000000">
                      <a:alpha val="43137"/>
                    </a:srgbClr>
                  </a:outerShdw>
                </a:effectLst>
              </a:rPr>
              <a:t>Violation, </a:t>
            </a:r>
            <a:r>
              <a:rPr lang="en-US" sz="2000" b="1" dirty="0">
                <a:solidFill>
                  <a:schemeClr val="bg1"/>
                </a:solidFill>
                <a:effectLst>
                  <a:outerShdw blurRad="38100" dist="38100" dir="2700000" algn="tl">
                    <a:srgbClr val="000000">
                      <a:alpha val="43137"/>
                    </a:srgbClr>
                  </a:outerShdw>
                </a:effectLst>
              </a:rPr>
              <a:t>2</a:t>
            </a:r>
            <a:r>
              <a:rPr lang="en-US" sz="2000" b="1" kern="1200" dirty="0">
                <a:solidFill>
                  <a:schemeClr val="bg1"/>
                </a:solidFill>
                <a:effectLst>
                  <a:outerShdw blurRad="38100" dist="38100" dir="2700000" algn="tl">
                    <a:srgbClr val="000000">
                      <a:alpha val="43137"/>
                    </a:srgbClr>
                  </a:outerShdw>
                </a:effectLst>
              </a:rPr>
              <a:t>0%</a:t>
            </a:r>
          </a:p>
        </p:txBody>
      </p:sp>
      <p:sp>
        <p:nvSpPr>
          <p:cNvPr id="7" name="TextBox 1">
            <a:extLst>
              <a:ext uri="{FF2B5EF4-FFF2-40B4-BE49-F238E27FC236}">
                <a16:creationId xmlns:a16="http://schemas.microsoft.com/office/drawing/2014/main" id="{FE199D91-C2FE-9CCE-A1F2-8CF0D0CDE1EF}"/>
              </a:ext>
            </a:extLst>
          </p:cNvPr>
          <p:cNvSpPr txBox="1"/>
          <p:nvPr/>
        </p:nvSpPr>
        <p:spPr>
          <a:xfrm>
            <a:off x="5310876" y="5138702"/>
            <a:ext cx="2152519" cy="47296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kern="1200" dirty="0">
                <a:solidFill>
                  <a:schemeClr val="bg1"/>
                </a:solidFill>
                <a:effectLst>
                  <a:outerShdw blurRad="38100" dist="38100" dir="2700000" algn="tl">
                    <a:srgbClr val="000000">
                      <a:alpha val="43137"/>
                    </a:srgbClr>
                  </a:outerShdw>
                </a:effectLst>
              </a:rPr>
              <a:t>Uncontrolled, 50%</a:t>
            </a:r>
          </a:p>
        </p:txBody>
      </p:sp>
      <p:pic>
        <p:nvPicPr>
          <p:cNvPr id="2" name="Picture 2">
            <a:extLst>
              <a:ext uri="{FF2B5EF4-FFF2-40B4-BE49-F238E27FC236}">
                <a16:creationId xmlns:a16="http://schemas.microsoft.com/office/drawing/2014/main" id="{F0D49877-7A84-877C-773C-EBAE7582921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2542" y="5984156"/>
            <a:ext cx="905443" cy="795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893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8531B535-ECC5-5DC0-C5EF-040EFD76F8DB}"/>
              </a:ext>
            </a:extLst>
          </p:cNvPr>
          <p:cNvGrpSpPr/>
          <p:nvPr/>
        </p:nvGrpSpPr>
        <p:grpSpPr>
          <a:xfrm>
            <a:off x="443313" y="1114791"/>
            <a:ext cx="11584991" cy="5509239"/>
            <a:chOff x="876133" y="1263856"/>
            <a:chExt cx="11574271" cy="5139385"/>
          </a:xfrm>
        </p:grpSpPr>
        <p:pic>
          <p:nvPicPr>
            <p:cNvPr id="6" name="Content Placeholder 3">
              <a:extLst>
                <a:ext uri="{FF2B5EF4-FFF2-40B4-BE49-F238E27FC236}">
                  <a16:creationId xmlns:a16="http://schemas.microsoft.com/office/drawing/2014/main" id="{E9DF05B2-0D44-5E36-DB6F-03518852014A}"/>
                </a:ext>
              </a:extLst>
            </p:cNvPr>
            <p:cNvPicPr>
              <a:picLocks/>
            </p:cNvPicPr>
            <p:nvPr/>
          </p:nvPicPr>
          <p:blipFill rotWithShape="1">
            <a:blip r:embed="rId2">
              <a:extLst>
                <a:ext uri="{28A0092B-C50C-407E-A947-70E740481C1C}">
                  <a14:useLocalDpi xmlns:a14="http://schemas.microsoft.com/office/drawing/2010/main" val="0"/>
                </a:ext>
              </a:extLst>
            </a:blip>
            <a:srcRect t="7519"/>
            <a:stretch/>
          </p:blipFill>
          <p:spPr>
            <a:xfrm>
              <a:off x="876133" y="1263856"/>
              <a:ext cx="7310830" cy="5139385"/>
            </a:xfrm>
            <a:prstGeom prst="rect">
              <a:avLst/>
            </a:prstGeom>
            <a:noFill/>
            <a:ln>
              <a:noFill/>
            </a:ln>
          </p:spPr>
        </p:pic>
        <p:cxnSp>
          <p:nvCxnSpPr>
            <p:cNvPr id="7" name="Straight Connector 6">
              <a:extLst>
                <a:ext uri="{FF2B5EF4-FFF2-40B4-BE49-F238E27FC236}">
                  <a16:creationId xmlns:a16="http://schemas.microsoft.com/office/drawing/2014/main" id="{133A5D18-3A8F-1821-B7F7-5CA800EE5EDB}"/>
                </a:ext>
              </a:extLst>
            </p:cNvPr>
            <p:cNvCxnSpPr>
              <a:cxnSpLocks/>
            </p:cNvCxnSpPr>
            <p:nvPr/>
          </p:nvCxnSpPr>
          <p:spPr>
            <a:xfrm>
              <a:off x="1744432" y="4282213"/>
              <a:ext cx="10705972" cy="0"/>
            </a:xfrm>
            <a:prstGeom prst="line">
              <a:avLst/>
            </a:prstGeom>
            <a:ln w="50800">
              <a:solidFill>
                <a:schemeClr val="tx1"/>
              </a:solidFill>
            </a:ln>
            <a:effectLst>
              <a:glow rad="101600">
                <a:srgbClr val="FF0000">
                  <a:alpha val="60000"/>
                </a:srgbClr>
              </a:glow>
            </a:effectLst>
          </p:spPr>
          <p:style>
            <a:lnRef idx="1">
              <a:schemeClr val="accent1"/>
            </a:lnRef>
            <a:fillRef idx="0">
              <a:schemeClr val="accent1"/>
            </a:fillRef>
            <a:effectRef idx="0">
              <a:schemeClr val="accent1"/>
            </a:effectRef>
            <a:fontRef idx="minor">
              <a:schemeClr val="tx1"/>
            </a:fontRef>
          </p:style>
        </p:cxnSp>
      </p:grpSp>
      <p:graphicFrame>
        <p:nvGraphicFramePr>
          <p:cNvPr id="8" name="Diagram 7">
            <a:extLst>
              <a:ext uri="{FF2B5EF4-FFF2-40B4-BE49-F238E27FC236}">
                <a16:creationId xmlns:a16="http://schemas.microsoft.com/office/drawing/2014/main" id="{ADECB6E4-0265-3B0A-F180-BA97CDDDEB0A}"/>
              </a:ext>
            </a:extLst>
          </p:cNvPr>
          <p:cNvGraphicFramePr/>
          <p:nvPr>
            <p:extLst>
              <p:ext uri="{D42A27DB-BD31-4B8C-83A1-F6EECF244321}">
                <p14:modId xmlns:p14="http://schemas.microsoft.com/office/powerpoint/2010/main" val="3591436848"/>
              </p:ext>
            </p:extLst>
          </p:nvPr>
        </p:nvGraphicFramePr>
        <p:xfrm>
          <a:off x="589279" y="233970"/>
          <a:ext cx="9398001" cy="649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a:extLst>
              <a:ext uri="{FF2B5EF4-FFF2-40B4-BE49-F238E27FC236}">
                <a16:creationId xmlns:a16="http://schemas.microsoft.com/office/drawing/2014/main" id="{6E98D593-5BA3-311B-F2B7-A24B16EAAFE5}"/>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804" b="94363" l="3635" r="94238">
                        <a14:foregroundMark x1="10106" y1="39216" x2="14450" y2="20833"/>
                        <a14:foregroundMark x1="14450" y1="20833" x2="9309" y2="34559"/>
                        <a14:foregroundMark x1="9309" y1="34559" x2="8511" y2="39216"/>
                        <a14:foregroundMark x1="28901" y1="42402" x2="35018" y2="34804"/>
                        <a14:foregroundMark x1="35018" y1="34804" x2="29078" y2="45343"/>
                        <a14:foregroundMark x1="65691" y1="40931" x2="71543" y2="35049"/>
                        <a14:foregroundMark x1="71543" y1="35049" x2="64982" y2="45588"/>
                        <a14:foregroundMark x1="85638" y1="40931" x2="81915" y2="43382"/>
                        <a14:foregroundMark x1="92730" y1="37745" x2="94326" y2="42402"/>
                        <a14:foregroundMark x1="92021" y1="93137" x2="89007" y2="78676"/>
                        <a14:foregroundMark x1="89007" y1="78676" x2="90869" y2="85294"/>
                        <a14:foregroundMark x1="63564" y1="89216" x2="68972" y2="78676"/>
                        <a14:foregroundMark x1="68972" y1="78676" x2="65071" y2="90196"/>
                        <a14:foregroundMark x1="65071" y1="90196" x2="64273" y2="89951"/>
                        <a14:foregroundMark x1="47518" y1="89706" x2="48138" y2="70833"/>
                        <a14:foregroundMark x1="27305" y1="82108" x2="35550" y2="83333"/>
                        <a14:foregroundMark x1="8422" y1="81618" x2="17199" y2="88480"/>
                        <a14:foregroundMark x1="17199" y1="88480" x2="17199" y2="88480"/>
                        <a14:foregroundMark x1="47695" y1="37255" x2="52305" y2="26225"/>
                        <a14:foregroundMark x1="3723" y1="91912" x2="3723" y2="91912"/>
                        <a14:foregroundMark x1="13032" y1="93137" x2="13032" y2="93137"/>
                        <a14:foregroundMark x1="31028" y1="92402" x2="31028" y2="92402"/>
                        <a14:foregroundMark x1="36436" y1="94363" x2="36436" y2="94363"/>
                      </a14:backgroundRemoval>
                    </a14:imgEffect>
                  </a14:imgLayer>
                </a14:imgProps>
              </a:ext>
            </a:extLst>
          </a:blip>
          <a:stretch>
            <a:fillRect/>
          </a:stretch>
        </p:blipFill>
        <p:spPr>
          <a:xfrm>
            <a:off x="8123541" y="4549374"/>
            <a:ext cx="2750395" cy="994823"/>
          </a:xfrm>
          <a:prstGeom prst="rect">
            <a:avLst/>
          </a:prstGeom>
        </p:spPr>
      </p:pic>
      <p:pic>
        <p:nvPicPr>
          <p:cNvPr id="10" name="Picture 9">
            <a:extLst>
              <a:ext uri="{FF2B5EF4-FFF2-40B4-BE49-F238E27FC236}">
                <a16:creationId xmlns:a16="http://schemas.microsoft.com/office/drawing/2014/main" id="{CA4536D9-D9A3-B9EF-51DA-765F12D88CEF}"/>
              </a:ext>
            </a:extLst>
          </p:cNvPr>
          <p:cNvPicPr>
            <a:picLocks noChangeAspect="1"/>
          </p:cNvPicPr>
          <p:nvPr/>
        </p:nvPicPr>
        <p:blipFill>
          <a:blip r:embed="rId10"/>
          <a:stretch>
            <a:fillRect/>
          </a:stretch>
        </p:blipFill>
        <p:spPr>
          <a:xfrm>
            <a:off x="9438624" y="3202676"/>
            <a:ext cx="1097311" cy="1016598"/>
          </a:xfrm>
          <a:prstGeom prst="rect">
            <a:avLst/>
          </a:prstGeom>
        </p:spPr>
      </p:pic>
      <p:pic>
        <p:nvPicPr>
          <p:cNvPr id="9218" name="Picture 2" descr="Drone clipart design Images - Free Download on Freepik">
            <a:extLst>
              <a:ext uri="{FF2B5EF4-FFF2-40B4-BE49-F238E27FC236}">
                <a16:creationId xmlns:a16="http://schemas.microsoft.com/office/drawing/2014/main" id="{FD599720-72CB-35C6-A0EA-C90F83283E96}"/>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6550" t="27720" r="6609" b="31228"/>
          <a:stretch>
            <a:fillRect/>
          </a:stretch>
        </p:blipFill>
        <p:spPr bwMode="auto">
          <a:xfrm>
            <a:off x="8564724" y="2417477"/>
            <a:ext cx="1192634" cy="56379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PROCEDURE Line Icon Royalty Free SVG, Cliparts, Vectors, and Stock  Illustration. Image 66534386.">
            <a:extLst>
              <a:ext uri="{FF2B5EF4-FFF2-40B4-BE49-F238E27FC236}">
                <a16:creationId xmlns:a16="http://schemas.microsoft.com/office/drawing/2014/main" id="{0F79D11B-2ADE-DC04-A3B7-F98A20B5ED93}"/>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9580" b="7531"/>
          <a:stretch>
            <a:fillRect/>
          </a:stretch>
        </p:blipFill>
        <p:spPr bwMode="auto">
          <a:xfrm>
            <a:off x="10821295" y="4592004"/>
            <a:ext cx="1097312" cy="909564"/>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Types, Applications, and Benefits of Machine Guards">
            <a:extLst>
              <a:ext uri="{FF2B5EF4-FFF2-40B4-BE49-F238E27FC236}">
                <a16:creationId xmlns:a16="http://schemas.microsoft.com/office/drawing/2014/main" id="{39D3373D-2E50-155F-D0E7-D1D6885C2C76}"/>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5698" t="4696" r="7973" b="9999"/>
          <a:stretch>
            <a:fillRect/>
          </a:stretch>
        </p:blipFill>
        <p:spPr bwMode="auto">
          <a:xfrm>
            <a:off x="7757478" y="3212139"/>
            <a:ext cx="1505483" cy="100713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E36C8064-DDD4-FE18-0D44-4369706DED1F}"/>
              </a:ext>
            </a:extLst>
          </p:cNvPr>
          <p:cNvPicPr>
            <a:picLocks noChangeAspect="1"/>
          </p:cNvPicPr>
          <p:nvPr/>
        </p:nvPicPr>
        <p:blipFill>
          <a:blip r:embed="rId14"/>
          <a:srcRect l="51450" b="14452"/>
          <a:stretch>
            <a:fillRect/>
          </a:stretch>
        </p:blipFill>
        <p:spPr>
          <a:xfrm>
            <a:off x="10711598" y="3130295"/>
            <a:ext cx="1316706" cy="1085610"/>
          </a:xfrm>
          <a:prstGeom prst="rect">
            <a:avLst/>
          </a:prstGeom>
        </p:spPr>
      </p:pic>
      <p:pic>
        <p:nvPicPr>
          <p:cNvPr id="18" name="Picture 17">
            <a:extLst>
              <a:ext uri="{FF2B5EF4-FFF2-40B4-BE49-F238E27FC236}">
                <a16:creationId xmlns:a16="http://schemas.microsoft.com/office/drawing/2014/main" id="{2D713D02-397C-44CF-3427-73F261539600}"/>
              </a:ext>
            </a:extLst>
          </p:cNvPr>
          <p:cNvPicPr>
            <a:picLocks noChangeAspect="1"/>
          </p:cNvPicPr>
          <p:nvPr/>
        </p:nvPicPr>
        <p:blipFill>
          <a:blip r:embed="rId15"/>
          <a:srcRect l="23709" t="11197" r="24170" b="45645"/>
          <a:stretch>
            <a:fillRect/>
          </a:stretch>
        </p:blipFill>
        <p:spPr>
          <a:xfrm>
            <a:off x="9835683" y="2276766"/>
            <a:ext cx="921983" cy="824514"/>
          </a:xfrm>
          <a:prstGeom prst="rect">
            <a:avLst/>
          </a:prstGeom>
        </p:spPr>
      </p:pic>
      <p:pic>
        <p:nvPicPr>
          <p:cNvPr id="20" name="Picture 19">
            <a:extLst>
              <a:ext uri="{FF2B5EF4-FFF2-40B4-BE49-F238E27FC236}">
                <a16:creationId xmlns:a16="http://schemas.microsoft.com/office/drawing/2014/main" id="{F7153D4E-8B6F-3614-7B4C-55BDDABF66D0}"/>
              </a:ext>
            </a:extLst>
          </p:cNvPr>
          <p:cNvPicPr>
            <a:picLocks noChangeAspect="1"/>
          </p:cNvPicPr>
          <p:nvPr/>
        </p:nvPicPr>
        <p:blipFill>
          <a:blip r:embed="rId16"/>
          <a:srcRect t="58503"/>
          <a:stretch>
            <a:fillRect/>
          </a:stretch>
        </p:blipFill>
        <p:spPr>
          <a:xfrm>
            <a:off x="9655073" y="5743209"/>
            <a:ext cx="2292666" cy="714263"/>
          </a:xfrm>
          <a:prstGeom prst="rect">
            <a:avLst/>
          </a:prstGeom>
        </p:spPr>
      </p:pic>
      <p:pic>
        <p:nvPicPr>
          <p:cNvPr id="21" name="Picture 20">
            <a:extLst>
              <a:ext uri="{FF2B5EF4-FFF2-40B4-BE49-F238E27FC236}">
                <a16:creationId xmlns:a16="http://schemas.microsoft.com/office/drawing/2014/main" id="{7B7AC9A1-BA08-9801-86BD-3953409D5908}"/>
              </a:ext>
            </a:extLst>
          </p:cNvPr>
          <p:cNvPicPr>
            <a:picLocks noChangeAspect="1"/>
          </p:cNvPicPr>
          <p:nvPr/>
        </p:nvPicPr>
        <p:blipFill>
          <a:blip r:embed="rId16"/>
          <a:srcRect b="47796"/>
          <a:stretch>
            <a:fillRect/>
          </a:stretch>
        </p:blipFill>
        <p:spPr>
          <a:xfrm>
            <a:off x="7603958" y="5743208"/>
            <a:ext cx="2165516" cy="848723"/>
          </a:xfrm>
          <a:prstGeom prst="rect">
            <a:avLst/>
          </a:prstGeom>
        </p:spPr>
      </p:pic>
      <p:cxnSp>
        <p:nvCxnSpPr>
          <p:cNvPr id="23" name="Straight Arrow Connector 22">
            <a:extLst>
              <a:ext uri="{FF2B5EF4-FFF2-40B4-BE49-F238E27FC236}">
                <a16:creationId xmlns:a16="http://schemas.microsoft.com/office/drawing/2014/main" id="{E3D96846-CB1B-1032-DEF0-60B63E12BBD4}"/>
              </a:ext>
            </a:extLst>
          </p:cNvPr>
          <p:cNvCxnSpPr/>
          <p:nvPr/>
        </p:nvCxnSpPr>
        <p:spPr>
          <a:xfrm>
            <a:off x="6364705" y="5907505"/>
            <a:ext cx="1239253"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8820908-41B3-68A8-5933-00CFEECDE637}"/>
              </a:ext>
            </a:extLst>
          </p:cNvPr>
          <p:cNvCxnSpPr/>
          <p:nvPr/>
        </p:nvCxnSpPr>
        <p:spPr>
          <a:xfrm>
            <a:off x="6781800" y="5001126"/>
            <a:ext cx="1239253" cy="0"/>
          </a:xfrm>
          <a:prstGeom prst="straightConnector1">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8E94DD9-CEDA-EACE-B681-F956FF79FB0A}"/>
              </a:ext>
            </a:extLst>
          </p:cNvPr>
          <p:cNvCxnSpPr>
            <a:cxnSpLocks/>
          </p:cNvCxnSpPr>
          <p:nvPr/>
        </p:nvCxnSpPr>
        <p:spPr>
          <a:xfrm>
            <a:off x="7137851" y="3805989"/>
            <a:ext cx="619627" cy="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6B19019-E181-B61B-C44F-D86CA0EE0236}"/>
              </a:ext>
            </a:extLst>
          </p:cNvPr>
          <p:cNvCxnSpPr>
            <a:cxnSpLocks/>
          </p:cNvCxnSpPr>
          <p:nvPr/>
        </p:nvCxnSpPr>
        <p:spPr>
          <a:xfrm>
            <a:off x="7218948" y="2807368"/>
            <a:ext cx="802105" cy="0"/>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F9E33B14-BDFB-97E4-143C-87F02AE27D0D}"/>
              </a:ext>
            </a:extLst>
          </p:cNvPr>
          <p:cNvCxnSpPr>
            <a:cxnSpLocks/>
          </p:cNvCxnSpPr>
          <p:nvPr/>
        </p:nvCxnSpPr>
        <p:spPr>
          <a:xfrm>
            <a:off x="7603958" y="1724526"/>
            <a:ext cx="794084" cy="0"/>
          </a:xfrm>
          <a:prstGeom prst="straightConnector1">
            <a:avLst/>
          </a:prstGeom>
          <a:ln w="76200">
            <a:solidFill>
              <a:srgbClr val="92D050"/>
            </a:solidFill>
            <a:tailEnd type="triangle"/>
          </a:ln>
        </p:spPr>
        <p:style>
          <a:lnRef idx="1">
            <a:schemeClr val="accent1"/>
          </a:lnRef>
          <a:fillRef idx="0">
            <a:schemeClr val="accent1"/>
          </a:fillRef>
          <a:effectRef idx="0">
            <a:schemeClr val="accent1"/>
          </a:effectRef>
          <a:fontRef idx="minor">
            <a:schemeClr val="tx1"/>
          </a:fontRef>
        </p:style>
      </p:cxnSp>
      <p:pic>
        <p:nvPicPr>
          <p:cNvPr id="32" name="Picture 2">
            <a:extLst>
              <a:ext uri="{FF2B5EF4-FFF2-40B4-BE49-F238E27FC236}">
                <a16:creationId xmlns:a16="http://schemas.microsoft.com/office/drawing/2014/main" id="{FF106D53-9496-3A0A-CE5D-6408E271B27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381874" y="44459"/>
            <a:ext cx="765984" cy="672707"/>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Control Room Icons - Free SVG &amp; PNG Control Room Images - Noun Project">
            <a:extLst>
              <a:ext uri="{FF2B5EF4-FFF2-40B4-BE49-F238E27FC236}">
                <a16:creationId xmlns:a16="http://schemas.microsoft.com/office/drawing/2014/main" id="{E077D56D-54FB-84DE-13A5-76B4178F4D11}"/>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558515" y="771513"/>
            <a:ext cx="1554438" cy="1554438"/>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oup 33">
            <a:extLst>
              <a:ext uri="{FF2B5EF4-FFF2-40B4-BE49-F238E27FC236}">
                <a16:creationId xmlns:a16="http://schemas.microsoft.com/office/drawing/2014/main" id="{E5871457-2517-63D3-F4DB-200DDC47E4B5}"/>
              </a:ext>
            </a:extLst>
          </p:cNvPr>
          <p:cNvGrpSpPr/>
          <p:nvPr/>
        </p:nvGrpSpPr>
        <p:grpSpPr>
          <a:xfrm>
            <a:off x="10299300" y="806590"/>
            <a:ext cx="1303421" cy="1303421"/>
            <a:chOff x="10299300" y="806590"/>
            <a:chExt cx="1303421" cy="1303421"/>
          </a:xfrm>
        </p:grpSpPr>
        <p:pic>
          <p:nvPicPr>
            <p:cNvPr id="9228" name="Picture 12" descr="Loader - Free transportation icons">
              <a:extLst>
                <a:ext uri="{FF2B5EF4-FFF2-40B4-BE49-F238E27FC236}">
                  <a16:creationId xmlns:a16="http://schemas.microsoft.com/office/drawing/2014/main" id="{989EA040-343C-2DD9-9D90-F3988E532A8D}"/>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299300" y="806590"/>
              <a:ext cx="1303421" cy="1303421"/>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9+ Thousand Car Wifi Icon Royalty-Free Images, Stock Photos &amp; Pictures |  Shutterstock">
              <a:extLst>
                <a:ext uri="{FF2B5EF4-FFF2-40B4-BE49-F238E27FC236}">
                  <a16:creationId xmlns:a16="http://schemas.microsoft.com/office/drawing/2014/main" id="{36005F19-EB78-7A0B-82C0-076A32A317C2}"/>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l="22469" t="8641" r="37113" b="61200"/>
            <a:stretch>
              <a:fillRect/>
            </a:stretch>
          </p:blipFill>
          <p:spPr bwMode="auto">
            <a:xfrm>
              <a:off x="10551459" y="822884"/>
              <a:ext cx="509703" cy="40959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9236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9220"/>
                                        </p:tgtEl>
                                        <p:attrNameLst>
                                          <p:attrName>style.visibility</p:attrName>
                                        </p:attrNameLst>
                                      </p:cBhvr>
                                      <p:to>
                                        <p:strVal val="visible"/>
                                      </p:to>
                                    </p:set>
                                    <p:anim calcmode="lin" valueType="num">
                                      <p:cBhvr additive="base">
                                        <p:cTn id="25" dur="500" fill="hold"/>
                                        <p:tgtEl>
                                          <p:spTgt spid="9220"/>
                                        </p:tgtEl>
                                        <p:attrNameLst>
                                          <p:attrName>ppt_x</p:attrName>
                                        </p:attrNameLst>
                                      </p:cBhvr>
                                      <p:tavLst>
                                        <p:tav tm="0">
                                          <p:val>
                                            <p:strVal val="#ppt_x"/>
                                          </p:val>
                                        </p:tav>
                                        <p:tav tm="100000">
                                          <p:val>
                                            <p:strVal val="#ppt_x"/>
                                          </p:val>
                                        </p:tav>
                                      </p:tavLst>
                                    </p:anim>
                                    <p:anim calcmode="lin" valueType="num">
                                      <p:cBhvr additive="base">
                                        <p:cTn id="26" dur="500" fill="hold"/>
                                        <p:tgtEl>
                                          <p:spTgt spid="922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fill="hold"/>
                                        <p:tgtEl>
                                          <p:spTgt spid="24"/>
                                        </p:tgtEl>
                                        <p:attrNameLst>
                                          <p:attrName>ppt_x</p:attrName>
                                        </p:attrNameLst>
                                      </p:cBhvr>
                                      <p:tavLst>
                                        <p:tav tm="0">
                                          <p:val>
                                            <p:strVal val="#ppt_x"/>
                                          </p:val>
                                        </p:tav>
                                        <p:tav tm="100000">
                                          <p:val>
                                            <p:strVal val="#ppt_x"/>
                                          </p:val>
                                        </p:tav>
                                      </p:tavLst>
                                    </p:anim>
                                    <p:anim calcmode="lin" valueType="num">
                                      <p:cBhvr additive="base">
                                        <p:cTn id="3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9222"/>
                                        </p:tgtEl>
                                        <p:attrNameLst>
                                          <p:attrName>style.visibility</p:attrName>
                                        </p:attrNameLst>
                                      </p:cBhvr>
                                      <p:to>
                                        <p:strVal val="visible"/>
                                      </p:to>
                                    </p:set>
                                    <p:anim calcmode="lin" valueType="num">
                                      <p:cBhvr additive="base">
                                        <p:cTn id="39" dur="500" fill="hold"/>
                                        <p:tgtEl>
                                          <p:spTgt spid="9222"/>
                                        </p:tgtEl>
                                        <p:attrNameLst>
                                          <p:attrName>ppt_x</p:attrName>
                                        </p:attrNameLst>
                                      </p:cBhvr>
                                      <p:tavLst>
                                        <p:tav tm="0">
                                          <p:val>
                                            <p:strVal val="#ppt_x"/>
                                          </p:val>
                                        </p:tav>
                                        <p:tav tm="100000">
                                          <p:val>
                                            <p:strVal val="#ppt_x"/>
                                          </p:val>
                                        </p:tav>
                                      </p:tavLst>
                                    </p:anim>
                                    <p:anim calcmode="lin" valueType="num">
                                      <p:cBhvr additive="base">
                                        <p:cTn id="40" dur="500" fill="hold"/>
                                        <p:tgtEl>
                                          <p:spTgt spid="9222"/>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500" fill="hold"/>
                                        <p:tgtEl>
                                          <p:spTgt spid="25"/>
                                        </p:tgtEl>
                                        <p:attrNameLst>
                                          <p:attrName>ppt_x</p:attrName>
                                        </p:attrNameLst>
                                      </p:cBhvr>
                                      <p:tavLst>
                                        <p:tav tm="0">
                                          <p:val>
                                            <p:strVal val="#ppt_x"/>
                                          </p:val>
                                        </p:tav>
                                        <p:tav tm="100000">
                                          <p:val>
                                            <p:strVal val="#ppt_x"/>
                                          </p:val>
                                        </p:tav>
                                      </p:tavLst>
                                    </p:anim>
                                    <p:anim calcmode="lin" valueType="num">
                                      <p:cBhvr additive="base">
                                        <p:cTn id="4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9218"/>
                                        </p:tgtEl>
                                        <p:attrNameLst>
                                          <p:attrName>style.visibility</p:attrName>
                                        </p:attrNameLst>
                                      </p:cBhvr>
                                      <p:to>
                                        <p:strVal val="visible"/>
                                      </p:to>
                                    </p:set>
                                    <p:anim calcmode="lin" valueType="num">
                                      <p:cBhvr additive="base">
                                        <p:cTn id="53" dur="500" fill="hold"/>
                                        <p:tgtEl>
                                          <p:spTgt spid="9218"/>
                                        </p:tgtEl>
                                        <p:attrNameLst>
                                          <p:attrName>ppt_x</p:attrName>
                                        </p:attrNameLst>
                                      </p:cBhvr>
                                      <p:tavLst>
                                        <p:tav tm="0">
                                          <p:val>
                                            <p:strVal val="#ppt_x"/>
                                          </p:val>
                                        </p:tav>
                                        <p:tav tm="100000">
                                          <p:val>
                                            <p:strVal val="#ppt_x"/>
                                          </p:val>
                                        </p:tav>
                                      </p:tavLst>
                                    </p:anim>
                                    <p:anim calcmode="lin" valueType="num">
                                      <p:cBhvr additive="base">
                                        <p:cTn id="54" dur="500" fill="hold"/>
                                        <p:tgtEl>
                                          <p:spTgt spid="9218"/>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500" fill="hold"/>
                                        <p:tgtEl>
                                          <p:spTgt spid="18"/>
                                        </p:tgtEl>
                                        <p:attrNameLst>
                                          <p:attrName>ppt_x</p:attrName>
                                        </p:attrNameLst>
                                      </p:cBhvr>
                                      <p:tavLst>
                                        <p:tav tm="0">
                                          <p:val>
                                            <p:strVal val="#ppt_x"/>
                                          </p:val>
                                        </p:tav>
                                        <p:tav tm="100000">
                                          <p:val>
                                            <p:strVal val="#ppt_x"/>
                                          </p:val>
                                        </p:tav>
                                      </p:tavLst>
                                    </p:anim>
                                    <p:anim calcmode="lin" valueType="num">
                                      <p:cBhvr additive="base">
                                        <p:cTn id="58" dur="500" fill="hold"/>
                                        <p:tgtEl>
                                          <p:spTgt spid="18"/>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additive="base">
                                        <p:cTn id="61" dur="500" fill="hold"/>
                                        <p:tgtEl>
                                          <p:spTgt spid="27"/>
                                        </p:tgtEl>
                                        <p:attrNameLst>
                                          <p:attrName>ppt_x</p:attrName>
                                        </p:attrNameLst>
                                      </p:cBhvr>
                                      <p:tavLst>
                                        <p:tav tm="0">
                                          <p:val>
                                            <p:strVal val="#ppt_x"/>
                                          </p:val>
                                        </p:tav>
                                        <p:tav tm="100000">
                                          <p:val>
                                            <p:strVal val="#ppt_x"/>
                                          </p:val>
                                        </p:tav>
                                      </p:tavLst>
                                    </p:anim>
                                    <p:anim calcmode="lin" valueType="num">
                                      <p:cBhvr additive="base">
                                        <p:cTn id="62" dur="500" fill="hold"/>
                                        <p:tgtEl>
                                          <p:spTgt spid="27"/>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9226"/>
                                        </p:tgtEl>
                                        <p:attrNameLst>
                                          <p:attrName>style.visibility</p:attrName>
                                        </p:attrNameLst>
                                      </p:cBhvr>
                                      <p:to>
                                        <p:strVal val="visible"/>
                                      </p:to>
                                    </p:set>
                                    <p:anim calcmode="lin" valueType="num">
                                      <p:cBhvr additive="base">
                                        <p:cTn id="65" dur="500" fill="hold"/>
                                        <p:tgtEl>
                                          <p:spTgt spid="9226"/>
                                        </p:tgtEl>
                                        <p:attrNameLst>
                                          <p:attrName>ppt_x</p:attrName>
                                        </p:attrNameLst>
                                      </p:cBhvr>
                                      <p:tavLst>
                                        <p:tav tm="0">
                                          <p:val>
                                            <p:strVal val="#ppt_x"/>
                                          </p:val>
                                        </p:tav>
                                        <p:tav tm="100000">
                                          <p:val>
                                            <p:strVal val="#ppt_x"/>
                                          </p:val>
                                        </p:tav>
                                      </p:tavLst>
                                    </p:anim>
                                    <p:anim calcmode="lin" valueType="num">
                                      <p:cBhvr additive="base">
                                        <p:cTn id="66" dur="500" fill="hold"/>
                                        <p:tgtEl>
                                          <p:spTgt spid="9226"/>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additive="base">
                                        <p:cTn id="69" dur="500" fill="hold"/>
                                        <p:tgtEl>
                                          <p:spTgt spid="34"/>
                                        </p:tgtEl>
                                        <p:attrNameLst>
                                          <p:attrName>ppt_x</p:attrName>
                                        </p:attrNameLst>
                                      </p:cBhvr>
                                      <p:tavLst>
                                        <p:tav tm="0">
                                          <p:val>
                                            <p:strVal val="#ppt_x"/>
                                          </p:val>
                                        </p:tav>
                                        <p:tav tm="100000">
                                          <p:val>
                                            <p:strVal val="#ppt_x"/>
                                          </p:val>
                                        </p:tav>
                                      </p:tavLst>
                                    </p:anim>
                                    <p:anim calcmode="lin" valueType="num">
                                      <p:cBhvr additive="base">
                                        <p:cTn id="70" dur="500" fill="hold"/>
                                        <p:tgtEl>
                                          <p:spTgt spid="34"/>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500" fill="hold"/>
                                        <p:tgtEl>
                                          <p:spTgt spid="29"/>
                                        </p:tgtEl>
                                        <p:attrNameLst>
                                          <p:attrName>ppt_x</p:attrName>
                                        </p:attrNameLst>
                                      </p:cBhvr>
                                      <p:tavLst>
                                        <p:tav tm="0">
                                          <p:val>
                                            <p:strVal val="#ppt_x"/>
                                          </p:val>
                                        </p:tav>
                                        <p:tav tm="100000">
                                          <p:val>
                                            <p:strVal val="#ppt_x"/>
                                          </p:val>
                                        </p:tav>
                                      </p:tavLst>
                                    </p:anim>
                                    <p:anim calcmode="lin" valueType="num">
                                      <p:cBhvr additive="base">
                                        <p:cTn id="7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ntonio template">
  <a:themeElements>
    <a:clrScheme name="Levy Brand Standards">
      <a:dk1>
        <a:srgbClr val="000000"/>
      </a:dk1>
      <a:lt1>
        <a:srgbClr val="FFFFFF"/>
      </a:lt1>
      <a:dk2>
        <a:srgbClr val="44546A"/>
      </a:dk2>
      <a:lt2>
        <a:srgbClr val="E7E6E6"/>
      </a:lt2>
      <a:accent1>
        <a:srgbClr val="767879"/>
      </a:accent1>
      <a:accent2>
        <a:srgbClr val="008657"/>
      </a:accent2>
      <a:accent3>
        <a:srgbClr val="38B349"/>
      </a:accent3>
      <a:accent4>
        <a:srgbClr val="0E3047"/>
      </a:accent4>
      <a:accent5>
        <a:srgbClr val="A8BFCC"/>
      </a:accent5>
      <a:accent6>
        <a:srgbClr val="FF7D41"/>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21847</TotalTime>
  <Words>855</Words>
  <Application>Microsoft Office PowerPoint</Application>
  <PresentationFormat>Widescreen</PresentationFormat>
  <Paragraphs>125</Paragraphs>
  <Slides>13</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Aptos</vt:lpstr>
      <vt:lpstr>Arial</vt:lpstr>
      <vt:lpstr>Courier New</vt:lpstr>
      <vt:lpstr>Lato</vt:lpstr>
      <vt:lpstr>Noto Sans</vt:lpstr>
      <vt:lpstr>Raleway</vt:lpstr>
      <vt:lpstr>Wingdings</vt:lpstr>
      <vt:lpstr>Antonio template</vt:lpstr>
      <vt:lpstr>The Shift from  Total Recordables (TRIR) to  Serious Injury Fatality (SIF) Prevention</vt:lpstr>
      <vt:lpstr>PowerPoint Presentation</vt:lpstr>
      <vt:lpstr>PowerPoint Presentation</vt:lpstr>
      <vt:lpstr>PowerPoint Presentation</vt:lpstr>
      <vt:lpstr>PowerPoint Presentation</vt:lpstr>
      <vt:lpstr>Serious Injury or Fatal Potential (PSIF)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O'Saben, Samantha</dc:creator>
  <cp:lastModifiedBy>O'Saben, Samantha</cp:lastModifiedBy>
  <cp:revision>3</cp:revision>
  <dcterms:created xsi:type="dcterms:W3CDTF">2025-05-28T17:13:43Z</dcterms:created>
  <dcterms:modified xsi:type="dcterms:W3CDTF">2025-09-08T19:35:42Z</dcterms:modified>
</cp:coreProperties>
</file>