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9" r:id="rId2"/>
    <p:sldId id="309" r:id="rId3"/>
    <p:sldId id="312" r:id="rId4"/>
    <p:sldId id="270" r:id="rId5"/>
    <p:sldId id="271" r:id="rId6"/>
    <p:sldId id="275" r:id="rId7"/>
    <p:sldId id="307" r:id="rId8"/>
    <p:sldId id="308" r:id="rId9"/>
    <p:sldId id="325" r:id="rId10"/>
    <p:sldId id="313" r:id="rId11"/>
    <p:sldId id="314" r:id="rId12"/>
    <p:sldId id="285" r:id="rId13"/>
    <p:sldId id="302" r:id="rId14"/>
    <p:sldId id="310" r:id="rId15"/>
    <p:sldId id="263" r:id="rId16"/>
    <p:sldId id="281" r:id="rId17"/>
    <p:sldId id="282" r:id="rId18"/>
    <p:sldId id="283" r:id="rId19"/>
    <p:sldId id="272" r:id="rId20"/>
    <p:sldId id="323" r:id="rId21"/>
    <p:sldId id="286" r:id="rId22"/>
    <p:sldId id="276" r:id="rId23"/>
    <p:sldId id="294" r:id="rId24"/>
    <p:sldId id="322" r:id="rId25"/>
    <p:sldId id="289" r:id="rId26"/>
    <p:sldId id="317" r:id="rId27"/>
    <p:sldId id="280" r:id="rId28"/>
    <p:sldId id="304" r:id="rId29"/>
    <p:sldId id="306" r:id="rId30"/>
    <p:sldId id="324" r:id="rId31"/>
    <p:sldId id="293" r:id="rId32"/>
    <p:sldId id="32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2B4EBF-136D-4089-ADA7-0C461FF4C493}" v="3" dt="2023-03-31T16:56:26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96" autoAdjust="0"/>
  </p:normalViewPr>
  <p:slideViewPr>
    <p:cSldViewPr>
      <p:cViewPr varScale="1">
        <p:scale>
          <a:sx n="55" d="100"/>
          <a:sy n="55" d="100"/>
        </p:scale>
        <p:origin x="16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ck Rollins" userId="d3dc0a1a72e3c85b" providerId="LiveId" clId="{C0CF08AB-00EC-4C61-A959-849672DA2474}"/>
    <pc:docChg chg="delSld modSld sldOrd">
      <pc:chgData name="Dick Rollins" userId="d3dc0a1a72e3c85b" providerId="LiveId" clId="{C0CF08AB-00EC-4C61-A959-849672DA2474}" dt="2019-04-02T16:26:56.401" v="4" actId="2696"/>
      <pc:docMkLst>
        <pc:docMk/>
      </pc:docMkLst>
      <pc:sldChg chg="del ord">
        <pc:chgData name="Dick Rollins" userId="d3dc0a1a72e3c85b" providerId="LiveId" clId="{C0CF08AB-00EC-4C61-A959-849672DA2474}" dt="2019-04-02T16:26:56.401" v="4" actId="2696"/>
        <pc:sldMkLst>
          <pc:docMk/>
          <pc:sldMk cId="4125621394" sldId="300"/>
        </pc:sldMkLst>
      </pc:sldChg>
    </pc:docChg>
  </pc:docChgLst>
  <pc:docChgLst>
    <pc:chgData name="Dick Rollins" userId="d3dc0a1a72e3c85b" providerId="LiveId" clId="{9D2B4EBF-136D-4089-ADA7-0C461FF4C493}"/>
    <pc:docChg chg="custSel addSld delSld modSld sldOrd">
      <pc:chgData name="Dick Rollins" userId="d3dc0a1a72e3c85b" providerId="LiveId" clId="{9D2B4EBF-136D-4089-ADA7-0C461FF4C493}" dt="2023-03-31T16:57:18.333" v="158" actId="2696"/>
      <pc:docMkLst>
        <pc:docMk/>
      </pc:docMkLst>
      <pc:sldChg chg="new del">
        <pc:chgData name="Dick Rollins" userId="d3dc0a1a72e3c85b" providerId="LiveId" clId="{9D2B4EBF-136D-4089-ADA7-0C461FF4C493}" dt="2023-03-31T16:57:18.333" v="158" actId="2696"/>
        <pc:sldMkLst>
          <pc:docMk/>
          <pc:sldMk cId="1032177373" sldId="326"/>
        </pc:sldMkLst>
      </pc:sldChg>
      <pc:sldChg chg="modSp new mod ord">
        <pc:chgData name="Dick Rollins" userId="d3dc0a1a72e3c85b" providerId="LiveId" clId="{9D2B4EBF-136D-4089-ADA7-0C461FF4C493}" dt="2023-03-31T16:57:05.072" v="157"/>
        <pc:sldMkLst>
          <pc:docMk/>
          <pc:sldMk cId="1777674130" sldId="327"/>
        </pc:sldMkLst>
        <pc:spChg chg="mod">
          <ac:chgData name="Dick Rollins" userId="d3dc0a1a72e3c85b" providerId="LiveId" clId="{9D2B4EBF-136D-4089-ADA7-0C461FF4C493}" dt="2023-03-31T16:56:26.329" v="155"/>
          <ac:spMkLst>
            <pc:docMk/>
            <pc:sldMk cId="1777674130" sldId="327"/>
            <ac:spMk id="2" creationId="{D8F294AF-1424-7495-E9AF-73D51E5B02A6}"/>
          </ac:spMkLst>
        </pc:spChg>
        <pc:spChg chg="mod">
          <ac:chgData name="Dick Rollins" userId="d3dc0a1a72e3c85b" providerId="LiveId" clId="{9D2B4EBF-136D-4089-ADA7-0C461FF4C493}" dt="2023-03-31T16:55:18.173" v="91" actId="27636"/>
          <ac:spMkLst>
            <pc:docMk/>
            <pc:sldMk cId="1777674130" sldId="327"/>
            <ac:spMk id="3" creationId="{FD491819-4146-69F4-9B5E-C3589DFD0D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2A000-E140-4BA4-BF72-C2360BFBA67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470E6-210D-4EE1-8DDD-81D57F46C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63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89CDDE-D10C-4282-9E33-F929A1FFC8F2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1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5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93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05001"/>
            <a:ext cx="7924800" cy="39624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145132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5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6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8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3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7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6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03F7-72F2-4C35-93C4-FE9904F0A77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90EA8-CF1B-4D0F-8422-C8E8839B5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6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rrollins@rrsafetyspeeches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"/>
          <a:stretch/>
        </p:blipFill>
        <p:spPr bwMode="auto">
          <a:xfrm>
            <a:off x="-1219200" y="-12818"/>
            <a:ext cx="11829517" cy="684518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19985"/>
            <a:ext cx="8926796" cy="1138015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Bauhaus 93" panose="04030905020B02020C02" pitchFamily="82" charset="0"/>
              </a:rPr>
              <a:t>The Day We Will Remember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609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Ricky Rollins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B2585-C441-46BB-9D55-152700C65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42462" y="8153400"/>
            <a:ext cx="17193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7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C8D6F9FC-A059-4F30-825C-303704AC4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6"/>
            <a:ext cx="9143999" cy="772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9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ED550-E026-41F1-8AE5-E1F46DE76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" y="-304800"/>
            <a:ext cx="9144000" cy="89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4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9FE3A-474B-43B5-B0EB-A922C393F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107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0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ED550-E026-41F1-8AE5-E1F46DE76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" y="-304800"/>
            <a:ext cx="9144000" cy="89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5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61E6D-8AE6-4C11-8B39-BB90FE116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8209"/>
            <a:ext cx="9144000" cy="894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24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52550" y="319088"/>
            <a:ext cx="5810250" cy="4429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91430" tIns="45716" rIns="91430" bIns="45716"/>
          <a:lstStyle/>
          <a:p>
            <a:pPr algn="ctr">
              <a:lnSpc>
                <a:spcPct val="80000"/>
              </a:lnSpc>
              <a:defRPr/>
            </a:pPr>
            <a:r>
              <a:rPr lang="en-US" sz="2200" b="1" kern="0" dirty="0">
                <a:solidFill>
                  <a:srgbClr val="000000"/>
                </a:solidFill>
                <a:latin typeface="Verdana"/>
              </a:rPr>
              <a:t>Safety Stats From The Beginning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997285"/>
              </p:ext>
            </p:extLst>
          </p:nvPr>
        </p:nvGraphicFramePr>
        <p:xfrm>
          <a:off x="1295399" y="737616"/>
          <a:ext cx="7315201" cy="5815581"/>
        </p:xfrm>
        <a:graphic>
          <a:graphicData uri="http://schemas.openxmlformats.org/drawingml/2006/table">
            <a:tbl>
              <a:tblPr/>
              <a:tblGrid>
                <a:gridCol w="647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4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87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5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75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5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Year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Recordable Cases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Recordable I.R.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Lost Time Cases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Lost Time I.R.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Hours Worked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241,447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570,862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873,937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1,113,331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1999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1,202,239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2000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1,191,397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3.26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1,166,568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2.87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1.01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1,183,557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3.85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1,197,664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2004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4.32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2.08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1,249,912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4.55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1.95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1,231,610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1.09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1,287,542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1,281,291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1,501,556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 IDI added</a:t>
                      </a: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1,424,566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2010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2.13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1,501,708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2011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1.04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0.39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1,536,244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0.38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1,568,418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2013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2.51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0.25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1,592,865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 </a:t>
                      </a: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2014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1.95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0.97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1,645,141 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3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2015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1.68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0.48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1,665,069 </a:t>
                      </a:r>
                    </a:p>
                  </a:txBody>
                  <a:tcPr marL="7846" marR="7846" marT="78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6" marR="7846" marT="784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34888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41202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32882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72796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rollins\AppData\Local\Microsoft\Windows\Temporary Internet Files\Content.Outlook\CCQY05E5\20160825_0459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11826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0E7E8-C3C0-4D99-944A-C9C8AD541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93650C-6DE2-4486-836A-23119195E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1957502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bicycles&#10;&#10;Description automatically generated with medium confidence">
            <a:extLst>
              <a:ext uri="{FF2B5EF4-FFF2-40B4-BE49-F238E27FC236}">
                <a16:creationId xmlns:a16="http://schemas.microsoft.com/office/drawing/2014/main" id="{1B0F3D4F-01E1-44CA-8D6D-DD4A3E149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51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9E00E4-F5FF-43C6-90D2-FCE02E7DB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21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6248400" cy="648441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99061" y="76200"/>
            <a:ext cx="341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Who Am I?</a:t>
            </a:r>
          </a:p>
        </p:txBody>
      </p:sp>
    </p:spTree>
    <p:extLst>
      <p:ext uri="{BB962C8B-B14F-4D97-AF65-F5344CB8AC3E}">
        <p14:creationId xmlns:p14="http://schemas.microsoft.com/office/powerpoint/2010/main" val="5509859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745DE-BAC5-43A5-B324-F1892D450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9224" y="1371599"/>
            <a:ext cx="990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18411" y="5638800"/>
            <a:ext cx="653852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Let’s Talk About Jim…</a:t>
            </a:r>
          </a:p>
        </p:txBody>
      </p:sp>
    </p:spTree>
    <p:extLst>
      <p:ext uri="{BB962C8B-B14F-4D97-AF65-F5344CB8AC3E}">
        <p14:creationId xmlns:p14="http://schemas.microsoft.com/office/powerpoint/2010/main" val="31260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0954-63F9-4557-976E-DA5884501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2130425"/>
            <a:ext cx="9067800" cy="1527175"/>
          </a:xfrm>
        </p:spPr>
        <p:txBody>
          <a:bodyPr>
            <a:normAutofit/>
          </a:bodyPr>
          <a:lstStyle/>
          <a:p>
            <a:r>
              <a:rPr lang="en-US" sz="5400" dirty="0"/>
              <a:t>The Day We </a:t>
            </a:r>
            <a:r>
              <a:rPr lang="en-US" sz="6000" dirty="0"/>
              <a:t>Will</a:t>
            </a:r>
            <a:r>
              <a:rPr lang="en-US" sz="5400" dirty="0"/>
              <a:t> Remember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33502-53EB-4D69-AB99-AC5A1459D9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February 18</a:t>
            </a:r>
            <a:r>
              <a:rPr lang="en-US" sz="4800"/>
              <a:t>, 2009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63843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528DF-9AA2-46A2-B62C-B02F42DCC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/>
          <a:stretch/>
        </p:blipFill>
        <p:spPr>
          <a:xfrm>
            <a:off x="0" y="0"/>
            <a:ext cx="9144000" cy="1093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34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uck, man, table, food&#10;&#10;Description automatically generated">
            <a:extLst>
              <a:ext uri="{FF2B5EF4-FFF2-40B4-BE49-F238E27FC236}">
                <a16:creationId xmlns:a16="http://schemas.microsoft.com/office/drawing/2014/main" id="{B18E6028-D286-40AB-BE80-F89C97B45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07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FAD86-7653-402B-B842-99ECC72554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83780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"/>
          <a:stretch/>
        </p:blipFill>
        <p:spPr bwMode="auto">
          <a:xfrm>
            <a:off x="-1219200" y="-12818"/>
            <a:ext cx="11829517" cy="684518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19985"/>
            <a:ext cx="8926796" cy="1138015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Bauhaus 93" panose="04030905020B02020C02" pitchFamily="82" charset="0"/>
              </a:rPr>
              <a:t>The Day We Will Remember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609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Ricky Rollins</a:t>
            </a:r>
          </a:p>
        </p:txBody>
      </p:sp>
    </p:spTree>
    <p:extLst>
      <p:ext uri="{BB962C8B-B14F-4D97-AF65-F5344CB8AC3E}">
        <p14:creationId xmlns:p14="http://schemas.microsoft.com/office/powerpoint/2010/main" val="2958261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6"/>
          <a:stretch/>
        </p:blipFill>
        <p:spPr>
          <a:xfrm>
            <a:off x="0" y="-952144"/>
            <a:ext cx="9144000" cy="77723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152400"/>
            <a:ext cx="8763000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Closing... </a:t>
            </a:r>
          </a:p>
          <a:p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Ricky’s 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Serious Seven</a:t>
            </a:r>
          </a:p>
          <a:p>
            <a:endParaRPr lang="en-US" sz="1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Learn From Others </a:t>
            </a:r>
          </a:p>
          <a:p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Use Your Influence</a:t>
            </a:r>
          </a:p>
          <a:p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 Don’t Let Ego/Pride Get In The Way</a:t>
            </a:r>
          </a:p>
          <a:p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 It’s Not About You </a:t>
            </a:r>
          </a:p>
          <a:p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5. Brother’s Keeper Takes Two</a:t>
            </a:r>
          </a:p>
          <a:p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6. Just Do Your Job</a:t>
            </a:r>
          </a:p>
          <a:p>
            <a:r>
              <a:rPr lang="en-US" sz="40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7. “WE WILL NEVER REMEMBER!”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23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"/>
          <a:stretch/>
        </p:blipFill>
        <p:spPr bwMode="auto">
          <a:xfrm>
            <a:off x="-1219200" y="-12818"/>
            <a:ext cx="11829517" cy="684518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19985"/>
            <a:ext cx="8926796" cy="1138015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Bauhaus 93" panose="04030905020B02020C02" pitchFamily="82" charset="0"/>
              </a:rPr>
              <a:t>The Day We Will Remember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609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Ricky Rollins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B2585-C441-46BB-9D55-152700C65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42462" y="8153400"/>
            <a:ext cx="17193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18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bicycles&#10;&#10;Description automatically generated with medium confidence">
            <a:extLst>
              <a:ext uri="{FF2B5EF4-FFF2-40B4-BE49-F238E27FC236}">
                <a16:creationId xmlns:a16="http://schemas.microsoft.com/office/drawing/2014/main" id="{1B0F3D4F-01E1-44CA-8D6D-DD4A3E149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3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D4FCC-0AB1-4E4B-8049-604C1407E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62329" y="4953000"/>
            <a:ext cx="56136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Make A Difference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A Child’s Life!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9664" y="3886200"/>
            <a:ext cx="504467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8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76117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94AF-1424-7495-E9AF-73D51E5B02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Ricky Rollins Safety Speeches</a:t>
            </a:r>
            <a:br>
              <a:rPr lang="en-US" dirty="0"/>
            </a:br>
            <a:r>
              <a:rPr lang="en-US" dirty="0"/>
              <a:t>“The Day We Will Remember”</a:t>
            </a:r>
            <a:br>
              <a:rPr lang="en-US" dirty="0"/>
            </a:br>
            <a:r>
              <a:rPr lang="en-US" dirty="0"/>
              <a:t>Email </a:t>
            </a:r>
            <a:r>
              <a:rPr lang="en-US" dirty="0">
                <a:hlinkClick r:id="rId2"/>
              </a:rPr>
              <a:t>rrollins@rrsafetyspeeches.com</a:t>
            </a:r>
            <a:br>
              <a:rPr lang="en-US" dirty="0"/>
            </a:br>
            <a:r>
              <a:rPr lang="en-US" dirty="0"/>
              <a:t>Cell – 260-908-6787</a:t>
            </a:r>
            <a:br>
              <a:rPr lang="en-US" dirty="0"/>
            </a:br>
            <a:r>
              <a:rPr lang="en-US" dirty="0"/>
              <a:t>Website rickyrollinssafetyspeeches.com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91819-4146-69F4-9B5E-C3589DFD0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6858000"/>
            <a:ext cx="6400800" cy="228600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7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rollins\AppData\Local\Microsoft\Windows\Temporary Internet Files\Content.Outlook\CCQY05E5\facebook_14719165173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527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rollins\AppData\Local\Microsoft\Windows\Temporary Internet Files\Content.Outlook\CCQY05E5\facebook_14719164677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02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OSHA Safety Pyramid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44913"/>
            <a:ext cx="4433786" cy="453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5393" y="1143000"/>
            <a:ext cx="57150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OSHA safety pyrm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799"/>
            <a:ext cx="56047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53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OSHA Safety Pyramid</a:t>
            </a:r>
          </a:p>
        </p:txBody>
      </p:sp>
      <p:pic>
        <p:nvPicPr>
          <p:cNvPr id="6" name="Picture 2" descr="OSHA safety pyrmi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r="17915" b="40021"/>
          <a:stretch/>
        </p:blipFill>
        <p:spPr bwMode="auto">
          <a:xfrm>
            <a:off x="1752600" y="1447797"/>
            <a:ext cx="5452217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3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OSHA Safety Pyramid</a:t>
            </a:r>
          </a:p>
        </p:txBody>
      </p:sp>
      <p:sp>
        <p:nvSpPr>
          <p:cNvPr id="2" name="Isosceles Triangle 1"/>
          <p:cNvSpPr/>
          <p:nvPr/>
        </p:nvSpPr>
        <p:spPr>
          <a:xfrm>
            <a:off x="1981200" y="1219200"/>
            <a:ext cx="5486400" cy="4419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99744" y="2459504"/>
            <a:ext cx="271099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LIFE</a:t>
            </a:r>
          </a:p>
          <a:p>
            <a:pPr algn="ctr"/>
            <a:r>
              <a:rPr lang="en-US" sz="12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CHANGING</a:t>
            </a:r>
          </a:p>
          <a:p>
            <a:pPr algn="ctr"/>
            <a:r>
              <a:rPr lang="en-US" sz="12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LOST TIME</a:t>
            </a:r>
          </a:p>
        </p:txBody>
      </p:sp>
    </p:spTree>
    <p:extLst>
      <p:ext uri="{BB962C8B-B14F-4D97-AF65-F5344CB8AC3E}">
        <p14:creationId xmlns:p14="http://schemas.microsoft.com/office/powerpoint/2010/main" val="3992513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E3E93D-4478-4DCB-9057-9839A482E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9" b="7453"/>
          <a:stretch/>
        </p:blipFill>
        <p:spPr>
          <a:xfrm>
            <a:off x="20" y="10"/>
            <a:ext cx="9143980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87577" y="3359"/>
            <a:ext cx="1409491" cy="1407490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65267" y="134348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2640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2583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80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303</Words>
  <Application>Microsoft Office PowerPoint</Application>
  <PresentationFormat>On-screen Show (4:3)</PresentationFormat>
  <Paragraphs>171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Bauhaus 93</vt:lpstr>
      <vt:lpstr>Calibri</vt:lpstr>
      <vt:lpstr>Times New Roman</vt:lpstr>
      <vt:lpstr>Verdana</vt:lpstr>
      <vt:lpstr>Office Theme</vt:lpstr>
      <vt:lpstr>The Day We Will Remember </vt:lpstr>
      <vt:lpstr>PowerPoint Presentation</vt:lpstr>
      <vt:lpstr>The Day We Will Remember </vt:lpstr>
      <vt:lpstr>PowerPoint Presentation</vt:lpstr>
      <vt:lpstr>PowerPoint Presentation</vt:lpstr>
      <vt:lpstr>OSHA Safety Pyramid</vt:lpstr>
      <vt:lpstr>OSHA Safety Pyramid</vt:lpstr>
      <vt:lpstr>OSHA Safety Pyramid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Day We Will Remember</vt:lpstr>
      <vt:lpstr>PowerPoint Presentation</vt:lpstr>
      <vt:lpstr>PowerPoint Presentation</vt:lpstr>
      <vt:lpstr>PowerPoint Presentation</vt:lpstr>
      <vt:lpstr>The Day We Will Remember </vt:lpstr>
      <vt:lpstr>PowerPoint Presentation</vt:lpstr>
      <vt:lpstr>PowerPoint Presentation</vt:lpstr>
      <vt:lpstr>PowerPoint Presentation</vt:lpstr>
      <vt:lpstr> Ricky Rollins Safety Speeches “The Day We Will Remember” Email rrollins@rrsafetyspeeches.com Cell – 260-908-6787 Website rickyrollinssafetyspeeches.com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Day We Will Remember </dc:title>
  <dc:creator>Dick Rollins</dc:creator>
  <cp:lastModifiedBy>Ricky Rollins</cp:lastModifiedBy>
  <cp:revision>27</cp:revision>
  <dcterms:created xsi:type="dcterms:W3CDTF">2018-10-25T12:48:43Z</dcterms:created>
  <dcterms:modified xsi:type="dcterms:W3CDTF">2025-07-09T11:40:39Z</dcterms:modified>
</cp:coreProperties>
</file>